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wma" ContentType="audio/x-ms-wma"/>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1"/>
  </p:notesMasterIdLst>
  <p:sldIdLst>
    <p:sldId id="3397" r:id="rId2"/>
    <p:sldId id="256" r:id="rId3"/>
    <p:sldId id="284" r:id="rId4"/>
    <p:sldId id="285" r:id="rId5"/>
    <p:sldId id="281" r:id="rId6"/>
    <p:sldId id="286" r:id="rId7"/>
    <p:sldId id="3396" r:id="rId8"/>
    <p:sldId id="3246" r:id="rId9"/>
    <p:sldId id="3344" r:id="rId10"/>
    <p:sldId id="3245" r:id="rId11"/>
    <p:sldId id="2231" r:id="rId12"/>
    <p:sldId id="2915" r:id="rId13"/>
    <p:sldId id="2928" r:id="rId14"/>
    <p:sldId id="3262" r:id="rId15"/>
    <p:sldId id="2917" r:id="rId16"/>
    <p:sldId id="2918" r:id="rId17"/>
    <p:sldId id="3228" r:id="rId18"/>
    <p:sldId id="3394" r:id="rId19"/>
    <p:sldId id="257" r:id="rId20"/>
    <p:sldId id="3404" r:id="rId21"/>
    <p:sldId id="259" r:id="rId22"/>
    <p:sldId id="258" r:id="rId23"/>
    <p:sldId id="283" r:id="rId24"/>
    <p:sldId id="261" r:id="rId25"/>
    <p:sldId id="262" r:id="rId26"/>
    <p:sldId id="263" r:id="rId27"/>
    <p:sldId id="264" r:id="rId28"/>
    <p:sldId id="265" r:id="rId29"/>
    <p:sldId id="266" r:id="rId30"/>
    <p:sldId id="267" r:id="rId31"/>
    <p:sldId id="268" r:id="rId32"/>
    <p:sldId id="269" r:id="rId33"/>
    <p:sldId id="270" r:id="rId34"/>
    <p:sldId id="271" r:id="rId35"/>
    <p:sldId id="272" r:id="rId36"/>
    <p:sldId id="275" r:id="rId37"/>
    <p:sldId id="276" r:id="rId38"/>
    <p:sldId id="277" r:id="rId39"/>
    <p:sldId id="278" r:id="rId40"/>
    <p:sldId id="3398" r:id="rId41"/>
    <p:sldId id="279" r:id="rId42"/>
    <p:sldId id="273" r:id="rId43"/>
    <p:sldId id="274" r:id="rId44"/>
    <p:sldId id="280" r:id="rId45"/>
    <p:sldId id="3399" r:id="rId46"/>
    <p:sldId id="3400" r:id="rId47"/>
    <p:sldId id="3401" r:id="rId48"/>
    <p:sldId id="3402" r:id="rId49"/>
    <p:sldId id="3403" r:id="rId5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6B2B"/>
    <a:srgbClr val="F78D2D"/>
    <a:srgbClr val="FFFFFF"/>
    <a:srgbClr val="CCFF99"/>
    <a:srgbClr val="360C0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000" autoAdjust="0"/>
    <p:restoredTop sz="94660"/>
  </p:normalViewPr>
  <p:slideViewPr>
    <p:cSldViewPr snapToGrid="0">
      <p:cViewPr varScale="1">
        <p:scale>
          <a:sx n="111" d="100"/>
          <a:sy n="111" d="100"/>
        </p:scale>
        <p:origin x="1985"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3EB81C-5C59-4B73-9919-B31E34E57E84}" type="datetimeFigureOut">
              <a:rPr kumimoji="1" lang="ja-JP" altLang="en-US" smtClean="0"/>
              <a:t>2026/2/9</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4EA029-6F4B-4663-B076-C9D31853E9F2}" type="slidenum">
              <a:rPr kumimoji="1" lang="ja-JP" altLang="en-US" smtClean="0"/>
              <a:t>‹#›</a:t>
            </a:fld>
            <a:endParaRPr kumimoji="1" lang="ja-JP" altLang="en-US"/>
          </a:p>
        </p:txBody>
      </p:sp>
    </p:spTree>
    <p:extLst>
      <p:ext uri="{BB962C8B-B14F-4D97-AF65-F5344CB8AC3E}">
        <p14:creationId xmlns:p14="http://schemas.microsoft.com/office/powerpoint/2010/main" val="274772155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11</a:t>
            </a:fld>
            <a:endParaRPr kumimoji="1" lang="ja-JP" altLang="en-US"/>
          </a:p>
        </p:txBody>
      </p:sp>
    </p:spTree>
    <p:extLst>
      <p:ext uri="{BB962C8B-B14F-4D97-AF65-F5344CB8AC3E}">
        <p14:creationId xmlns:p14="http://schemas.microsoft.com/office/powerpoint/2010/main" val="3136891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FE780E-3273-7DC5-F9C4-11136325268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947D121-AE6C-3B7D-53E0-3820E8CF918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364FE03-1FD1-C6A4-6735-46139FBE3FA6}"/>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1CA4589-0A3A-1BC6-85D0-D665CC3F7B04}"/>
              </a:ext>
            </a:extLst>
          </p:cNvPr>
          <p:cNvSpPr>
            <a:spLocks noGrp="1"/>
          </p:cNvSpPr>
          <p:nvPr>
            <p:ph type="sldNum" sz="quarter" idx="5"/>
          </p:nvPr>
        </p:nvSpPr>
        <p:spPr/>
        <p:txBody>
          <a:bodyPr/>
          <a:lstStyle/>
          <a:p>
            <a:fld id="{9D4F7A05-CD05-487B-AE20-5CDBB3273D2A}" type="slidenum">
              <a:rPr kumimoji="1" lang="ja-JP" altLang="en-US" smtClean="0"/>
              <a:t>45</a:t>
            </a:fld>
            <a:endParaRPr kumimoji="1" lang="ja-JP" altLang="en-US"/>
          </a:p>
        </p:txBody>
      </p:sp>
    </p:spTree>
    <p:extLst>
      <p:ext uri="{BB962C8B-B14F-4D97-AF65-F5344CB8AC3E}">
        <p14:creationId xmlns:p14="http://schemas.microsoft.com/office/powerpoint/2010/main" val="13616137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DDDA0F-5269-157D-28CC-AF0AD0C13D5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7AC5108-06BE-1199-D1CD-85611FC90A2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6789C5B-36D9-29BE-11EA-5C0EA75EB91B}"/>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1836AD9-4BB8-49FB-CA40-ACE3F8E006F3}"/>
              </a:ext>
            </a:extLst>
          </p:cNvPr>
          <p:cNvSpPr>
            <a:spLocks noGrp="1"/>
          </p:cNvSpPr>
          <p:nvPr>
            <p:ph type="sldNum" sz="quarter" idx="5"/>
          </p:nvPr>
        </p:nvSpPr>
        <p:spPr/>
        <p:txBody>
          <a:bodyPr/>
          <a:lstStyle/>
          <a:p>
            <a:fld id="{9D4F7A05-CD05-487B-AE20-5CDBB3273D2A}" type="slidenum">
              <a:rPr kumimoji="1" lang="ja-JP" altLang="en-US" smtClean="0"/>
              <a:t>46</a:t>
            </a:fld>
            <a:endParaRPr kumimoji="1" lang="ja-JP" altLang="en-US"/>
          </a:p>
        </p:txBody>
      </p:sp>
    </p:spTree>
    <p:extLst>
      <p:ext uri="{BB962C8B-B14F-4D97-AF65-F5344CB8AC3E}">
        <p14:creationId xmlns:p14="http://schemas.microsoft.com/office/powerpoint/2010/main" val="35633553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ABF18A-3D02-685D-F145-9C2281275D1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AF87986-6A52-F383-8D55-75E77C2B253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5794DA1-3865-B987-2CDF-E95D0344BFFA}"/>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05FAB224-9886-18CB-8325-6D2AAEE037E5}"/>
              </a:ext>
            </a:extLst>
          </p:cNvPr>
          <p:cNvSpPr>
            <a:spLocks noGrp="1"/>
          </p:cNvSpPr>
          <p:nvPr>
            <p:ph type="sldNum" sz="quarter" idx="5"/>
          </p:nvPr>
        </p:nvSpPr>
        <p:spPr/>
        <p:txBody>
          <a:bodyPr/>
          <a:lstStyle/>
          <a:p>
            <a:fld id="{9D4F7A05-CD05-487B-AE20-5CDBB3273D2A}" type="slidenum">
              <a:rPr kumimoji="1" lang="ja-JP" altLang="en-US" smtClean="0"/>
              <a:t>47</a:t>
            </a:fld>
            <a:endParaRPr kumimoji="1" lang="ja-JP" altLang="en-US"/>
          </a:p>
        </p:txBody>
      </p:sp>
    </p:spTree>
    <p:extLst>
      <p:ext uri="{BB962C8B-B14F-4D97-AF65-F5344CB8AC3E}">
        <p14:creationId xmlns:p14="http://schemas.microsoft.com/office/powerpoint/2010/main" val="38860609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04EA029-6F4B-4663-B076-C9D31853E9F2}" type="slidenum">
              <a:rPr kumimoji="1" lang="ja-JP" altLang="en-US" smtClean="0"/>
              <a:t>48</a:t>
            </a:fld>
            <a:endParaRPr kumimoji="1" lang="ja-JP" altLang="en-US"/>
          </a:p>
        </p:txBody>
      </p:sp>
    </p:spTree>
    <p:extLst>
      <p:ext uri="{BB962C8B-B14F-4D97-AF65-F5344CB8AC3E}">
        <p14:creationId xmlns:p14="http://schemas.microsoft.com/office/powerpoint/2010/main" val="3412943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12</a:t>
            </a:fld>
            <a:endParaRPr kumimoji="1" lang="ja-JP" altLang="en-US"/>
          </a:p>
        </p:txBody>
      </p:sp>
    </p:spTree>
    <p:extLst>
      <p:ext uri="{BB962C8B-B14F-4D97-AF65-F5344CB8AC3E}">
        <p14:creationId xmlns:p14="http://schemas.microsoft.com/office/powerpoint/2010/main" val="761840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4375" y="823913"/>
            <a:ext cx="5489575" cy="4117975"/>
          </a:xfrm>
        </p:spPr>
      </p:sp>
      <p:sp>
        <p:nvSpPr>
          <p:cNvPr id="3" name="ノート プレースホルダー 2"/>
          <p:cNvSpPr>
            <a:spLocks noGrp="1"/>
          </p:cNvSpPr>
          <p:nvPr>
            <p:ph type="body" idx="1"/>
          </p:nvPr>
        </p:nvSpPr>
        <p:spPr>
          <a:xfrm>
            <a:off x="603585" y="5963243"/>
            <a:ext cx="5510530" cy="3945494"/>
          </a:xfrm>
        </p:spPr>
        <p:txBody>
          <a:bodyPr/>
          <a:lstStyle/>
          <a:p>
            <a:r>
              <a:rPr kumimoji="1" lang="ja-JP" altLang="en-US" dirty="0"/>
              <a:t>このような発想は、従来の教育では、あまり見たことがありません。</a:t>
            </a:r>
            <a:endParaRPr kumimoji="1" lang="en-US" altLang="ja-JP" dirty="0"/>
          </a:p>
          <a:p>
            <a:endParaRPr lang="en-US" altLang="ja-JP" dirty="0"/>
          </a:p>
          <a:p>
            <a:r>
              <a:rPr kumimoji="1" lang="ja-JP" altLang="en-US" dirty="0"/>
              <a:t>優れた先生は、無意識のうちにこのように学びを関連付け、次々と深めるという手法を使っていたことと思います。</a:t>
            </a:r>
            <a:endParaRPr kumimoji="1" lang="en-US" altLang="ja-JP" dirty="0"/>
          </a:p>
          <a:p>
            <a:endParaRPr lang="en-US" altLang="ja-JP" dirty="0"/>
          </a:p>
          <a:p>
            <a:r>
              <a:rPr kumimoji="1" lang="ja-JP" altLang="en-US" dirty="0"/>
              <a:t>しかし、このようにだれが見ても理解できる学習の構造を示すことで、急速に一般化することができるのです。</a:t>
            </a:r>
            <a:endParaRPr kumimoji="1" lang="en-US" altLang="ja-JP" dirty="0"/>
          </a:p>
          <a:p>
            <a:endParaRPr lang="en-US" altLang="ja-JP" dirty="0"/>
          </a:p>
          <a:p>
            <a:r>
              <a:rPr kumimoji="1" lang="ja-JP" altLang="en-US" dirty="0"/>
              <a:t>事実日本のユネスコスクールは、このＥＳＤカレンダーの普及とともに広がり、２００５年ころには２０校にも満たなかったのが、現在では１０００校を超えて、まだ増加の勢いが止まりません。</a:t>
            </a:r>
          </a:p>
        </p:txBody>
      </p:sp>
      <p:sp>
        <p:nvSpPr>
          <p:cNvPr id="4" name="スライド番号プレースホルダー 3"/>
          <p:cNvSpPr>
            <a:spLocks noGrp="1"/>
          </p:cNvSpPr>
          <p:nvPr>
            <p:ph type="sldNum" sz="quarter" idx="10"/>
          </p:nvPr>
        </p:nvSpPr>
        <p:spPr/>
        <p:txBody>
          <a:bodyPr/>
          <a:lstStyle/>
          <a:p>
            <a:pPr>
              <a:defRPr/>
            </a:pPr>
            <a:fld id="{0EE62439-1799-4804-84EC-A2DA9F8641F6}" type="slidenum">
              <a:rPr lang="en-US" altLang="ja-JP" smtClean="0"/>
              <a:pPr>
                <a:defRPr/>
              </a:pPr>
              <a:t>13</a:t>
            </a:fld>
            <a:endParaRPr lang="en-US" altLang="ja-JP"/>
          </a:p>
        </p:txBody>
      </p:sp>
    </p:spTree>
    <p:extLst>
      <p:ext uri="{BB962C8B-B14F-4D97-AF65-F5344CB8AC3E}">
        <p14:creationId xmlns:p14="http://schemas.microsoft.com/office/powerpoint/2010/main" val="2914078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15</a:t>
            </a:fld>
            <a:endParaRPr kumimoji="1" lang="ja-JP" altLang="en-US"/>
          </a:p>
        </p:txBody>
      </p:sp>
    </p:spTree>
    <p:extLst>
      <p:ext uri="{BB962C8B-B14F-4D97-AF65-F5344CB8AC3E}">
        <p14:creationId xmlns:p14="http://schemas.microsoft.com/office/powerpoint/2010/main" val="909599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スライド イメージ プレースホルダ 1"/>
          <p:cNvSpPr>
            <a:spLocks noGrp="1" noRot="1" noChangeAspect="1" noTextEdit="1"/>
          </p:cNvSpPr>
          <p:nvPr>
            <p:ph type="sldImg"/>
          </p:nvPr>
        </p:nvSpPr>
        <p:spPr bwMode="auto">
          <a:xfrm>
            <a:off x="3144838" y="565150"/>
            <a:ext cx="3773487" cy="2832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5530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69927">
              <a:defRPr kumimoji="1" sz="2000">
                <a:solidFill>
                  <a:schemeClr val="tx1"/>
                </a:solidFill>
                <a:latin typeface="Arial" panose="020B0604020202020204" pitchFamily="34" charset="0"/>
                <a:ea typeface="ＭＳ Ｐゴシック" panose="020B0600070205080204" pitchFamily="50" charset="-128"/>
              </a:defRPr>
            </a:lvl1pPr>
            <a:lvl2pPr marL="795441" indent="-305939" defTabSz="1369927">
              <a:defRPr kumimoji="1" sz="2000">
                <a:solidFill>
                  <a:schemeClr val="tx1"/>
                </a:solidFill>
                <a:latin typeface="Arial" panose="020B0604020202020204" pitchFamily="34" charset="0"/>
                <a:ea typeface="ＭＳ Ｐゴシック" panose="020B0600070205080204" pitchFamily="50" charset="-128"/>
              </a:defRPr>
            </a:lvl2pPr>
            <a:lvl3pPr marL="1223756" indent="-244751" defTabSz="1369927">
              <a:defRPr kumimoji="1" sz="2000">
                <a:solidFill>
                  <a:schemeClr val="tx1"/>
                </a:solidFill>
                <a:latin typeface="Arial" panose="020B0604020202020204" pitchFamily="34" charset="0"/>
                <a:ea typeface="ＭＳ Ｐゴシック" panose="020B0600070205080204" pitchFamily="50" charset="-128"/>
              </a:defRPr>
            </a:lvl3pPr>
            <a:lvl4pPr marL="1713259" indent="-244751" defTabSz="1369927">
              <a:defRPr kumimoji="1" sz="2000">
                <a:solidFill>
                  <a:schemeClr val="tx1"/>
                </a:solidFill>
                <a:latin typeface="Arial" panose="020B0604020202020204" pitchFamily="34" charset="0"/>
                <a:ea typeface="ＭＳ Ｐゴシック" panose="020B0600070205080204" pitchFamily="50" charset="-128"/>
              </a:defRPr>
            </a:lvl4pPr>
            <a:lvl5pPr marL="2202761" indent="-244751" defTabSz="1369927">
              <a:defRPr kumimoji="1" sz="2000">
                <a:solidFill>
                  <a:schemeClr val="tx1"/>
                </a:solidFill>
                <a:latin typeface="Arial" panose="020B0604020202020204" pitchFamily="34" charset="0"/>
                <a:ea typeface="ＭＳ Ｐゴシック" panose="020B0600070205080204" pitchFamily="50" charset="-128"/>
              </a:defRPr>
            </a:lvl5pPr>
            <a:lvl6pPr marL="2692263" indent="-244751" defTabSz="1369927"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3181766" indent="-244751" defTabSz="1369927"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671269" indent="-244751" defTabSz="1369927"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4160770" indent="-244751" defTabSz="1369927"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C5A0F8DC-E433-4D02-878E-5C6B939A948E}" type="slidenum">
              <a:rPr lang="ja-JP" altLang="en-US" sz="1300">
                <a:latin typeface="Calibri" panose="020F0502020204030204" pitchFamily="34" charset="0"/>
              </a:rPr>
              <a:pPr/>
              <a:t>16</a:t>
            </a:fld>
            <a:endParaRPr lang="ja-JP" altLang="en-US" sz="1300" dirty="0">
              <a:latin typeface="Calibri" panose="020F0502020204030204" pitchFamily="34" charset="0"/>
            </a:endParaRPr>
          </a:p>
        </p:txBody>
      </p:sp>
    </p:spTree>
    <p:extLst>
      <p:ext uri="{BB962C8B-B14F-4D97-AF65-F5344CB8AC3E}">
        <p14:creationId xmlns:p14="http://schemas.microsoft.com/office/powerpoint/2010/main" val="304999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04EA029-6F4B-4663-B076-C9D31853E9F2}" type="slidenum">
              <a:rPr kumimoji="1" lang="ja-JP" altLang="en-US" smtClean="0"/>
              <a:t>21</a:t>
            </a:fld>
            <a:endParaRPr kumimoji="1" lang="ja-JP" altLang="en-US"/>
          </a:p>
        </p:txBody>
      </p:sp>
    </p:spTree>
    <p:extLst>
      <p:ext uri="{BB962C8B-B14F-4D97-AF65-F5344CB8AC3E}">
        <p14:creationId xmlns:p14="http://schemas.microsoft.com/office/powerpoint/2010/main" val="32251085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04EA029-6F4B-4663-B076-C9D31853E9F2}" type="slidenum">
              <a:rPr kumimoji="1" lang="ja-JP" altLang="en-US" smtClean="0"/>
              <a:t>27</a:t>
            </a:fld>
            <a:endParaRPr kumimoji="1" lang="ja-JP" altLang="en-US"/>
          </a:p>
        </p:txBody>
      </p:sp>
    </p:spTree>
    <p:extLst>
      <p:ext uri="{BB962C8B-B14F-4D97-AF65-F5344CB8AC3E}">
        <p14:creationId xmlns:p14="http://schemas.microsoft.com/office/powerpoint/2010/main" val="6715462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04EA029-6F4B-4663-B076-C9D31853E9F2}" type="slidenum">
              <a:rPr kumimoji="1" lang="ja-JP" altLang="en-US" smtClean="0"/>
              <a:t>28</a:t>
            </a:fld>
            <a:endParaRPr kumimoji="1" lang="ja-JP" altLang="en-US"/>
          </a:p>
        </p:txBody>
      </p:sp>
    </p:spTree>
    <p:extLst>
      <p:ext uri="{BB962C8B-B14F-4D97-AF65-F5344CB8AC3E}">
        <p14:creationId xmlns:p14="http://schemas.microsoft.com/office/powerpoint/2010/main" val="2283623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04EA029-6F4B-4663-B076-C9D31853E9F2}" type="slidenum">
              <a:rPr kumimoji="1" lang="ja-JP" altLang="en-US" smtClean="0"/>
              <a:t>32</a:t>
            </a:fld>
            <a:endParaRPr kumimoji="1" lang="ja-JP" altLang="en-US"/>
          </a:p>
        </p:txBody>
      </p:sp>
    </p:spTree>
    <p:extLst>
      <p:ext uri="{BB962C8B-B14F-4D97-AF65-F5344CB8AC3E}">
        <p14:creationId xmlns:p14="http://schemas.microsoft.com/office/powerpoint/2010/main" val="2264398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19421C8C-2A3D-4B9C-B4E9-6E80777BAC9B}" type="datetimeFigureOut">
              <a:rPr kumimoji="1" lang="ja-JP" altLang="en-US" smtClean="0"/>
              <a:t>2026/2/9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746E127-B186-4F9C-BD3B-5C1DC994F2DA}" type="slidenum">
              <a:rPr kumimoji="1" lang="ja-JP" altLang="en-US" smtClean="0"/>
              <a:t>‹#›</a:t>
            </a:fld>
            <a:endParaRPr kumimoji="1" lang="ja-JP" altLang="en-US"/>
          </a:p>
        </p:txBody>
      </p:sp>
    </p:spTree>
    <p:extLst>
      <p:ext uri="{BB962C8B-B14F-4D97-AF65-F5344CB8AC3E}">
        <p14:creationId xmlns:p14="http://schemas.microsoft.com/office/powerpoint/2010/main" val="2530981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9421C8C-2A3D-4B9C-B4E9-6E80777BAC9B}" type="datetimeFigureOut">
              <a:rPr kumimoji="1" lang="ja-JP" altLang="en-US" smtClean="0"/>
              <a:t>2026/2/9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746E127-B186-4F9C-BD3B-5C1DC994F2DA}" type="slidenum">
              <a:rPr kumimoji="1" lang="ja-JP" altLang="en-US" smtClean="0"/>
              <a:t>‹#›</a:t>
            </a:fld>
            <a:endParaRPr kumimoji="1" lang="ja-JP" altLang="en-US"/>
          </a:p>
        </p:txBody>
      </p:sp>
    </p:spTree>
    <p:extLst>
      <p:ext uri="{BB962C8B-B14F-4D97-AF65-F5344CB8AC3E}">
        <p14:creationId xmlns:p14="http://schemas.microsoft.com/office/powerpoint/2010/main" val="2763251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9421C8C-2A3D-4B9C-B4E9-6E80777BAC9B}" type="datetimeFigureOut">
              <a:rPr kumimoji="1" lang="ja-JP" altLang="en-US" smtClean="0"/>
              <a:t>2026/2/9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746E127-B186-4F9C-BD3B-5C1DC994F2DA}" type="slidenum">
              <a:rPr kumimoji="1" lang="ja-JP" altLang="en-US" smtClean="0"/>
              <a:t>‹#›</a:t>
            </a:fld>
            <a:endParaRPr kumimoji="1" lang="ja-JP" altLang="en-US"/>
          </a:p>
        </p:txBody>
      </p:sp>
    </p:spTree>
    <p:extLst>
      <p:ext uri="{BB962C8B-B14F-4D97-AF65-F5344CB8AC3E}">
        <p14:creationId xmlns:p14="http://schemas.microsoft.com/office/powerpoint/2010/main" val="3060963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9421C8C-2A3D-4B9C-B4E9-6E80777BAC9B}" type="datetimeFigureOut">
              <a:rPr kumimoji="1" lang="ja-JP" altLang="en-US" smtClean="0"/>
              <a:t>2026/2/9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746E127-B186-4F9C-BD3B-5C1DC994F2DA}" type="slidenum">
              <a:rPr kumimoji="1" lang="ja-JP" altLang="en-US" smtClean="0"/>
              <a:t>‹#›</a:t>
            </a:fld>
            <a:endParaRPr kumimoji="1" lang="ja-JP" altLang="en-US"/>
          </a:p>
        </p:txBody>
      </p:sp>
    </p:spTree>
    <p:extLst>
      <p:ext uri="{BB962C8B-B14F-4D97-AF65-F5344CB8AC3E}">
        <p14:creationId xmlns:p14="http://schemas.microsoft.com/office/powerpoint/2010/main" val="3649905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9421C8C-2A3D-4B9C-B4E9-6E80777BAC9B}" type="datetimeFigureOut">
              <a:rPr kumimoji="1" lang="ja-JP" altLang="en-US" smtClean="0"/>
              <a:t>2026/2/9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746E127-B186-4F9C-BD3B-5C1DC994F2DA}" type="slidenum">
              <a:rPr kumimoji="1" lang="ja-JP" altLang="en-US" smtClean="0"/>
              <a:t>‹#›</a:t>
            </a:fld>
            <a:endParaRPr kumimoji="1" lang="ja-JP" altLang="en-US"/>
          </a:p>
        </p:txBody>
      </p:sp>
    </p:spTree>
    <p:extLst>
      <p:ext uri="{BB962C8B-B14F-4D97-AF65-F5344CB8AC3E}">
        <p14:creationId xmlns:p14="http://schemas.microsoft.com/office/powerpoint/2010/main" val="2992771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19421C8C-2A3D-4B9C-B4E9-6E80777BAC9B}" type="datetimeFigureOut">
              <a:rPr kumimoji="1" lang="ja-JP" altLang="en-US" smtClean="0"/>
              <a:t>2026/2/9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746E127-B186-4F9C-BD3B-5C1DC994F2DA}" type="slidenum">
              <a:rPr kumimoji="1" lang="ja-JP" altLang="en-US" smtClean="0"/>
              <a:t>‹#›</a:t>
            </a:fld>
            <a:endParaRPr kumimoji="1" lang="ja-JP" altLang="en-US"/>
          </a:p>
        </p:txBody>
      </p:sp>
    </p:spTree>
    <p:extLst>
      <p:ext uri="{BB962C8B-B14F-4D97-AF65-F5344CB8AC3E}">
        <p14:creationId xmlns:p14="http://schemas.microsoft.com/office/powerpoint/2010/main" val="820896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19421C8C-2A3D-4B9C-B4E9-6E80777BAC9B}" type="datetimeFigureOut">
              <a:rPr kumimoji="1" lang="ja-JP" altLang="en-US" smtClean="0"/>
              <a:t>2026/2/9</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9746E127-B186-4F9C-BD3B-5C1DC994F2DA}" type="slidenum">
              <a:rPr kumimoji="1" lang="ja-JP" altLang="en-US" smtClean="0"/>
              <a:t>‹#›</a:t>
            </a:fld>
            <a:endParaRPr kumimoji="1" lang="ja-JP" altLang="en-US"/>
          </a:p>
        </p:txBody>
      </p:sp>
    </p:spTree>
    <p:extLst>
      <p:ext uri="{BB962C8B-B14F-4D97-AF65-F5344CB8AC3E}">
        <p14:creationId xmlns:p14="http://schemas.microsoft.com/office/powerpoint/2010/main" val="4149104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19421C8C-2A3D-4B9C-B4E9-6E80777BAC9B}" type="datetimeFigureOut">
              <a:rPr kumimoji="1" lang="ja-JP" altLang="en-US" smtClean="0"/>
              <a:t>2026/2/9</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9746E127-B186-4F9C-BD3B-5C1DC994F2DA}" type="slidenum">
              <a:rPr kumimoji="1" lang="ja-JP" altLang="en-US" smtClean="0"/>
              <a:t>‹#›</a:t>
            </a:fld>
            <a:endParaRPr kumimoji="1" lang="ja-JP" altLang="en-US"/>
          </a:p>
        </p:txBody>
      </p:sp>
    </p:spTree>
    <p:extLst>
      <p:ext uri="{BB962C8B-B14F-4D97-AF65-F5344CB8AC3E}">
        <p14:creationId xmlns:p14="http://schemas.microsoft.com/office/powerpoint/2010/main" val="1757806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421C8C-2A3D-4B9C-B4E9-6E80777BAC9B}" type="datetimeFigureOut">
              <a:rPr kumimoji="1" lang="ja-JP" altLang="en-US" smtClean="0"/>
              <a:t>2026/2/9</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9746E127-B186-4F9C-BD3B-5C1DC994F2DA}" type="slidenum">
              <a:rPr kumimoji="1" lang="ja-JP" altLang="en-US" smtClean="0"/>
              <a:t>‹#›</a:t>
            </a:fld>
            <a:endParaRPr kumimoji="1" lang="ja-JP" altLang="en-US"/>
          </a:p>
        </p:txBody>
      </p:sp>
    </p:spTree>
    <p:extLst>
      <p:ext uri="{BB962C8B-B14F-4D97-AF65-F5344CB8AC3E}">
        <p14:creationId xmlns:p14="http://schemas.microsoft.com/office/powerpoint/2010/main" val="3303322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9421C8C-2A3D-4B9C-B4E9-6E80777BAC9B}" type="datetimeFigureOut">
              <a:rPr kumimoji="1" lang="ja-JP" altLang="en-US" smtClean="0"/>
              <a:t>2026/2/9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746E127-B186-4F9C-BD3B-5C1DC994F2DA}" type="slidenum">
              <a:rPr kumimoji="1" lang="ja-JP" altLang="en-US" smtClean="0"/>
              <a:t>‹#›</a:t>
            </a:fld>
            <a:endParaRPr kumimoji="1" lang="ja-JP" altLang="en-US"/>
          </a:p>
        </p:txBody>
      </p:sp>
    </p:spTree>
    <p:extLst>
      <p:ext uri="{BB962C8B-B14F-4D97-AF65-F5344CB8AC3E}">
        <p14:creationId xmlns:p14="http://schemas.microsoft.com/office/powerpoint/2010/main" val="977519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9421C8C-2A3D-4B9C-B4E9-6E80777BAC9B}" type="datetimeFigureOut">
              <a:rPr kumimoji="1" lang="ja-JP" altLang="en-US" smtClean="0"/>
              <a:t>2026/2/9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746E127-B186-4F9C-BD3B-5C1DC994F2DA}" type="slidenum">
              <a:rPr kumimoji="1" lang="ja-JP" altLang="en-US" smtClean="0"/>
              <a:t>‹#›</a:t>
            </a:fld>
            <a:endParaRPr kumimoji="1" lang="ja-JP" altLang="en-US"/>
          </a:p>
        </p:txBody>
      </p:sp>
    </p:spTree>
    <p:extLst>
      <p:ext uri="{BB962C8B-B14F-4D97-AF65-F5344CB8AC3E}">
        <p14:creationId xmlns:p14="http://schemas.microsoft.com/office/powerpoint/2010/main" val="58249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9421C8C-2A3D-4B9C-B4E9-6E80777BAC9B}" type="datetimeFigureOut">
              <a:rPr kumimoji="1" lang="ja-JP" altLang="en-US" smtClean="0"/>
              <a:t>2026/2/9</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46E127-B186-4F9C-BD3B-5C1DC994F2DA}" type="slidenum">
              <a:rPr kumimoji="1" lang="ja-JP" altLang="en-US" smtClean="0"/>
              <a:t>‹#›</a:t>
            </a:fld>
            <a:endParaRPr kumimoji="1" lang="ja-JP" altLang="en-US"/>
          </a:p>
        </p:txBody>
      </p:sp>
    </p:spTree>
    <p:extLst>
      <p:ext uri="{BB962C8B-B14F-4D97-AF65-F5344CB8AC3E}">
        <p14:creationId xmlns:p14="http://schemas.microsoft.com/office/powerpoint/2010/main" val="13087856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jpeg"/><Relationship Id="rId4" Type="http://schemas.openxmlformats.org/officeDocument/2006/relationships/image" Target="../media/image86.png"/></Relationships>
</file>

<file path=ppt/slides/_rels/slide1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91.jpeg"/><Relationship Id="rId4" Type="http://schemas.openxmlformats.org/officeDocument/2006/relationships/image" Target="../media/image90.png"/></Relationships>
</file>

<file path=ppt/slides/_rels/slide13.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slideLayout" Target="../slideLayouts/slideLayout7.xml"/><Relationship Id="rId7" Type="http://schemas.openxmlformats.org/officeDocument/2006/relationships/image" Target="../media/image94.jpe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93.png"/><Relationship Id="rId5" Type="http://schemas.openxmlformats.org/officeDocument/2006/relationships/image" Target="../media/image92.wmf"/><Relationship Id="rId4"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0.jpeg"/><Relationship Id="rId5" Type="http://schemas.openxmlformats.org/officeDocument/2006/relationships/image" Target="../media/image99.emf"/><Relationship Id="rId4" Type="http://schemas.openxmlformats.org/officeDocument/2006/relationships/image" Target="../media/image98.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104.png"/><Relationship Id="rId7" Type="http://schemas.openxmlformats.org/officeDocument/2006/relationships/image" Target="../media/image108.png"/><Relationship Id="rId12" Type="http://schemas.openxmlformats.org/officeDocument/2006/relationships/image" Target="../media/image112.jpeg"/><Relationship Id="rId2" Type="http://schemas.openxmlformats.org/officeDocument/2006/relationships/image" Target="../media/image103.png"/><Relationship Id="rId1" Type="http://schemas.openxmlformats.org/officeDocument/2006/relationships/slideLayout" Target="../slideLayouts/slideLayout1.xml"/><Relationship Id="rId6" Type="http://schemas.openxmlformats.org/officeDocument/2006/relationships/image" Target="../media/image107.png"/><Relationship Id="rId11" Type="http://schemas.openxmlformats.org/officeDocument/2006/relationships/image" Target="../media/image111.jpeg"/><Relationship Id="rId5" Type="http://schemas.openxmlformats.org/officeDocument/2006/relationships/image" Target="../media/image106.png"/><Relationship Id="rId10" Type="http://schemas.openxmlformats.org/officeDocument/2006/relationships/image" Target="../media/image110.jpeg"/><Relationship Id="rId4" Type="http://schemas.openxmlformats.org/officeDocument/2006/relationships/image" Target="../media/image105.png"/><Relationship Id="rId9" Type="http://schemas.openxmlformats.org/officeDocument/2006/relationships/image" Target="../media/image10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 Id="rId4" Type="http://schemas.openxmlformats.org/officeDocument/2006/relationships/image" Target="../media/image115.png"/></Relationships>
</file>

<file path=ppt/slides/_rels/slide2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88.png"/><Relationship Id="rId5" Type="http://schemas.openxmlformats.org/officeDocument/2006/relationships/image" Target="../media/image118.png"/><Relationship Id="rId4" Type="http://schemas.openxmlformats.org/officeDocument/2006/relationships/image" Target="../media/image117.png"/></Relationships>
</file>

<file path=ppt/slides/_rels/slide2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1.xml"/><Relationship Id="rId4" Type="http://schemas.openxmlformats.org/officeDocument/2006/relationships/image" Target="../media/image110.jpeg"/></Relationships>
</file>

<file path=ppt/slides/_rels/slide2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1.xml"/><Relationship Id="rId6" Type="http://schemas.openxmlformats.org/officeDocument/2006/relationships/image" Target="../media/image125.jpeg"/><Relationship Id="rId5" Type="http://schemas.openxmlformats.org/officeDocument/2006/relationships/image" Target="../media/image124.jpeg"/><Relationship Id="rId4" Type="http://schemas.openxmlformats.org/officeDocument/2006/relationships/image" Target="../media/image123.jpeg"/></Relationships>
</file>

<file path=ppt/slides/_rels/slide2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1.xml"/><Relationship Id="rId5" Type="http://schemas.openxmlformats.org/officeDocument/2006/relationships/image" Target="../media/image129.jpeg"/><Relationship Id="rId4" Type="http://schemas.openxmlformats.org/officeDocument/2006/relationships/image" Target="../media/image128.png"/></Relationships>
</file>

<file path=ppt/slides/_rels/slide2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1.xml"/><Relationship Id="rId6" Type="http://schemas.openxmlformats.org/officeDocument/2006/relationships/image" Target="../media/image129.jpeg"/><Relationship Id="rId5" Type="http://schemas.openxmlformats.org/officeDocument/2006/relationships/image" Target="../media/image133.png"/><Relationship Id="rId4" Type="http://schemas.openxmlformats.org/officeDocument/2006/relationships/image" Target="../media/image132.png"/></Relationships>
</file>

<file path=ppt/slides/_rels/slide26.xml.rels><?xml version="1.0" encoding="UTF-8" standalone="yes"?>
<Relationships xmlns="http://schemas.openxmlformats.org/package/2006/relationships"><Relationship Id="rId8" Type="http://schemas.openxmlformats.org/officeDocument/2006/relationships/image" Target="../media/image129.jpeg"/><Relationship Id="rId3" Type="http://schemas.openxmlformats.org/officeDocument/2006/relationships/image" Target="../media/image135.png"/><Relationship Id="rId7" Type="http://schemas.microsoft.com/office/2007/relationships/hdphoto" Target="../media/hdphoto7.wdp"/><Relationship Id="rId2" Type="http://schemas.openxmlformats.org/officeDocument/2006/relationships/image" Target="../media/image134.png"/><Relationship Id="rId1" Type="http://schemas.openxmlformats.org/officeDocument/2006/relationships/slideLayout" Target="../slideLayouts/slideLayout1.xml"/><Relationship Id="rId6" Type="http://schemas.openxmlformats.org/officeDocument/2006/relationships/image" Target="../media/image137.png"/><Relationship Id="rId5" Type="http://schemas.microsoft.com/office/2007/relationships/hdphoto" Target="../media/hdphoto6.wdp"/><Relationship Id="rId4" Type="http://schemas.openxmlformats.org/officeDocument/2006/relationships/image" Target="../media/image136.png"/></Relationships>
</file>

<file path=ppt/slides/_rels/slide2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38.png"/><Relationship Id="rId7" Type="http://schemas.openxmlformats.org/officeDocument/2006/relationships/image" Target="../media/image14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 Id="rId9" Type="http://schemas.openxmlformats.org/officeDocument/2006/relationships/image" Target="../media/image129.jpeg"/></Relationships>
</file>

<file path=ppt/slides/_rels/slide28.xml.rels><?xml version="1.0" encoding="UTF-8" standalone="yes"?>
<Relationships xmlns="http://schemas.openxmlformats.org/package/2006/relationships"><Relationship Id="rId8" Type="http://schemas.openxmlformats.org/officeDocument/2006/relationships/image" Target="../media/image129.jpeg"/><Relationship Id="rId3" Type="http://schemas.openxmlformats.org/officeDocument/2006/relationships/image" Target="../media/image143.png"/><Relationship Id="rId7" Type="http://schemas.openxmlformats.org/officeDocument/2006/relationships/image" Target="../media/image147.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29.xml.rels><?xml version="1.0" encoding="UTF-8" standalone="yes"?>
<Relationships xmlns="http://schemas.openxmlformats.org/package/2006/relationships"><Relationship Id="rId8" Type="http://schemas.openxmlformats.org/officeDocument/2006/relationships/image" Target="../media/image129.jpeg"/><Relationship Id="rId3" Type="http://schemas.openxmlformats.org/officeDocument/2006/relationships/image" Target="../media/image149.png"/><Relationship Id="rId7" Type="http://schemas.microsoft.com/office/2007/relationships/hdphoto" Target="../media/hdphoto10.wdp"/><Relationship Id="rId2" Type="http://schemas.openxmlformats.org/officeDocument/2006/relationships/image" Target="../media/image148.png"/><Relationship Id="rId1" Type="http://schemas.openxmlformats.org/officeDocument/2006/relationships/slideLayout" Target="../slideLayouts/slideLayout1.xml"/><Relationship Id="rId6" Type="http://schemas.openxmlformats.org/officeDocument/2006/relationships/image" Target="../media/image151.png"/><Relationship Id="rId5" Type="http://schemas.microsoft.com/office/2007/relationships/hdphoto" Target="../media/hdphoto9.wdp"/><Relationship Id="rId4" Type="http://schemas.openxmlformats.org/officeDocument/2006/relationships/image" Target="../media/image150.png"/></Relationships>
</file>

<file path=ppt/slides/_rels/slide3.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3.emf"/><Relationship Id="rId7" Type="http://schemas.openxmlformats.org/officeDocument/2006/relationships/image" Target="../media/image7.emf"/><Relationship Id="rId2" Type="http://schemas.openxmlformats.org/officeDocument/2006/relationships/image" Target="../media/image2.emf"/><Relationship Id="rId1" Type="http://schemas.openxmlformats.org/officeDocument/2006/relationships/slideLayout" Target="../slideLayouts/slideLayout7.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 Id="rId9" Type="http://schemas.openxmlformats.org/officeDocument/2006/relationships/image" Target="../media/image9.emf"/></Relationships>
</file>

<file path=ppt/slides/_rels/slide30.xml.rels><?xml version="1.0" encoding="UTF-8" standalone="yes"?>
<Relationships xmlns="http://schemas.openxmlformats.org/package/2006/relationships"><Relationship Id="rId3" Type="http://schemas.openxmlformats.org/officeDocument/2006/relationships/image" Target="../media/image153.png"/><Relationship Id="rId7" Type="http://schemas.openxmlformats.org/officeDocument/2006/relationships/image" Target="../media/image129.jpeg"/><Relationship Id="rId2" Type="http://schemas.openxmlformats.org/officeDocument/2006/relationships/image" Target="../media/image152.png"/><Relationship Id="rId1" Type="http://schemas.openxmlformats.org/officeDocument/2006/relationships/slideLayout" Target="../slideLayouts/slideLayout1.xml"/><Relationship Id="rId6" Type="http://schemas.microsoft.com/office/2007/relationships/hdphoto" Target="../media/hdphoto11.wdp"/><Relationship Id="rId5" Type="http://schemas.openxmlformats.org/officeDocument/2006/relationships/image" Target="../media/image155.png"/><Relationship Id="rId4" Type="http://schemas.openxmlformats.org/officeDocument/2006/relationships/image" Target="../media/image154.png"/></Relationships>
</file>

<file path=ppt/slides/_rels/slide31.xml.rels><?xml version="1.0" encoding="UTF-8" standalone="yes"?>
<Relationships xmlns="http://schemas.openxmlformats.org/package/2006/relationships"><Relationship Id="rId3" Type="http://schemas.openxmlformats.org/officeDocument/2006/relationships/image" Target="../media/image157.png"/><Relationship Id="rId7" Type="http://schemas.openxmlformats.org/officeDocument/2006/relationships/image" Target="../media/image129.jpeg"/><Relationship Id="rId2" Type="http://schemas.openxmlformats.org/officeDocument/2006/relationships/image" Target="../media/image156.png"/><Relationship Id="rId1" Type="http://schemas.openxmlformats.org/officeDocument/2006/relationships/slideLayout" Target="../slideLayouts/slideLayout1.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s>
</file>

<file path=ppt/slides/_rels/slide32.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161.png"/><Relationship Id="rId7" Type="http://schemas.openxmlformats.org/officeDocument/2006/relationships/image" Target="../media/image16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png"/><Relationship Id="rId9" Type="http://schemas.openxmlformats.org/officeDocument/2006/relationships/image" Target="../media/image129.jpeg"/></Relationships>
</file>

<file path=ppt/slides/_rels/slide3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6.png"/><Relationship Id="rId1" Type="http://schemas.openxmlformats.org/officeDocument/2006/relationships/slideLayout" Target="../slideLayouts/slideLayout1.xml"/><Relationship Id="rId6" Type="http://schemas.openxmlformats.org/officeDocument/2006/relationships/image" Target="../media/image129.jpeg"/><Relationship Id="rId5" Type="http://schemas.microsoft.com/office/2007/relationships/hdphoto" Target="../media/hdphoto13.wdp"/><Relationship Id="rId4" Type="http://schemas.openxmlformats.org/officeDocument/2006/relationships/image" Target="../media/image167.png"/></Relationships>
</file>

<file path=ppt/slides/_rels/slide3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8.png"/><Relationship Id="rId1" Type="http://schemas.openxmlformats.org/officeDocument/2006/relationships/slideLayout" Target="../slideLayouts/slideLayout1.xml"/><Relationship Id="rId6" Type="http://schemas.openxmlformats.org/officeDocument/2006/relationships/image" Target="../media/image129.jpeg"/><Relationship Id="rId5" Type="http://schemas.openxmlformats.org/officeDocument/2006/relationships/image" Target="../media/image170.png"/><Relationship Id="rId4" Type="http://schemas.openxmlformats.org/officeDocument/2006/relationships/image" Target="../media/image169.png"/></Relationships>
</file>

<file path=ppt/slides/_rels/slide35.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image" Target="../media/image163.png"/><Relationship Id="rId7" Type="http://schemas.openxmlformats.org/officeDocument/2006/relationships/image" Target="../media/image175.png"/><Relationship Id="rId12" Type="http://schemas.openxmlformats.org/officeDocument/2006/relationships/image" Target="../media/image129.jpeg"/><Relationship Id="rId2" Type="http://schemas.openxmlformats.org/officeDocument/2006/relationships/image" Target="../media/image171.png"/><Relationship Id="rId1" Type="http://schemas.openxmlformats.org/officeDocument/2006/relationships/slideLayout" Target="../slideLayouts/slideLayout1.xml"/><Relationship Id="rId6" Type="http://schemas.openxmlformats.org/officeDocument/2006/relationships/image" Target="../media/image174.png"/><Relationship Id="rId11" Type="http://schemas.openxmlformats.org/officeDocument/2006/relationships/image" Target="../media/image179.png"/><Relationship Id="rId5" Type="http://schemas.openxmlformats.org/officeDocument/2006/relationships/image" Target="../media/image173.png"/><Relationship Id="rId10" Type="http://schemas.openxmlformats.org/officeDocument/2006/relationships/image" Target="../media/image178.png"/><Relationship Id="rId4" Type="http://schemas.openxmlformats.org/officeDocument/2006/relationships/image" Target="../media/image172.png"/><Relationship Id="rId9" Type="http://schemas.openxmlformats.org/officeDocument/2006/relationships/image" Target="../media/image177.png"/></Relationships>
</file>

<file path=ppt/slides/_rels/slide36.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1.xml"/><Relationship Id="rId6" Type="http://schemas.openxmlformats.org/officeDocument/2006/relationships/image" Target="../media/image129.jpeg"/><Relationship Id="rId5" Type="http://schemas.microsoft.com/office/2007/relationships/hdphoto" Target="../media/hdphoto14.wdp"/><Relationship Id="rId4" Type="http://schemas.openxmlformats.org/officeDocument/2006/relationships/image" Target="../media/image182.png"/></Relationships>
</file>

<file path=ppt/slides/_rels/slide37.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83.png"/><Relationship Id="rId1" Type="http://schemas.openxmlformats.org/officeDocument/2006/relationships/slideLayout" Target="../slideLayouts/slideLayout1.xml"/><Relationship Id="rId5" Type="http://schemas.openxmlformats.org/officeDocument/2006/relationships/image" Target="../media/image129.jpeg"/><Relationship Id="rId4" Type="http://schemas.openxmlformats.org/officeDocument/2006/relationships/image" Target="../media/image184.png"/></Relationships>
</file>

<file path=ppt/slides/_rels/slide38.xml.rels><?xml version="1.0" encoding="UTF-8" standalone="yes"?>
<Relationships xmlns="http://schemas.openxmlformats.org/package/2006/relationships"><Relationship Id="rId3" Type="http://schemas.openxmlformats.org/officeDocument/2006/relationships/image" Target="../media/image186.png"/><Relationship Id="rId7" Type="http://schemas.openxmlformats.org/officeDocument/2006/relationships/image" Target="../media/image129.jpeg"/><Relationship Id="rId2" Type="http://schemas.openxmlformats.org/officeDocument/2006/relationships/image" Target="../media/image185.png"/><Relationship Id="rId1" Type="http://schemas.openxmlformats.org/officeDocument/2006/relationships/slideLayout" Target="../slideLayouts/slideLayout1.xml"/><Relationship Id="rId6" Type="http://schemas.openxmlformats.org/officeDocument/2006/relationships/image" Target="../media/image189.png"/><Relationship Id="rId5" Type="http://schemas.openxmlformats.org/officeDocument/2006/relationships/image" Target="../media/image188.png"/><Relationship Id="rId4" Type="http://schemas.openxmlformats.org/officeDocument/2006/relationships/image" Target="../media/image187.png"/></Relationships>
</file>

<file path=ppt/slides/_rels/slide39.xml.rels><?xml version="1.0" encoding="UTF-8" standalone="yes"?>
<Relationships xmlns="http://schemas.openxmlformats.org/package/2006/relationships"><Relationship Id="rId3" Type="http://schemas.openxmlformats.org/officeDocument/2006/relationships/image" Target="../media/image191.png"/><Relationship Id="rId7" Type="http://schemas.openxmlformats.org/officeDocument/2006/relationships/image" Target="../media/image129.jpeg"/><Relationship Id="rId2" Type="http://schemas.openxmlformats.org/officeDocument/2006/relationships/image" Target="../media/image190.png"/><Relationship Id="rId1" Type="http://schemas.openxmlformats.org/officeDocument/2006/relationships/slideLayout" Target="../slideLayouts/slideLayout1.xml"/><Relationship Id="rId6" Type="http://schemas.openxmlformats.org/officeDocument/2006/relationships/image" Target="../media/image193.png"/><Relationship Id="rId5" Type="http://schemas.microsoft.com/office/2007/relationships/hdphoto" Target="../media/hdphoto15.wdp"/><Relationship Id="rId4" Type="http://schemas.openxmlformats.org/officeDocument/2006/relationships/image" Target="../media/image192.png"/></Relationships>
</file>

<file path=ppt/slides/_rels/slide4.xml.rels><?xml version="1.0" encoding="UTF-8" standalone="yes"?>
<Relationships xmlns="http://schemas.openxmlformats.org/package/2006/relationships"><Relationship Id="rId13" Type="http://schemas.openxmlformats.org/officeDocument/2006/relationships/image" Target="../media/image21.jpeg"/><Relationship Id="rId18" Type="http://schemas.openxmlformats.org/officeDocument/2006/relationships/image" Target="../media/image26.jpeg"/><Relationship Id="rId26" Type="http://schemas.openxmlformats.org/officeDocument/2006/relationships/image" Target="../media/image34.jpeg"/><Relationship Id="rId39" Type="http://schemas.microsoft.com/office/2007/relationships/hdphoto" Target="../media/hdphoto2.wdp"/><Relationship Id="rId21" Type="http://schemas.openxmlformats.org/officeDocument/2006/relationships/image" Target="../media/image29.jpeg"/><Relationship Id="rId34" Type="http://schemas.microsoft.com/office/2007/relationships/hdphoto" Target="../media/hdphoto1.wdp"/><Relationship Id="rId42" Type="http://schemas.openxmlformats.org/officeDocument/2006/relationships/image" Target="../media/image48.jpeg"/><Relationship Id="rId47" Type="http://schemas.openxmlformats.org/officeDocument/2006/relationships/image" Target="../media/image53.png"/><Relationship Id="rId50" Type="http://schemas.openxmlformats.org/officeDocument/2006/relationships/image" Target="../media/image55.png"/><Relationship Id="rId55" Type="http://schemas.openxmlformats.org/officeDocument/2006/relationships/image" Target="../media/image59.jpeg"/><Relationship Id="rId63" Type="http://schemas.microsoft.com/office/2007/relationships/hdphoto" Target="../media/hdphoto5.wdp"/><Relationship Id="rId68" Type="http://schemas.openxmlformats.org/officeDocument/2006/relationships/image" Target="../media/image71.jpeg"/><Relationship Id="rId7" Type="http://schemas.openxmlformats.org/officeDocument/2006/relationships/image" Target="../media/image15.emf"/><Relationship Id="rId2" Type="http://schemas.openxmlformats.org/officeDocument/2006/relationships/image" Target="../media/image10.gif"/><Relationship Id="rId16" Type="http://schemas.openxmlformats.org/officeDocument/2006/relationships/image" Target="../media/image24.jpeg"/><Relationship Id="rId29"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14.emf"/><Relationship Id="rId11" Type="http://schemas.openxmlformats.org/officeDocument/2006/relationships/image" Target="../media/image19.jpeg"/><Relationship Id="rId24" Type="http://schemas.openxmlformats.org/officeDocument/2006/relationships/image" Target="../media/image32.jpeg"/><Relationship Id="rId32" Type="http://schemas.openxmlformats.org/officeDocument/2006/relationships/image" Target="../media/image40.jpeg"/><Relationship Id="rId37" Type="http://schemas.openxmlformats.org/officeDocument/2006/relationships/image" Target="../media/image44.jpeg"/><Relationship Id="rId40" Type="http://schemas.openxmlformats.org/officeDocument/2006/relationships/image" Target="../media/image46.jpeg"/><Relationship Id="rId45" Type="http://schemas.openxmlformats.org/officeDocument/2006/relationships/image" Target="../media/image51.jpeg"/><Relationship Id="rId53" Type="http://schemas.openxmlformats.org/officeDocument/2006/relationships/image" Target="../media/image57.jpeg"/><Relationship Id="rId58" Type="http://schemas.openxmlformats.org/officeDocument/2006/relationships/image" Target="../media/image62.jpeg"/><Relationship Id="rId66" Type="http://schemas.openxmlformats.org/officeDocument/2006/relationships/image" Target="../media/image69.jpeg"/><Relationship Id="rId5" Type="http://schemas.openxmlformats.org/officeDocument/2006/relationships/image" Target="../media/image13.emf"/><Relationship Id="rId15" Type="http://schemas.openxmlformats.org/officeDocument/2006/relationships/image" Target="../media/image23.jpeg"/><Relationship Id="rId23" Type="http://schemas.openxmlformats.org/officeDocument/2006/relationships/image" Target="../media/image31.jpeg"/><Relationship Id="rId28" Type="http://schemas.openxmlformats.org/officeDocument/2006/relationships/image" Target="../media/image36.jpeg"/><Relationship Id="rId36" Type="http://schemas.openxmlformats.org/officeDocument/2006/relationships/image" Target="../media/image43.jpeg"/><Relationship Id="rId49" Type="http://schemas.openxmlformats.org/officeDocument/2006/relationships/image" Target="../media/image54.jpeg"/><Relationship Id="rId57" Type="http://schemas.openxmlformats.org/officeDocument/2006/relationships/image" Target="../media/image61.png"/><Relationship Id="rId61" Type="http://schemas.openxmlformats.org/officeDocument/2006/relationships/image" Target="../media/image65.png"/><Relationship Id="rId10" Type="http://schemas.openxmlformats.org/officeDocument/2006/relationships/image" Target="../media/image18.jpeg"/><Relationship Id="rId19" Type="http://schemas.openxmlformats.org/officeDocument/2006/relationships/image" Target="../media/image27.jpeg"/><Relationship Id="rId31" Type="http://schemas.openxmlformats.org/officeDocument/2006/relationships/image" Target="../media/image39.jpeg"/><Relationship Id="rId44" Type="http://schemas.openxmlformats.org/officeDocument/2006/relationships/image" Target="../media/image50.jpeg"/><Relationship Id="rId52" Type="http://schemas.openxmlformats.org/officeDocument/2006/relationships/image" Target="../media/image56.jpeg"/><Relationship Id="rId60" Type="http://schemas.openxmlformats.org/officeDocument/2006/relationships/image" Target="../media/image64.jpeg"/><Relationship Id="rId65" Type="http://schemas.openxmlformats.org/officeDocument/2006/relationships/image" Target="../media/image68.jpeg"/><Relationship Id="rId4" Type="http://schemas.openxmlformats.org/officeDocument/2006/relationships/image" Target="../media/image12.emf"/><Relationship Id="rId9" Type="http://schemas.openxmlformats.org/officeDocument/2006/relationships/image" Target="../media/image17.jpeg"/><Relationship Id="rId14" Type="http://schemas.openxmlformats.org/officeDocument/2006/relationships/image" Target="../media/image22.jpeg"/><Relationship Id="rId22" Type="http://schemas.openxmlformats.org/officeDocument/2006/relationships/image" Target="../media/image30.jpeg"/><Relationship Id="rId27" Type="http://schemas.openxmlformats.org/officeDocument/2006/relationships/image" Target="../media/image35.jpeg"/><Relationship Id="rId30" Type="http://schemas.openxmlformats.org/officeDocument/2006/relationships/image" Target="../media/image38.jpeg"/><Relationship Id="rId35" Type="http://schemas.openxmlformats.org/officeDocument/2006/relationships/image" Target="../media/image42.jpeg"/><Relationship Id="rId43" Type="http://schemas.openxmlformats.org/officeDocument/2006/relationships/image" Target="../media/image49.jpeg"/><Relationship Id="rId48" Type="http://schemas.microsoft.com/office/2007/relationships/hdphoto" Target="../media/hdphoto3.wdp"/><Relationship Id="rId56" Type="http://schemas.openxmlformats.org/officeDocument/2006/relationships/image" Target="../media/image60.jpeg"/><Relationship Id="rId64" Type="http://schemas.openxmlformats.org/officeDocument/2006/relationships/image" Target="../media/image67.emf"/><Relationship Id="rId69" Type="http://schemas.openxmlformats.org/officeDocument/2006/relationships/image" Target="../media/image72.jpeg"/><Relationship Id="rId8" Type="http://schemas.openxmlformats.org/officeDocument/2006/relationships/image" Target="../media/image16.jpeg"/><Relationship Id="rId51" Type="http://schemas.microsoft.com/office/2007/relationships/hdphoto" Target="../media/hdphoto4.wdp"/><Relationship Id="rId3" Type="http://schemas.openxmlformats.org/officeDocument/2006/relationships/image" Target="../media/image11.emf"/><Relationship Id="rId12" Type="http://schemas.openxmlformats.org/officeDocument/2006/relationships/image" Target="../media/image20.jpeg"/><Relationship Id="rId17" Type="http://schemas.openxmlformats.org/officeDocument/2006/relationships/image" Target="../media/image25.jpeg"/><Relationship Id="rId25" Type="http://schemas.openxmlformats.org/officeDocument/2006/relationships/image" Target="../media/image33.jpeg"/><Relationship Id="rId33" Type="http://schemas.openxmlformats.org/officeDocument/2006/relationships/image" Target="../media/image41.png"/><Relationship Id="rId38" Type="http://schemas.openxmlformats.org/officeDocument/2006/relationships/image" Target="../media/image45.png"/><Relationship Id="rId46" Type="http://schemas.openxmlformats.org/officeDocument/2006/relationships/image" Target="../media/image52.jpeg"/><Relationship Id="rId59" Type="http://schemas.openxmlformats.org/officeDocument/2006/relationships/image" Target="../media/image63.jpeg"/><Relationship Id="rId67" Type="http://schemas.openxmlformats.org/officeDocument/2006/relationships/image" Target="../media/image70.jpeg"/><Relationship Id="rId20" Type="http://schemas.openxmlformats.org/officeDocument/2006/relationships/image" Target="../media/image28.jpeg"/><Relationship Id="rId41" Type="http://schemas.openxmlformats.org/officeDocument/2006/relationships/image" Target="../media/image47.jpeg"/><Relationship Id="rId54" Type="http://schemas.openxmlformats.org/officeDocument/2006/relationships/image" Target="../media/image58.jpeg"/><Relationship Id="rId62" Type="http://schemas.openxmlformats.org/officeDocument/2006/relationships/image" Target="../media/image66.png"/><Relationship Id="rId70" Type="http://schemas.openxmlformats.org/officeDocument/2006/relationships/image" Target="../media/image73.emf"/></Relationships>
</file>

<file path=ppt/slides/_rels/slide40.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1.xml"/><Relationship Id="rId6" Type="http://schemas.openxmlformats.org/officeDocument/2006/relationships/image" Target="../media/image129.jpeg"/><Relationship Id="rId5" Type="http://schemas.openxmlformats.org/officeDocument/2006/relationships/image" Target="../media/image197.png"/><Relationship Id="rId4" Type="http://schemas.openxmlformats.org/officeDocument/2006/relationships/image" Target="../media/image196.png"/></Relationships>
</file>

<file path=ppt/slides/_rels/slide41.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199.png"/><Relationship Id="rId7" Type="http://schemas.openxmlformats.org/officeDocument/2006/relationships/image" Target="../media/image203.png"/><Relationship Id="rId2" Type="http://schemas.openxmlformats.org/officeDocument/2006/relationships/image" Target="../media/image198.png"/><Relationship Id="rId1" Type="http://schemas.openxmlformats.org/officeDocument/2006/relationships/slideLayout" Target="../slideLayouts/slideLayout1.xml"/><Relationship Id="rId6" Type="http://schemas.openxmlformats.org/officeDocument/2006/relationships/image" Target="../media/image202.png"/><Relationship Id="rId5" Type="http://schemas.openxmlformats.org/officeDocument/2006/relationships/image" Target="../media/image201.png"/><Relationship Id="rId4" Type="http://schemas.openxmlformats.org/officeDocument/2006/relationships/image" Target="../media/image200.png"/><Relationship Id="rId9" Type="http://schemas.openxmlformats.org/officeDocument/2006/relationships/image" Target="../media/image129.jpeg"/></Relationships>
</file>

<file path=ppt/slides/_rels/slide42.xml.rels><?xml version="1.0" encoding="UTF-8" standalone="yes"?>
<Relationships xmlns="http://schemas.openxmlformats.org/package/2006/relationships"><Relationship Id="rId3" Type="http://schemas.openxmlformats.org/officeDocument/2006/relationships/image" Target="../media/image205.png"/><Relationship Id="rId7" Type="http://schemas.openxmlformats.org/officeDocument/2006/relationships/image" Target="../media/image129.jpeg"/><Relationship Id="rId2" Type="http://schemas.openxmlformats.org/officeDocument/2006/relationships/image" Target="../media/image204.png"/><Relationship Id="rId1" Type="http://schemas.openxmlformats.org/officeDocument/2006/relationships/slideLayout" Target="../slideLayouts/slideLayout1.xml"/><Relationship Id="rId6" Type="http://schemas.openxmlformats.org/officeDocument/2006/relationships/image" Target="../media/image207.png"/><Relationship Id="rId5" Type="http://schemas.microsoft.com/office/2007/relationships/hdphoto" Target="../media/hdphoto17.wdp"/><Relationship Id="rId4" Type="http://schemas.openxmlformats.org/officeDocument/2006/relationships/image" Target="../media/image206.png"/></Relationships>
</file>

<file path=ppt/slides/_rels/slide43.xml.rels><?xml version="1.0" encoding="UTF-8" standalone="yes"?>
<Relationships xmlns="http://schemas.openxmlformats.org/package/2006/relationships"><Relationship Id="rId8" Type="http://schemas.openxmlformats.org/officeDocument/2006/relationships/image" Target="../media/image213.png"/><Relationship Id="rId3" Type="http://schemas.openxmlformats.org/officeDocument/2006/relationships/image" Target="../media/image209.png"/><Relationship Id="rId7" Type="http://schemas.openxmlformats.org/officeDocument/2006/relationships/image" Target="../media/image212.png"/><Relationship Id="rId2" Type="http://schemas.openxmlformats.org/officeDocument/2006/relationships/image" Target="../media/image208.png"/><Relationship Id="rId1" Type="http://schemas.openxmlformats.org/officeDocument/2006/relationships/slideLayout" Target="../slideLayouts/slideLayout1.xml"/><Relationship Id="rId6" Type="http://schemas.microsoft.com/office/2007/relationships/hdphoto" Target="../media/hdphoto18.wdp"/><Relationship Id="rId5" Type="http://schemas.openxmlformats.org/officeDocument/2006/relationships/image" Target="../media/image211.png"/><Relationship Id="rId10" Type="http://schemas.openxmlformats.org/officeDocument/2006/relationships/image" Target="../media/image129.jpeg"/><Relationship Id="rId4" Type="http://schemas.openxmlformats.org/officeDocument/2006/relationships/image" Target="../media/image210.png"/><Relationship Id="rId9" Type="http://schemas.openxmlformats.org/officeDocument/2006/relationships/image" Target="../media/image214.png"/></Relationships>
</file>

<file path=ppt/slides/_rels/slide44.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194.png"/><Relationship Id="rId1" Type="http://schemas.openxmlformats.org/officeDocument/2006/relationships/slideLayout" Target="../slideLayouts/slideLayout1.xml"/><Relationship Id="rId4" Type="http://schemas.openxmlformats.org/officeDocument/2006/relationships/image" Target="../media/image129.jpeg"/></Relationships>
</file>

<file path=ppt/slides/_rels/slide4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jpeg"/><Relationship Id="rId4" Type="http://schemas.openxmlformats.org/officeDocument/2006/relationships/image" Target="../media/image86.png"/></Relationships>
</file>

<file path=ppt/slides/_rels/slide4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91.jpeg"/><Relationship Id="rId4" Type="http://schemas.openxmlformats.org/officeDocument/2006/relationships/image" Target="../media/image90.png"/></Relationships>
</file>

<file path=ppt/slides/_rels/slide47.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00.jpeg"/><Relationship Id="rId5" Type="http://schemas.openxmlformats.org/officeDocument/2006/relationships/image" Target="../media/image99.emf"/><Relationship Id="rId4" Type="http://schemas.openxmlformats.org/officeDocument/2006/relationships/image" Target="../media/image98.jpeg"/></Relationships>
</file>

<file path=ppt/slides/_rels/slide48.xml.rels><?xml version="1.0" encoding="UTF-8" standalone="yes"?>
<Relationships xmlns="http://schemas.openxmlformats.org/package/2006/relationships"><Relationship Id="rId8" Type="http://schemas.openxmlformats.org/officeDocument/2006/relationships/image" Target="../media/image219.png"/><Relationship Id="rId3" Type="http://schemas.openxmlformats.org/officeDocument/2006/relationships/image" Target="../media/image119.png"/><Relationship Id="rId7" Type="http://schemas.openxmlformats.org/officeDocument/2006/relationships/image" Target="../media/image218.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17.png"/><Relationship Id="rId5" Type="http://schemas.openxmlformats.org/officeDocument/2006/relationships/image" Target="../media/image216.jpeg"/><Relationship Id="rId4" Type="http://schemas.openxmlformats.org/officeDocument/2006/relationships/image" Target="../media/image110.jpeg"/><Relationship Id="rId9" Type="http://schemas.openxmlformats.org/officeDocument/2006/relationships/image" Target="../media/image220.png"/></Relationships>
</file>

<file path=ppt/slides/_rels/slide49.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223.jpeg"/><Relationship Id="rId4" Type="http://schemas.openxmlformats.org/officeDocument/2006/relationships/image" Target="../media/image222.jpeg"/></Relationships>
</file>

<file path=ppt/slides/_rels/slide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8788DED6-D187-313D-5465-9E27E416AFCF}"/>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667998" y="1367625"/>
            <a:ext cx="1978982" cy="1963972"/>
          </a:xfrm>
          <a:prstGeom prst="rect">
            <a:avLst/>
          </a:prstGeom>
        </p:spPr>
      </p:pic>
      <p:sp>
        <p:nvSpPr>
          <p:cNvPr id="5" name="テキスト ボックス 4">
            <a:extLst>
              <a:ext uri="{FF2B5EF4-FFF2-40B4-BE49-F238E27FC236}">
                <a16:creationId xmlns:a16="http://schemas.microsoft.com/office/drawing/2014/main" id="{F10896D3-E5A5-80B9-47C6-4AB4BB53BCC2}"/>
              </a:ext>
            </a:extLst>
          </p:cNvPr>
          <p:cNvSpPr txBox="1"/>
          <p:nvPr/>
        </p:nvSpPr>
        <p:spPr>
          <a:xfrm>
            <a:off x="938255" y="539295"/>
            <a:ext cx="7418567" cy="6124754"/>
          </a:xfrm>
          <a:prstGeom prst="rect">
            <a:avLst/>
          </a:prstGeom>
          <a:noFill/>
        </p:spPr>
        <p:txBody>
          <a:bodyPr wrap="square">
            <a:spAutoFit/>
          </a:bodyPr>
          <a:lstStyle/>
          <a:p>
            <a:r>
              <a:rPr kumimoji="1" lang="ja-JP" altLang="en-US" sz="4000" dirty="0">
                <a:solidFill>
                  <a:srgbClr val="FF0000"/>
                </a:solidFill>
                <a:latin typeface="AR P丸ゴシック体E" panose="020F0900000000000000" pitchFamily="50" charset="-128"/>
                <a:ea typeface="AR P丸ゴシック体E" panose="020F0900000000000000" pitchFamily="50" charset="-128"/>
              </a:rPr>
              <a:t>ＥＳＤフェスタ ｉｎ 草津</a:t>
            </a:r>
            <a:r>
              <a:rPr kumimoji="1" lang="en-US" altLang="ja-JP" sz="4000" dirty="0">
                <a:solidFill>
                  <a:srgbClr val="FF0000"/>
                </a:solidFill>
                <a:latin typeface="AR P丸ゴシック体E" panose="020F0900000000000000" pitchFamily="50" charset="-128"/>
                <a:ea typeface="AR P丸ゴシック体E" panose="020F0900000000000000" pitchFamily="50" charset="-128"/>
              </a:rPr>
              <a:t>2025</a:t>
            </a:r>
          </a:p>
          <a:p>
            <a:endParaRPr kumimoji="1" lang="en-US" altLang="ja-JP" sz="4000" dirty="0">
              <a:solidFill>
                <a:srgbClr val="FF0000"/>
              </a:solidFill>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小中学生に向けた</a:t>
            </a:r>
            <a:endParaRPr kumimoji="1" lang="en-US" altLang="ja-JP" sz="2800" dirty="0">
              <a:solidFill>
                <a:srgbClr val="FF0000"/>
              </a:solidFill>
              <a:latin typeface="AR P丸ゴシック体E" panose="020F0900000000000000" pitchFamily="50" charset="-128"/>
              <a:ea typeface="AR P丸ゴシック体E" panose="020F0900000000000000" pitchFamily="50" charset="-128"/>
            </a:endParaRPr>
          </a:p>
          <a:p>
            <a:r>
              <a:rPr kumimoji="1" lang="ja-JP" altLang="en-US" sz="4000" dirty="0">
                <a:latin typeface="AR P丸ゴシック体E" panose="020F0900000000000000" pitchFamily="50" charset="-128"/>
                <a:ea typeface="AR P丸ゴシック体E" panose="020F0900000000000000" pitchFamily="50" charset="-128"/>
              </a:rPr>
              <a:t>　特 別 授 業</a:t>
            </a:r>
            <a:endParaRPr kumimoji="1" lang="en-US" altLang="ja-JP" sz="4000" dirty="0">
              <a:latin typeface="AR P丸ゴシック体E" panose="020F0900000000000000" pitchFamily="50" charset="-128"/>
              <a:ea typeface="AR P丸ゴシック体E" panose="020F0900000000000000" pitchFamily="50" charset="-128"/>
            </a:endParaRPr>
          </a:p>
          <a:p>
            <a:endParaRPr kumimoji="1" lang="en-US" altLang="ja-JP" sz="4400" dirty="0">
              <a:latin typeface="AR P丸ゴシック体E" panose="020F0900000000000000" pitchFamily="50" charset="-128"/>
              <a:ea typeface="AR P丸ゴシック体E" panose="020F0900000000000000" pitchFamily="50" charset="-128"/>
            </a:endParaRPr>
          </a:p>
          <a:p>
            <a:r>
              <a:rPr lang="ja-JP" altLang="en-US" sz="4800" dirty="0">
                <a:latin typeface="AR P丸ゴシック体E" panose="020F0900000000000000" pitchFamily="50" charset="-128"/>
                <a:ea typeface="AR P丸ゴシック体E" panose="020F0900000000000000" pitchFamily="50" charset="-128"/>
              </a:rPr>
              <a:t>「ＥＳＤの魅力を語る」</a:t>
            </a:r>
            <a:endParaRPr lang="en-US" altLang="ja-JP" sz="4800" dirty="0">
              <a:latin typeface="AR P丸ゴシック体E" panose="020F0900000000000000" pitchFamily="50" charset="-128"/>
              <a:ea typeface="AR P丸ゴシック体E" panose="020F0900000000000000" pitchFamily="50" charset="-128"/>
            </a:endParaRPr>
          </a:p>
          <a:p>
            <a:endParaRPr lang="en-US" altLang="ja-JP" sz="4800" dirty="0">
              <a:latin typeface="AR P丸ゴシック体E" panose="020F0900000000000000" pitchFamily="50" charset="-128"/>
              <a:ea typeface="AR P丸ゴシック体E" panose="020F0900000000000000" pitchFamily="50" charset="-128"/>
            </a:endParaRPr>
          </a:p>
          <a:p>
            <a:r>
              <a:rPr lang="ja-JP" altLang="en-US" sz="4800" dirty="0">
                <a:latin typeface="AR P丸ゴシック体E" panose="020F0900000000000000" pitchFamily="50" charset="-128"/>
                <a:ea typeface="AR P丸ゴシック体E" panose="020F0900000000000000" pitchFamily="50" charset="-128"/>
              </a:rPr>
              <a:t>　　　　</a:t>
            </a:r>
            <a:r>
              <a:rPr lang="ja-JP" altLang="en-US" sz="2800" dirty="0">
                <a:latin typeface="AR P丸ゴシック体E" panose="020F0900000000000000" pitchFamily="50" charset="-128"/>
                <a:ea typeface="AR P丸ゴシック体E" panose="020F0900000000000000" pitchFamily="50" charset="-128"/>
              </a:rPr>
              <a:t>　   　 ２０２６年１月２１日</a:t>
            </a:r>
            <a:endParaRPr lang="en-US" altLang="ja-JP" sz="2800" dirty="0">
              <a:latin typeface="AR P丸ゴシック体E" panose="020F0900000000000000" pitchFamily="50" charset="-128"/>
              <a:ea typeface="AR P丸ゴシック体E" panose="020F0900000000000000" pitchFamily="50" charset="-128"/>
            </a:endParaRPr>
          </a:p>
          <a:p>
            <a:r>
              <a:rPr lang="ja-JP" altLang="en-US" sz="2800" dirty="0">
                <a:latin typeface="AR P丸ゴシック体E" panose="020F0900000000000000" pitchFamily="50" charset="-128"/>
                <a:ea typeface="AR P丸ゴシック体E" panose="020F0900000000000000" pitchFamily="50" charset="-128"/>
              </a:rPr>
              <a:t>　　　　　　　　  　</a:t>
            </a:r>
            <a:r>
              <a:rPr lang="en-US" altLang="ja-JP" sz="2800" dirty="0">
                <a:latin typeface="AR P丸ゴシック体E" panose="020F0900000000000000" pitchFamily="50" charset="-128"/>
                <a:ea typeface="AR P丸ゴシック体E" panose="020F0900000000000000" pitchFamily="50" charset="-128"/>
              </a:rPr>
              <a:t>ESD,SDG</a:t>
            </a:r>
            <a:r>
              <a:rPr lang="ja-JP" altLang="en-US" sz="2800" dirty="0">
                <a:latin typeface="AR P丸ゴシック体E" panose="020F0900000000000000" pitchFamily="50" charset="-128"/>
                <a:ea typeface="AR P丸ゴシック体E" panose="020F0900000000000000" pitchFamily="50" charset="-128"/>
              </a:rPr>
              <a:t>ｓ推進研究室</a:t>
            </a:r>
            <a:endParaRPr lang="en-US" altLang="ja-JP" sz="2800" dirty="0">
              <a:latin typeface="AR P丸ゴシック体E" panose="020F0900000000000000" pitchFamily="50" charset="-128"/>
              <a:ea typeface="AR P丸ゴシック体E" panose="020F0900000000000000" pitchFamily="50" charset="-128"/>
            </a:endParaRPr>
          </a:p>
          <a:p>
            <a:r>
              <a:rPr lang="ja-JP" altLang="en-US" sz="2800" dirty="0">
                <a:latin typeface="AR P丸ゴシック体E" panose="020F0900000000000000" pitchFamily="50" charset="-128"/>
                <a:ea typeface="AR P丸ゴシック体E" panose="020F0900000000000000" pitchFamily="50" charset="-128"/>
              </a:rPr>
              <a:t>　　　　　　　　   　　　　室長　手島利夫</a:t>
            </a:r>
          </a:p>
        </p:txBody>
      </p:sp>
    </p:spTree>
    <p:extLst>
      <p:ext uri="{BB962C8B-B14F-4D97-AF65-F5344CB8AC3E}">
        <p14:creationId xmlns:p14="http://schemas.microsoft.com/office/powerpoint/2010/main" val="3201081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D48CD356-02B6-4BE6-3201-049F4D0B288A}"/>
              </a:ext>
            </a:extLst>
          </p:cNvPr>
          <p:cNvSpPr/>
          <p:nvPr/>
        </p:nvSpPr>
        <p:spPr>
          <a:xfrm>
            <a:off x="149597" y="-80680"/>
            <a:ext cx="6829427" cy="4572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四角形: 角を丸くする 3">
            <a:extLst>
              <a:ext uri="{FF2B5EF4-FFF2-40B4-BE49-F238E27FC236}">
                <a16:creationId xmlns:a16="http://schemas.microsoft.com/office/drawing/2014/main" id="{DB3EFAEA-F890-6F97-0353-E01FCCF33445}"/>
              </a:ext>
            </a:extLst>
          </p:cNvPr>
          <p:cNvSpPr/>
          <p:nvPr/>
        </p:nvSpPr>
        <p:spPr>
          <a:xfrm>
            <a:off x="8106678" y="-80680"/>
            <a:ext cx="1131451" cy="4572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四角形: 角を丸くする 4">
            <a:extLst>
              <a:ext uri="{FF2B5EF4-FFF2-40B4-BE49-F238E27FC236}">
                <a16:creationId xmlns:a16="http://schemas.microsoft.com/office/drawing/2014/main" id="{DA0601AC-BE0F-FFE9-C352-BBC33A394818}"/>
              </a:ext>
            </a:extLst>
          </p:cNvPr>
          <p:cNvSpPr/>
          <p:nvPr/>
        </p:nvSpPr>
        <p:spPr>
          <a:xfrm>
            <a:off x="7103739" y="2976285"/>
            <a:ext cx="2040261" cy="275216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extLst>
              <a:ext uri="{FF2B5EF4-FFF2-40B4-BE49-F238E27FC236}">
                <a16:creationId xmlns:a16="http://schemas.microsoft.com/office/drawing/2014/main" id="{E473F197-E917-0BD6-C93C-642550358766}"/>
              </a:ext>
            </a:extLst>
          </p:cNvPr>
          <p:cNvSpPr/>
          <p:nvPr/>
        </p:nvSpPr>
        <p:spPr>
          <a:xfrm>
            <a:off x="1266872" y="1595718"/>
            <a:ext cx="5792834" cy="880761"/>
          </a:xfrm>
          <a:prstGeom prst="ellipse">
            <a:avLst/>
          </a:prstGeom>
          <a:solidFill>
            <a:srgbClr val="FFFF8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3200" dirty="0">
                <a:solidFill>
                  <a:schemeClr val="tx1"/>
                </a:solidFill>
                <a:latin typeface="AR P丸ゴシック体E" panose="020F0900000000000000" pitchFamily="50" charset="-128"/>
                <a:ea typeface="AR P丸ゴシック体E" panose="020F0900000000000000" pitchFamily="50" charset="-128"/>
              </a:rPr>
              <a:t>SDG</a:t>
            </a:r>
            <a:r>
              <a:rPr kumimoji="1" lang="ja-JP" altLang="en-US" sz="3200" dirty="0">
                <a:solidFill>
                  <a:schemeClr val="tx1"/>
                </a:solidFill>
                <a:latin typeface="AR P丸ゴシック体E" panose="020F0900000000000000" pitchFamily="50" charset="-128"/>
                <a:ea typeface="AR P丸ゴシック体E" panose="020F0900000000000000" pitchFamily="50" charset="-128"/>
              </a:rPr>
              <a:t>ｓを  </a:t>
            </a:r>
            <a:r>
              <a:rPr kumimoji="1" lang="en-US" altLang="ja-JP" sz="3200" dirty="0">
                <a:solidFill>
                  <a:schemeClr val="tx1"/>
                </a:solidFill>
                <a:latin typeface="AR P丸ゴシック体E" panose="020F0900000000000000" pitchFamily="50" charset="-128"/>
                <a:ea typeface="AR P丸ゴシック体E" panose="020F0900000000000000" pitchFamily="50" charset="-128"/>
              </a:rPr>
              <a:t>ESD</a:t>
            </a:r>
            <a:r>
              <a:rPr kumimoji="1" lang="ja-JP" altLang="en-US" sz="3200" dirty="0">
                <a:solidFill>
                  <a:schemeClr val="tx1"/>
                </a:solidFill>
                <a:latin typeface="AR P丸ゴシック体E" panose="020F0900000000000000" pitchFamily="50" charset="-128"/>
                <a:ea typeface="AR P丸ゴシック体E" panose="020F0900000000000000" pitchFamily="50" charset="-128"/>
              </a:rPr>
              <a:t>で実現</a:t>
            </a:r>
          </a:p>
        </p:txBody>
      </p:sp>
      <p:sp>
        <p:nvSpPr>
          <p:cNvPr id="7" name="テキスト ボックス 6">
            <a:extLst>
              <a:ext uri="{FF2B5EF4-FFF2-40B4-BE49-F238E27FC236}">
                <a16:creationId xmlns:a16="http://schemas.microsoft.com/office/drawing/2014/main" id="{6A048259-B699-9EB2-FF9B-5B0462654C19}"/>
              </a:ext>
            </a:extLst>
          </p:cNvPr>
          <p:cNvSpPr txBox="1"/>
          <p:nvPr/>
        </p:nvSpPr>
        <p:spPr>
          <a:xfrm>
            <a:off x="389964" y="457203"/>
            <a:ext cx="4276165" cy="584775"/>
          </a:xfrm>
          <a:prstGeom prst="rect">
            <a:avLst/>
          </a:prstGeom>
          <a:noFill/>
        </p:spPr>
        <p:txBody>
          <a:bodyPr wrap="square" rtlCol="0">
            <a:spAutoFit/>
          </a:bodyPr>
          <a:lstStyle/>
          <a:p>
            <a:r>
              <a:rPr kumimoji="1" lang="en-US" altLang="ja-JP" sz="3200" dirty="0">
                <a:latin typeface="AR P丸ゴシック体E" panose="020F0900000000000000" pitchFamily="50" charset="-128"/>
                <a:ea typeface="AR P丸ゴシック体E" panose="020F0900000000000000" pitchFamily="50" charset="-128"/>
              </a:rPr>
              <a:t>2015</a:t>
            </a:r>
            <a:r>
              <a:rPr kumimoji="1" lang="ja-JP" altLang="en-US" sz="3200" dirty="0">
                <a:latin typeface="AR P丸ゴシック体E" panose="020F0900000000000000" pitchFamily="50" charset="-128"/>
                <a:ea typeface="AR P丸ゴシック体E" panose="020F0900000000000000" pitchFamily="50" charset="-128"/>
              </a:rPr>
              <a:t>年　</a:t>
            </a:r>
            <a:r>
              <a:rPr kumimoji="1" lang="en-US" altLang="ja-JP" sz="3200" dirty="0">
                <a:highlight>
                  <a:srgbClr val="FFFF00"/>
                </a:highlight>
                <a:latin typeface="AR P丸ゴシック体E" panose="020F0900000000000000" pitchFamily="50" charset="-128"/>
                <a:ea typeface="AR P丸ゴシック体E" panose="020F0900000000000000" pitchFamily="50" charset="-128"/>
              </a:rPr>
              <a:t>SDG</a:t>
            </a:r>
            <a:r>
              <a:rPr kumimoji="1" lang="ja-JP" altLang="en-US" sz="3200" dirty="0">
                <a:highlight>
                  <a:srgbClr val="FFFF00"/>
                </a:highlight>
                <a:latin typeface="AR P丸ゴシック体E" panose="020F0900000000000000" pitchFamily="50" charset="-128"/>
                <a:ea typeface="AR P丸ゴシック体E" panose="020F0900000000000000" pitchFamily="50" charset="-128"/>
              </a:rPr>
              <a:t>ｓ始まる</a:t>
            </a:r>
          </a:p>
        </p:txBody>
      </p:sp>
      <p:pic>
        <p:nvPicPr>
          <p:cNvPr id="9" name="図 8">
            <a:extLst>
              <a:ext uri="{FF2B5EF4-FFF2-40B4-BE49-F238E27FC236}">
                <a16:creationId xmlns:a16="http://schemas.microsoft.com/office/drawing/2014/main" id="{B55A429A-7E57-6E5E-797B-37318378CBE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49597" y="3429000"/>
            <a:ext cx="5539759" cy="3422884"/>
          </a:xfrm>
          <a:prstGeom prst="rect">
            <a:avLst/>
          </a:prstGeom>
        </p:spPr>
      </p:pic>
      <p:sp>
        <p:nvSpPr>
          <p:cNvPr id="10" name="テキスト ボックス 9">
            <a:extLst>
              <a:ext uri="{FF2B5EF4-FFF2-40B4-BE49-F238E27FC236}">
                <a16:creationId xmlns:a16="http://schemas.microsoft.com/office/drawing/2014/main" id="{5792B1EB-0062-AD30-E544-1708F7796FA6}"/>
              </a:ext>
            </a:extLst>
          </p:cNvPr>
          <p:cNvSpPr txBox="1"/>
          <p:nvPr/>
        </p:nvSpPr>
        <p:spPr>
          <a:xfrm>
            <a:off x="4329606" y="2645650"/>
            <a:ext cx="2774133" cy="584775"/>
          </a:xfrm>
          <a:prstGeom prst="rect">
            <a:avLst/>
          </a:prstGeom>
          <a:noFill/>
        </p:spPr>
        <p:txBody>
          <a:bodyPr wrap="square">
            <a:spAutoFit/>
          </a:bodyPr>
          <a:lstStyle/>
          <a:p>
            <a:r>
              <a:rPr kumimoji="1" lang="en-US" altLang="ja-JP" sz="3200" dirty="0">
                <a:solidFill>
                  <a:srgbClr val="FF0000"/>
                </a:solidFill>
                <a:highlight>
                  <a:srgbClr val="FFFF00"/>
                </a:highlight>
                <a:latin typeface="HGS創英角ﾎﾟｯﾌﾟ体" panose="040B0A00000000000000" pitchFamily="50" charset="-128"/>
                <a:ea typeface="HGS創英角ﾎﾟｯﾌﾟ体" panose="040B0A00000000000000" pitchFamily="50" charset="-128"/>
              </a:rPr>
              <a:t>ESD</a:t>
            </a:r>
            <a:r>
              <a:rPr kumimoji="1" lang="ja-JP" altLang="en-US" sz="3200" dirty="0">
                <a:solidFill>
                  <a:srgbClr val="FF0000"/>
                </a:solidFill>
                <a:highlight>
                  <a:srgbClr val="FFFF00"/>
                </a:highlight>
                <a:latin typeface="HGS創英角ﾎﾟｯﾌﾟ体" panose="040B0A00000000000000" pitchFamily="50" charset="-128"/>
                <a:ea typeface="HGS創英角ﾎﾟｯﾌﾟ体" panose="040B0A00000000000000" pitchFamily="50" charset="-128"/>
              </a:rPr>
              <a:t> </a:t>
            </a:r>
            <a:r>
              <a:rPr kumimoji="1" lang="en-US" altLang="ja-JP" sz="3200" dirty="0">
                <a:solidFill>
                  <a:srgbClr val="FF0000"/>
                </a:solidFill>
                <a:highlight>
                  <a:srgbClr val="FFFF00"/>
                </a:highlight>
                <a:latin typeface="HGS創英角ﾎﾟｯﾌﾟ体" panose="040B0A00000000000000" pitchFamily="50" charset="-128"/>
                <a:ea typeface="HGS創英角ﾎﾟｯﾌﾟ体" panose="040B0A00000000000000" pitchFamily="50" charset="-128"/>
              </a:rPr>
              <a:t>for SDGs</a:t>
            </a:r>
            <a:r>
              <a:rPr kumimoji="1" lang="ja-JP" altLang="en-US" sz="1800" dirty="0">
                <a:solidFill>
                  <a:srgbClr val="FF0000"/>
                </a:solidFill>
                <a:latin typeface="HGS創英角ﾎﾟｯﾌﾟ体" panose="040B0A00000000000000" pitchFamily="50" charset="-128"/>
                <a:ea typeface="HGS創英角ﾎﾟｯﾌﾟ体" panose="040B0A00000000000000" pitchFamily="50" charset="-128"/>
              </a:rPr>
              <a:t>　</a:t>
            </a:r>
            <a:endParaRPr lang="ja-JP" altLang="en-US" dirty="0"/>
          </a:p>
        </p:txBody>
      </p:sp>
      <p:sp>
        <p:nvSpPr>
          <p:cNvPr id="12" name="テキスト ボックス 11">
            <a:extLst>
              <a:ext uri="{FF2B5EF4-FFF2-40B4-BE49-F238E27FC236}">
                <a16:creationId xmlns:a16="http://schemas.microsoft.com/office/drawing/2014/main" id="{9A05D41E-C601-D1B3-F369-D75B27C38AE9}"/>
              </a:ext>
            </a:extLst>
          </p:cNvPr>
          <p:cNvSpPr txBox="1"/>
          <p:nvPr/>
        </p:nvSpPr>
        <p:spPr>
          <a:xfrm>
            <a:off x="3810944" y="4145118"/>
            <a:ext cx="5206518" cy="2431435"/>
          </a:xfrm>
          <a:prstGeom prst="rect">
            <a:avLst/>
          </a:prstGeom>
          <a:solidFill>
            <a:schemeClr val="bg1"/>
          </a:solidFill>
        </p:spPr>
        <p:txBody>
          <a:bodyPr wrap="square" rtlCol="0">
            <a:spAutoFit/>
          </a:bodyPr>
          <a:lstStyle/>
          <a:p>
            <a:r>
              <a:rPr kumimoji="1" lang="ja-JP" altLang="en-US" sz="4400" dirty="0">
                <a:latin typeface="AR丸ゴシック体E" panose="020F0909000000000000" pitchFamily="49" charset="-128"/>
                <a:ea typeface="AR丸ゴシック体E" panose="020F0909000000000000" pitchFamily="49" charset="-128"/>
              </a:rPr>
              <a:t>　</a:t>
            </a:r>
            <a:r>
              <a:rPr kumimoji="1" lang="ja-JP" altLang="en-US" sz="3200" dirty="0">
                <a:latin typeface="AR丸ゴシック体E" panose="020F0909000000000000" pitchFamily="49" charset="-128"/>
                <a:ea typeface="AR丸ゴシック体E" panose="020F0909000000000000" pitchFamily="49" charset="-128"/>
              </a:rPr>
              <a:t>知識や理解だけでなく</a:t>
            </a:r>
            <a:endParaRPr kumimoji="1" lang="en-US" altLang="ja-JP" sz="3200" dirty="0">
              <a:latin typeface="AR丸ゴシック体E" panose="020F0909000000000000" pitchFamily="49" charset="-128"/>
              <a:ea typeface="AR丸ゴシック体E" panose="020F0909000000000000" pitchFamily="49" charset="-128"/>
            </a:endParaRPr>
          </a:p>
          <a:p>
            <a:r>
              <a:rPr kumimoji="1" lang="ja-JP" altLang="en-US" sz="4400" dirty="0">
                <a:latin typeface="AR丸ゴシック体E" panose="020F0909000000000000" pitchFamily="49" charset="-128"/>
                <a:ea typeface="AR丸ゴシック体E" panose="020F0909000000000000" pitchFamily="49" charset="-128"/>
              </a:rPr>
              <a:t>　</a:t>
            </a:r>
            <a:r>
              <a:rPr kumimoji="1" lang="en-US" altLang="ja-JP" sz="4400" dirty="0">
                <a:highlight>
                  <a:srgbClr val="FFFF00"/>
                </a:highlight>
                <a:latin typeface="AR丸ゴシック体E" panose="020F0909000000000000" pitchFamily="49" charset="-128"/>
                <a:ea typeface="AR丸ゴシック体E" panose="020F0909000000000000" pitchFamily="49" charset="-128"/>
              </a:rPr>
              <a:t>Q</a:t>
            </a:r>
            <a:r>
              <a:rPr lang="en-US" altLang="ja-JP" sz="3600" dirty="0">
                <a:highlight>
                  <a:srgbClr val="FFFF00"/>
                </a:highlight>
                <a:latin typeface="AR丸ゴシック体E" panose="020F0909000000000000" pitchFamily="49" charset="-128"/>
                <a:ea typeface="AR丸ゴシック体E" panose="020F0909000000000000" pitchFamily="49" charset="-128"/>
              </a:rPr>
              <a:t>uality education</a:t>
            </a:r>
            <a:r>
              <a:rPr lang="ja-JP" altLang="en-US" sz="3600" dirty="0">
                <a:latin typeface="AR丸ゴシック体E" panose="020F0909000000000000" pitchFamily="49" charset="-128"/>
                <a:ea typeface="AR丸ゴシック体E" panose="020F0909000000000000" pitchFamily="49" charset="-128"/>
              </a:rPr>
              <a:t>　</a:t>
            </a:r>
            <a:endParaRPr lang="en-US" altLang="ja-JP" sz="3600" dirty="0">
              <a:latin typeface="AR丸ゴシック体E" panose="020F0909000000000000" pitchFamily="49" charset="-128"/>
              <a:ea typeface="AR丸ゴシック体E" panose="020F0909000000000000" pitchFamily="49" charset="-128"/>
            </a:endParaRPr>
          </a:p>
          <a:p>
            <a:r>
              <a:rPr lang="ja-JP" altLang="en-US" sz="3600" dirty="0">
                <a:latin typeface="AR丸ゴシック体E" panose="020F0909000000000000" pitchFamily="49" charset="-128"/>
                <a:ea typeface="AR丸ゴシック体E" panose="020F0909000000000000" pitchFamily="49" charset="-128"/>
              </a:rPr>
              <a:t>　</a:t>
            </a:r>
            <a:r>
              <a:rPr lang="ja-JP" altLang="en-US" sz="3600" dirty="0">
                <a:highlight>
                  <a:srgbClr val="FF0000"/>
                </a:highlight>
                <a:latin typeface="AR丸ゴシック体E" panose="020F0909000000000000" pitchFamily="49" charset="-128"/>
                <a:ea typeface="AR丸ゴシック体E" panose="020F0909000000000000" pitchFamily="49" charset="-128"/>
              </a:rPr>
              <a:t>質の高い教育</a:t>
            </a:r>
            <a:r>
              <a:rPr lang="ja-JP" altLang="en-US" sz="3600" dirty="0">
                <a:highlight>
                  <a:srgbClr val="FFFF00"/>
                </a:highlight>
                <a:latin typeface="AR丸ゴシック体E" panose="020F0909000000000000" pitchFamily="49" charset="-128"/>
                <a:ea typeface="AR丸ゴシック体E" panose="020F0909000000000000" pitchFamily="49" charset="-128"/>
              </a:rPr>
              <a:t>を皆に</a:t>
            </a:r>
            <a:endParaRPr lang="en-US" altLang="ja-JP" sz="3600" dirty="0">
              <a:highlight>
                <a:srgbClr val="FFFF00"/>
              </a:highlight>
              <a:latin typeface="AR丸ゴシック体E" panose="020F0909000000000000" pitchFamily="49" charset="-128"/>
              <a:ea typeface="AR丸ゴシック体E" panose="020F0909000000000000" pitchFamily="49" charset="-128"/>
            </a:endParaRPr>
          </a:p>
          <a:p>
            <a:endParaRPr kumimoji="1" lang="en-US" altLang="ja-JP" sz="2800" b="1" dirty="0">
              <a:solidFill>
                <a:srgbClr val="FF0000"/>
              </a:solidFill>
              <a:highlight>
                <a:srgbClr val="FFFF00"/>
              </a:highlight>
              <a:latin typeface="AR丸ゴシック体E" panose="020F0909000000000000" pitchFamily="49" charset="-128"/>
              <a:ea typeface="AR丸ゴシック体E" panose="020F0909000000000000" pitchFamily="49" charset="-128"/>
            </a:endParaRPr>
          </a:p>
        </p:txBody>
      </p:sp>
      <p:sp>
        <p:nvSpPr>
          <p:cNvPr id="13" name="吹き出し: 角を丸めた四角形 12">
            <a:extLst>
              <a:ext uri="{FF2B5EF4-FFF2-40B4-BE49-F238E27FC236}">
                <a16:creationId xmlns:a16="http://schemas.microsoft.com/office/drawing/2014/main" id="{769460EA-7408-B594-7488-A5B3D3D550A8}"/>
              </a:ext>
            </a:extLst>
          </p:cNvPr>
          <p:cNvSpPr/>
          <p:nvPr/>
        </p:nvSpPr>
        <p:spPr>
          <a:xfrm>
            <a:off x="4713020" y="827513"/>
            <a:ext cx="2007304" cy="612648"/>
          </a:xfrm>
          <a:prstGeom prst="wedgeRoundRectCallout">
            <a:avLst>
              <a:gd name="adj1" fmla="val -40930"/>
              <a:gd name="adj2" fmla="val 104204"/>
              <a:gd name="adj3" fmla="val 16667"/>
            </a:avLst>
          </a:prstGeom>
          <a:solidFill>
            <a:srgbClr val="FFCC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latin typeface="AR P丸ゴシック体E" panose="020F0900000000000000" pitchFamily="50" charset="-128"/>
                <a:ea typeface="AR P丸ゴシック体E" panose="020F0900000000000000" pitchFamily="50" charset="-128"/>
              </a:rPr>
              <a:t>教育の力で</a:t>
            </a:r>
          </a:p>
        </p:txBody>
      </p:sp>
      <p:sp>
        <p:nvSpPr>
          <p:cNvPr id="3" name="吹き出し: 角を丸めた四角形 2">
            <a:extLst>
              <a:ext uri="{FF2B5EF4-FFF2-40B4-BE49-F238E27FC236}">
                <a16:creationId xmlns:a16="http://schemas.microsoft.com/office/drawing/2014/main" id="{1E671BAC-59AA-36A3-B3FD-7BBD76329A25}"/>
              </a:ext>
            </a:extLst>
          </p:cNvPr>
          <p:cNvSpPr/>
          <p:nvPr/>
        </p:nvSpPr>
        <p:spPr>
          <a:xfrm>
            <a:off x="449267" y="2645650"/>
            <a:ext cx="3273750" cy="612648"/>
          </a:xfrm>
          <a:prstGeom prst="wedgeRoundRectCallout">
            <a:avLst>
              <a:gd name="adj1" fmla="val 22227"/>
              <a:gd name="adj2" fmla="val -115287"/>
              <a:gd name="adj3" fmla="val 16667"/>
            </a:avLst>
          </a:prstGeom>
          <a:solidFill>
            <a:srgbClr val="FFCC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latin typeface="AR P丸ゴシック体E" panose="020F0900000000000000" pitchFamily="50" charset="-128"/>
                <a:ea typeface="AR P丸ゴシック体E" panose="020F0900000000000000" pitchFamily="50" charset="-128"/>
              </a:rPr>
              <a:t>持続可能な社会を</a:t>
            </a:r>
          </a:p>
        </p:txBody>
      </p:sp>
      <p:pic>
        <p:nvPicPr>
          <p:cNvPr id="6" name="図 5" descr="ロゴ が含まれている画像&#10;&#10;AI 生成コンテンツは誤りを含む可能性があります。">
            <a:extLst>
              <a:ext uri="{FF2B5EF4-FFF2-40B4-BE49-F238E27FC236}">
                <a16:creationId xmlns:a16="http://schemas.microsoft.com/office/drawing/2014/main" id="{33F432D4-40F8-6614-041D-AB52B2511E2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95533" y="2192594"/>
            <a:ext cx="2019906" cy="2008643"/>
          </a:xfrm>
          <a:prstGeom prst="rect">
            <a:avLst/>
          </a:prstGeom>
        </p:spPr>
      </p:pic>
    </p:spTree>
    <p:extLst>
      <p:ext uri="{BB962C8B-B14F-4D97-AF65-F5344CB8AC3E}">
        <p14:creationId xmlns:p14="http://schemas.microsoft.com/office/powerpoint/2010/main" val="2896866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2" grpId="0" animBg="1"/>
      <p:bldP spid="13"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FE46BD7D-C369-48E9-8060-B750F982A8B8}"/>
              </a:ext>
            </a:extLst>
          </p:cNvPr>
          <p:cNvSpPr/>
          <p:nvPr/>
        </p:nvSpPr>
        <p:spPr>
          <a:xfrm>
            <a:off x="0" y="0"/>
            <a:ext cx="9143999" cy="6858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p>
        </p:txBody>
      </p:sp>
      <p:grpSp>
        <p:nvGrpSpPr>
          <p:cNvPr id="9" name="グループ化 8">
            <a:extLst>
              <a:ext uri="{FF2B5EF4-FFF2-40B4-BE49-F238E27FC236}">
                <a16:creationId xmlns:a16="http://schemas.microsoft.com/office/drawing/2014/main" id="{B5F018B1-657F-4940-860F-CB97E1A8D434}"/>
              </a:ext>
            </a:extLst>
          </p:cNvPr>
          <p:cNvGrpSpPr/>
          <p:nvPr/>
        </p:nvGrpSpPr>
        <p:grpSpPr>
          <a:xfrm>
            <a:off x="685085" y="335915"/>
            <a:ext cx="7771719" cy="6106658"/>
            <a:chOff x="522508" y="0"/>
            <a:chExt cx="8419362" cy="6615546"/>
          </a:xfrm>
        </p:grpSpPr>
        <p:pic>
          <p:nvPicPr>
            <p:cNvPr id="2" name="図 1">
              <a:extLst>
                <a:ext uri="{FF2B5EF4-FFF2-40B4-BE49-F238E27FC236}">
                  <a16:creationId xmlns:a16="http://schemas.microsoft.com/office/drawing/2014/main" id="{F3AD0A64-21ED-4361-8E36-9FEE7B7A8C4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22508" y="1670592"/>
              <a:ext cx="8419362" cy="4944954"/>
            </a:xfrm>
            <a:prstGeom prst="rect">
              <a:avLst/>
            </a:prstGeom>
          </p:spPr>
        </p:pic>
        <p:pic>
          <p:nvPicPr>
            <p:cNvPr id="3" name="図 2">
              <a:extLst>
                <a:ext uri="{FF2B5EF4-FFF2-40B4-BE49-F238E27FC236}">
                  <a16:creationId xmlns:a16="http://schemas.microsoft.com/office/drawing/2014/main" id="{530CD2DB-D33D-4AF9-82F2-6B216C31EB1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2508" y="0"/>
              <a:ext cx="8419362" cy="1670592"/>
            </a:xfrm>
            <a:prstGeom prst="rect">
              <a:avLst/>
            </a:prstGeom>
          </p:spPr>
        </p:pic>
      </p:grpSp>
      <p:sp>
        <p:nvSpPr>
          <p:cNvPr id="17" name="テキスト ボックス 16">
            <a:extLst>
              <a:ext uri="{FF2B5EF4-FFF2-40B4-BE49-F238E27FC236}">
                <a16:creationId xmlns:a16="http://schemas.microsoft.com/office/drawing/2014/main" id="{9DA17BEE-63C5-49AF-A355-6272F527C4C2}"/>
              </a:ext>
            </a:extLst>
          </p:cNvPr>
          <p:cNvSpPr txBox="1"/>
          <p:nvPr/>
        </p:nvSpPr>
        <p:spPr>
          <a:xfrm rot="21221050">
            <a:off x="4343411" y="358412"/>
            <a:ext cx="4413388" cy="461665"/>
          </a:xfrm>
          <a:prstGeom prst="rect">
            <a:avLst/>
          </a:prstGeom>
          <a:solidFill>
            <a:srgbClr val="FFFF00"/>
          </a:solidFill>
          <a:ln w="38100">
            <a:solidFill>
              <a:schemeClr val="accent1"/>
            </a:solidFill>
          </a:ln>
        </p:spPr>
        <p:txBody>
          <a:bodyPr wrap="none" rtlCol="0">
            <a:spAutoFit/>
          </a:bodyPr>
          <a:lstStyle/>
          <a:p>
            <a:r>
              <a:rPr kumimoji="1" lang="ja-JP" altLang="en-US" sz="2400" b="1" dirty="0">
                <a:solidFill>
                  <a:srgbClr val="FF0000"/>
                </a:solidFill>
                <a:highlight>
                  <a:srgbClr val="EFE5DD"/>
                </a:highlight>
              </a:rPr>
              <a:t>知</a:t>
            </a:r>
            <a:r>
              <a:rPr kumimoji="1" lang="ja-JP" altLang="en-US" sz="2000" b="1" dirty="0">
                <a:solidFill>
                  <a:srgbClr val="FF0000"/>
                </a:solidFill>
                <a:highlight>
                  <a:srgbClr val="EFE5DD"/>
                </a:highlight>
              </a:rPr>
              <a:t>・徳・体</a:t>
            </a:r>
            <a:r>
              <a:rPr kumimoji="1" lang="ja-JP" altLang="en-US" b="1" dirty="0">
                <a:solidFill>
                  <a:srgbClr val="FF0000"/>
                </a:solidFill>
                <a:highlight>
                  <a:srgbClr val="EFE5DD"/>
                </a:highlight>
              </a:rPr>
              <a:t>  </a:t>
            </a:r>
            <a:r>
              <a:rPr kumimoji="1" lang="ja-JP" altLang="en-US" sz="2100" b="1" dirty="0">
                <a:solidFill>
                  <a:srgbClr val="FF0000"/>
                </a:solidFill>
              </a:rPr>
              <a:t>→  </a:t>
            </a:r>
            <a:r>
              <a:rPr kumimoji="1" lang="ja-JP" altLang="en-US" sz="2100" b="1" dirty="0">
                <a:solidFill>
                  <a:srgbClr val="FF0000"/>
                </a:solidFill>
                <a:highlight>
                  <a:srgbClr val="FEDAFC"/>
                </a:highlight>
              </a:rPr>
              <a:t>資質・能力の教育へ</a:t>
            </a:r>
          </a:p>
        </p:txBody>
      </p:sp>
      <p:sp>
        <p:nvSpPr>
          <p:cNvPr id="4" name="二等辺三角形 3">
            <a:extLst>
              <a:ext uri="{FF2B5EF4-FFF2-40B4-BE49-F238E27FC236}">
                <a16:creationId xmlns:a16="http://schemas.microsoft.com/office/drawing/2014/main" id="{5639FE8F-0A78-4B63-BB99-013825A3F476}"/>
              </a:ext>
            </a:extLst>
          </p:cNvPr>
          <p:cNvSpPr/>
          <p:nvPr/>
        </p:nvSpPr>
        <p:spPr>
          <a:xfrm rot="21245072">
            <a:off x="4080613" y="166504"/>
            <a:ext cx="980661" cy="906195"/>
          </a:xfrm>
          <a:prstGeom prst="triangl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1515E7AF-A927-449C-B68D-ECBF451380C6}"/>
              </a:ext>
            </a:extLst>
          </p:cNvPr>
          <p:cNvSpPr txBox="1"/>
          <p:nvPr/>
        </p:nvSpPr>
        <p:spPr>
          <a:xfrm rot="21179216">
            <a:off x="6079920" y="1046365"/>
            <a:ext cx="2150872" cy="400110"/>
          </a:xfrm>
          <a:prstGeom prst="rect">
            <a:avLst/>
          </a:prstGeom>
          <a:noFill/>
        </p:spPr>
        <p:txBody>
          <a:bodyPr wrap="square" rtlCol="0">
            <a:spAutoFit/>
          </a:bodyPr>
          <a:lstStyle/>
          <a:p>
            <a:r>
              <a:rPr kumimoji="1" lang="ja-JP" altLang="en-US" sz="2000" b="1" dirty="0">
                <a:solidFill>
                  <a:schemeClr val="tx2"/>
                </a:solidFill>
                <a:highlight>
                  <a:srgbClr val="FDC3F7"/>
                </a:highlight>
                <a:latin typeface="AR P丸ゴシック体E" panose="020F0900000000000000" pitchFamily="50" charset="-128"/>
                <a:ea typeface="AR P丸ゴシック体E" panose="020F0900000000000000" pitchFamily="50" charset="-128"/>
              </a:rPr>
              <a:t>よく考える子・・？</a:t>
            </a:r>
          </a:p>
        </p:txBody>
      </p:sp>
      <p:sp>
        <p:nvSpPr>
          <p:cNvPr id="23" name="テキスト ボックス 22">
            <a:extLst>
              <a:ext uri="{FF2B5EF4-FFF2-40B4-BE49-F238E27FC236}">
                <a16:creationId xmlns:a16="http://schemas.microsoft.com/office/drawing/2014/main" id="{8A4B94B2-0147-4E21-97AA-A4D6B93C5594}"/>
              </a:ext>
            </a:extLst>
          </p:cNvPr>
          <p:cNvSpPr txBox="1"/>
          <p:nvPr/>
        </p:nvSpPr>
        <p:spPr>
          <a:xfrm>
            <a:off x="2257539" y="-88285"/>
            <a:ext cx="1795895" cy="707886"/>
          </a:xfrm>
          <a:prstGeom prst="rect">
            <a:avLst/>
          </a:prstGeom>
          <a:solidFill>
            <a:srgbClr val="FFFF00"/>
          </a:solidFill>
          <a:ln>
            <a:solidFill>
              <a:schemeClr val="accent1"/>
            </a:solidFill>
          </a:ln>
        </p:spPr>
        <p:txBody>
          <a:bodyPr wrap="square" rtlCol="0">
            <a:spAutoFit/>
          </a:bodyPr>
          <a:lstStyle/>
          <a:p>
            <a:pPr algn="ctr"/>
            <a:r>
              <a:rPr kumimoji="1" lang="ja-JP" altLang="en-US" sz="2000" b="1" dirty="0"/>
              <a:t>学習指導要領　</a:t>
            </a:r>
            <a:endParaRPr kumimoji="1" lang="en-US" altLang="ja-JP" sz="2000" b="1" dirty="0"/>
          </a:p>
          <a:p>
            <a:pPr algn="ctr"/>
            <a:r>
              <a:rPr kumimoji="1" lang="ja-JP" altLang="en-US" sz="2000" b="1" dirty="0"/>
              <a:t>総 　則</a:t>
            </a:r>
          </a:p>
        </p:txBody>
      </p:sp>
      <p:sp>
        <p:nvSpPr>
          <p:cNvPr id="25" name="テキスト ボックス 24">
            <a:extLst>
              <a:ext uri="{FF2B5EF4-FFF2-40B4-BE49-F238E27FC236}">
                <a16:creationId xmlns:a16="http://schemas.microsoft.com/office/drawing/2014/main" id="{335F1603-ABB8-4FD1-92A2-5A884172DBA1}"/>
              </a:ext>
            </a:extLst>
          </p:cNvPr>
          <p:cNvSpPr txBox="1"/>
          <p:nvPr/>
        </p:nvSpPr>
        <p:spPr>
          <a:xfrm rot="21179216">
            <a:off x="4196734" y="1281746"/>
            <a:ext cx="1806547" cy="400110"/>
          </a:xfrm>
          <a:prstGeom prst="rect">
            <a:avLst/>
          </a:prstGeom>
          <a:noFill/>
        </p:spPr>
        <p:txBody>
          <a:bodyPr wrap="square" rtlCol="0">
            <a:spAutoFit/>
          </a:bodyPr>
          <a:lstStyle/>
          <a:p>
            <a:r>
              <a:rPr kumimoji="1" lang="ja-JP" altLang="en-US" sz="2000" b="1" dirty="0">
                <a:solidFill>
                  <a:schemeClr val="tx2"/>
                </a:solidFill>
                <a:highlight>
                  <a:srgbClr val="FDC3F7"/>
                </a:highlight>
                <a:latin typeface="AR P丸ゴシック体E" panose="020F0900000000000000" pitchFamily="50" charset="-128"/>
                <a:ea typeface="AR P丸ゴシック体E" panose="020F0900000000000000" pitchFamily="50" charset="-128"/>
              </a:rPr>
              <a:t>知識・理解？</a:t>
            </a:r>
          </a:p>
        </p:txBody>
      </p:sp>
      <p:sp>
        <p:nvSpPr>
          <p:cNvPr id="27" name="テキスト ボックス 26">
            <a:extLst>
              <a:ext uri="{FF2B5EF4-FFF2-40B4-BE49-F238E27FC236}">
                <a16:creationId xmlns:a16="http://schemas.microsoft.com/office/drawing/2014/main" id="{27E6547A-A856-46E4-A602-8A0D6D00DAB1}"/>
              </a:ext>
            </a:extLst>
          </p:cNvPr>
          <p:cNvSpPr txBox="1"/>
          <p:nvPr/>
        </p:nvSpPr>
        <p:spPr>
          <a:xfrm>
            <a:off x="878184" y="3249653"/>
            <a:ext cx="7368988" cy="2677656"/>
          </a:xfrm>
          <a:prstGeom prst="rect">
            <a:avLst/>
          </a:prstGeom>
          <a:solidFill>
            <a:srgbClr val="FEFDD3"/>
          </a:solidFill>
        </p:spPr>
        <p:txBody>
          <a:bodyPr wrap="square">
            <a:spAutoFit/>
          </a:bodyPr>
          <a:lstStyle/>
          <a:p>
            <a:r>
              <a:rPr lang="ja-JP" altLang="en-US" sz="2800" dirty="0">
                <a:latin typeface="AR丸ゴシック体E" panose="020F0909000000000000" pitchFamily="49" charset="-128"/>
                <a:ea typeface="AR丸ゴシック体E" panose="020F0909000000000000" pitchFamily="49" charset="-128"/>
              </a:rPr>
              <a:t>第１　目標 </a:t>
            </a:r>
            <a:endParaRPr lang="en-US" altLang="ja-JP" sz="2800" dirty="0">
              <a:latin typeface="AR丸ゴシック体E" panose="020F0909000000000000" pitchFamily="49" charset="-128"/>
              <a:ea typeface="AR丸ゴシック体E" panose="020F0909000000000000" pitchFamily="49" charset="-128"/>
            </a:endParaRPr>
          </a:p>
          <a:p>
            <a:r>
              <a:rPr lang="ja-JP" altLang="en-US" sz="2800" dirty="0">
                <a:latin typeface="AR丸ゴシック体E" panose="020F0909000000000000" pitchFamily="49" charset="-128"/>
                <a:ea typeface="AR丸ゴシック体E" panose="020F0909000000000000" pitchFamily="49" charset="-128"/>
              </a:rPr>
              <a:t>　</a:t>
            </a:r>
            <a:r>
              <a:rPr lang="ja-JP" altLang="en-US" sz="2800" dirty="0">
                <a:solidFill>
                  <a:srgbClr val="FF0000"/>
                </a:solidFill>
                <a:latin typeface="AR丸ゴシック体E" panose="020F0909000000000000" pitchFamily="49" charset="-128"/>
                <a:ea typeface="AR丸ゴシック体E" panose="020F0909000000000000" pitchFamily="49" charset="-128"/>
              </a:rPr>
              <a:t>探究的な見方・考え方</a:t>
            </a:r>
            <a:r>
              <a:rPr lang="ja-JP" altLang="en-US" sz="2800" dirty="0">
                <a:latin typeface="AR丸ゴシック体E" panose="020F0909000000000000" pitchFamily="49" charset="-128"/>
                <a:ea typeface="AR丸ゴシック体E" panose="020F0909000000000000" pitchFamily="49" charset="-128"/>
              </a:rPr>
              <a:t>を働かせ，</a:t>
            </a:r>
            <a:r>
              <a:rPr lang="ja-JP" altLang="en-US" sz="2800" dirty="0">
                <a:solidFill>
                  <a:srgbClr val="FF0000"/>
                </a:solidFill>
                <a:latin typeface="AR丸ゴシック体E" panose="020F0909000000000000" pitchFamily="49" charset="-128"/>
                <a:ea typeface="AR丸ゴシック体E" panose="020F0909000000000000" pitchFamily="49" charset="-128"/>
              </a:rPr>
              <a:t>横断的・総合的な学習を行う</a:t>
            </a:r>
            <a:r>
              <a:rPr lang="ja-JP" altLang="en-US" sz="2800" dirty="0">
                <a:latin typeface="AR丸ゴシック体E" panose="020F0909000000000000" pitchFamily="49" charset="-128"/>
                <a:ea typeface="AR丸ゴシック体E" panose="020F0909000000000000" pitchFamily="49" charset="-128"/>
              </a:rPr>
              <a:t>ことを通して，よりよく</a:t>
            </a:r>
            <a:r>
              <a:rPr lang="ja-JP" altLang="en-US" sz="2800" dirty="0">
                <a:solidFill>
                  <a:srgbClr val="FF0000"/>
                </a:solidFill>
                <a:latin typeface="AR丸ゴシック体E" panose="020F0909000000000000" pitchFamily="49" charset="-128"/>
                <a:ea typeface="AR丸ゴシック体E" panose="020F0909000000000000" pitchFamily="49" charset="-128"/>
              </a:rPr>
              <a:t>課題を解決し，自己の生き方を考えていく</a:t>
            </a:r>
            <a:r>
              <a:rPr lang="ja-JP" altLang="en-US" sz="2800" dirty="0">
                <a:latin typeface="AR丸ゴシック体E" panose="020F0909000000000000" pitchFamily="49" charset="-128"/>
                <a:ea typeface="AR丸ゴシック体E" panose="020F0909000000000000" pitchFamily="49" charset="-128"/>
              </a:rPr>
              <a:t>ための資質・能力を次のとおり育成することを目指す。</a:t>
            </a:r>
            <a:endParaRPr lang="en-US" altLang="ja-JP" sz="2800" dirty="0">
              <a:latin typeface="AR丸ゴシック体E" panose="020F0909000000000000" pitchFamily="49" charset="-128"/>
              <a:ea typeface="AR丸ゴシック体E" panose="020F0909000000000000" pitchFamily="49" charset="-128"/>
            </a:endParaRPr>
          </a:p>
        </p:txBody>
      </p:sp>
      <p:sp>
        <p:nvSpPr>
          <p:cNvPr id="8" name="テキスト ボックス 7">
            <a:extLst>
              <a:ext uri="{FF2B5EF4-FFF2-40B4-BE49-F238E27FC236}">
                <a16:creationId xmlns:a16="http://schemas.microsoft.com/office/drawing/2014/main" id="{770AA1B5-4568-741F-F0C3-D7C59DEA86B6}"/>
              </a:ext>
            </a:extLst>
          </p:cNvPr>
          <p:cNvSpPr txBox="1"/>
          <p:nvPr/>
        </p:nvSpPr>
        <p:spPr>
          <a:xfrm rot="21179216">
            <a:off x="5737747" y="727960"/>
            <a:ext cx="2773690" cy="400110"/>
          </a:xfrm>
          <a:prstGeom prst="rect">
            <a:avLst/>
          </a:prstGeom>
          <a:noFill/>
        </p:spPr>
        <p:txBody>
          <a:bodyPr wrap="square" rtlCol="0">
            <a:spAutoFit/>
          </a:bodyPr>
          <a:lstStyle/>
          <a:p>
            <a:r>
              <a:rPr kumimoji="1" lang="ja-JP" altLang="en-US" sz="2000" b="1" dirty="0">
                <a:solidFill>
                  <a:schemeClr val="tx2"/>
                </a:solidFill>
                <a:highlight>
                  <a:srgbClr val="FFFF00"/>
                </a:highlight>
                <a:latin typeface="AR P丸ゴシック体E" panose="020F0900000000000000" pitchFamily="50" charset="-128"/>
                <a:ea typeface="AR P丸ゴシック体E" panose="020F0900000000000000" pitchFamily="50" charset="-128"/>
              </a:rPr>
              <a:t>先生に言われたことを</a:t>
            </a:r>
          </a:p>
        </p:txBody>
      </p:sp>
      <p:sp>
        <p:nvSpPr>
          <p:cNvPr id="7" name="テキスト ボックス 6">
            <a:extLst>
              <a:ext uri="{FF2B5EF4-FFF2-40B4-BE49-F238E27FC236}">
                <a16:creationId xmlns:a16="http://schemas.microsoft.com/office/drawing/2014/main" id="{149B1035-F78B-BA77-E321-2799071EBBCF}"/>
              </a:ext>
            </a:extLst>
          </p:cNvPr>
          <p:cNvSpPr txBox="1"/>
          <p:nvPr/>
        </p:nvSpPr>
        <p:spPr>
          <a:xfrm rot="21179216">
            <a:off x="7061489" y="1291349"/>
            <a:ext cx="1540370" cy="400110"/>
          </a:xfrm>
          <a:prstGeom prst="rect">
            <a:avLst/>
          </a:prstGeom>
          <a:noFill/>
        </p:spPr>
        <p:txBody>
          <a:bodyPr wrap="square" rtlCol="0">
            <a:spAutoFit/>
          </a:bodyPr>
          <a:lstStyle/>
          <a:p>
            <a:r>
              <a:rPr kumimoji="1" lang="ja-JP" altLang="en-US" sz="2000" b="1" dirty="0">
                <a:solidFill>
                  <a:schemeClr val="tx2"/>
                </a:solidFill>
                <a:highlight>
                  <a:srgbClr val="FFFF00"/>
                </a:highlight>
                <a:latin typeface="AR P丸ゴシック体E" panose="020F0900000000000000" pitchFamily="50" charset="-128"/>
                <a:ea typeface="AR P丸ゴシック体E" panose="020F0900000000000000" pitchFamily="50" charset="-128"/>
              </a:rPr>
              <a:t>でいいの？</a:t>
            </a:r>
          </a:p>
        </p:txBody>
      </p:sp>
      <p:grpSp>
        <p:nvGrpSpPr>
          <p:cNvPr id="13" name="グループ化 12">
            <a:extLst>
              <a:ext uri="{FF2B5EF4-FFF2-40B4-BE49-F238E27FC236}">
                <a16:creationId xmlns:a16="http://schemas.microsoft.com/office/drawing/2014/main" id="{FAA29A1A-FB02-281C-36BE-26A738E332F6}"/>
              </a:ext>
            </a:extLst>
          </p:cNvPr>
          <p:cNvGrpSpPr/>
          <p:nvPr/>
        </p:nvGrpSpPr>
        <p:grpSpPr>
          <a:xfrm>
            <a:off x="280826" y="1760528"/>
            <a:ext cx="4493539" cy="618692"/>
            <a:chOff x="4593724" y="1790646"/>
            <a:chExt cx="4344302" cy="618692"/>
          </a:xfrm>
          <a:solidFill>
            <a:srgbClr val="FFFF00"/>
          </a:solidFill>
        </p:grpSpPr>
        <p:sp>
          <p:nvSpPr>
            <p:cNvPr id="15" name="正方形/長方形 14">
              <a:extLst>
                <a:ext uri="{FF2B5EF4-FFF2-40B4-BE49-F238E27FC236}">
                  <a16:creationId xmlns:a16="http://schemas.microsoft.com/office/drawing/2014/main" id="{0E855A58-A110-4F43-80C3-C31E7FAE37A7}"/>
                </a:ext>
              </a:extLst>
            </p:cNvPr>
            <p:cNvSpPr/>
            <p:nvPr/>
          </p:nvSpPr>
          <p:spPr>
            <a:xfrm>
              <a:off x="4593724" y="1790646"/>
              <a:ext cx="4344302" cy="618692"/>
            </a:xfrm>
            <a:prstGeom prst="rect">
              <a:avLst/>
            </a:prstGeom>
            <a:grp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1" name="テキスト ボックス 10">
              <a:extLst>
                <a:ext uri="{FF2B5EF4-FFF2-40B4-BE49-F238E27FC236}">
                  <a16:creationId xmlns:a16="http://schemas.microsoft.com/office/drawing/2014/main" id="{5E125709-9429-CAEE-A050-E0D7340DE344}"/>
                </a:ext>
              </a:extLst>
            </p:cNvPr>
            <p:cNvSpPr txBox="1"/>
            <p:nvPr/>
          </p:nvSpPr>
          <p:spPr>
            <a:xfrm>
              <a:off x="4620835" y="1813205"/>
              <a:ext cx="4290080" cy="584775"/>
            </a:xfrm>
            <a:prstGeom prst="rect">
              <a:avLst/>
            </a:prstGeom>
            <a:grpFill/>
            <a:ln>
              <a:solidFill>
                <a:srgbClr val="FF0000"/>
              </a:solidFill>
            </a:ln>
          </p:spPr>
          <p:txBody>
            <a:bodyPr wrap="square" rtlCol="0">
              <a:spAutoFit/>
            </a:bodyPr>
            <a:lstStyle/>
            <a:p>
              <a:r>
                <a:rPr kumimoji="1" lang="ja-JP" altLang="en-US" sz="3200" dirty="0">
                  <a:latin typeface="AR丸ゴシック体E" panose="020F0909000000000000" pitchFamily="49" charset="-128"/>
                  <a:ea typeface="AR丸ゴシック体E" panose="020F0909000000000000" pitchFamily="49" charset="-128"/>
                </a:rPr>
                <a:t>①教育目標を明確に</a:t>
              </a:r>
              <a:r>
                <a:rPr kumimoji="1" lang="ja-JP" altLang="en-US" sz="3200" i="1" dirty="0">
                  <a:latin typeface="AR丸ゴシック体E" panose="020F0909000000000000" pitchFamily="49" charset="-128"/>
                  <a:ea typeface="AR丸ゴシック体E" panose="020F0909000000000000" pitchFamily="49" charset="-128"/>
                </a:rPr>
                <a:t>！</a:t>
              </a:r>
            </a:p>
          </p:txBody>
        </p:sp>
      </p:grpSp>
      <p:sp>
        <p:nvSpPr>
          <p:cNvPr id="29" name="テキスト ボックス 28">
            <a:extLst>
              <a:ext uri="{FF2B5EF4-FFF2-40B4-BE49-F238E27FC236}">
                <a16:creationId xmlns:a16="http://schemas.microsoft.com/office/drawing/2014/main" id="{B0B39BB3-A5EA-A342-5D64-3FF086F0AF85}"/>
              </a:ext>
            </a:extLst>
          </p:cNvPr>
          <p:cNvSpPr txBox="1"/>
          <p:nvPr/>
        </p:nvSpPr>
        <p:spPr>
          <a:xfrm>
            <a:off x="3928068" y="2503339"/>
            <a:ext cx="4493538" cy="461665"/>
          </a:xfrm>
          <a:prstGeom prst="rect">
            <a:avLst/>
          </a:prstGeom>
          <a:solidFill>
            <a:schemeClr val="bg1"/>
          </a:solidFill>
          <a:ln w="57150">
            <a:solidFill>
              <a:srgbClr val="FF0000"/>
            </a:solidFill>
          </a:ln>
        </p:spPr>
        <p:txBody>
          <a:bodyPr wrap="none" rtlCol="0">
            <a:spAutoFit/>
          </a:bodyPr>
          <a:lstStyle/>
          <a:p>
            <a:r>
              <a:rPr kumimoji="1" lang="ja-JP" altLang="en-US" sz="2400" dirty="0">
                <a:latin typeface="AR丸ゴシック体E" panose="020F0909000000000000" pitchFamily="49" charset="-128"/>
                <a:ea typeface="AR丸ゴシック体E" panose="020F0909000000000000" pitchFamily="49" charset="-128"/>
              </a:rPr>
              <a:t>総合的な学習の時間の２の１に</a:t>
            </a:r>
          </a:p>
        </p:txBody>
      </p:sp>
      <p:sp>
        <p:nvSpPr>
          <p:cNvPr id="10" name="テキスト ボックス 9">
            <a:extLst>
              <a:ext uri="{FF2B5EF4-FFF2-40B4-BE49-F238E27FC236}">
                <a16:creationId xmlns:a16="http://schemas.microsoft.com/office/drawing/2014/main" id="{1FE29A7A-2DFC-B2B4-F9A2-A4E8ED50DBC3}"/>
              </a:ext>
            </a:extLst>
          </p:cNvPr>
          <p:cNvSpPr txBox="1"/>
          <p:nvPr/>
        </p:nvSpPr>
        <p:spPr>
          <a:xfrm>
            <a:off x="5819756" y="6399841"/>
            <a:ext cx="2800767" cy="461665"/>
          </a:xfrm>
          <a:prstGeom prst="rect">
            <a:avLst/>
          </a:prstGeom>
          <a:noFill/>
        </p:spPr>
        <p:txBody>
          <a:bodyPr wrap="none" rtlCol="0">
            <a:spAutoFit/>
          </a:bodyPr>
          <a:lstStyle/>
          <a:p>
            <a:r>
              <a:rPr lang="ja-JP" altLang="en-US" sz="1200" dirty="0"/>
              <a:t>文部科学省ホームページ学習指導要領</a:t>
            </a:r>
            <a:endParaRPr lang="en-US" altLang="ja-JP" sz="1200" dirty="0"/>
          </a:p>
          <a:p>
            <a:r>
              <a:rPr lang="ja-JP" altLang="en-US" sz="1200" dirty="0"/>
              <a:t>総則</a:t>
            </a:r>
            <a:r>
              <a:rPr lang="ja-JP" altLang="ja-JP" sz="1200" dirty="0"/>
              <a:t>を元に手島</a:t>
            </a:r>
            <a:r>
              <a:rPr lang="ja-JP" altLang="en-US" sz="1200" dirty="0"/>
              <a:t>が編集</a:t>
            </a:r>
            <a:endParaRPr lang="ja-JP" altLang="ja-JP" sz="1200" dirty="0"/>
          </a:p>
        </p:txBody>
      </p:sp>
      <p:sp>
        <p:nvSpPr>
          <p:cNvPr id="12" name="楕円 11">
            <a:extLst>
              <a:ext uri="{FF2B5EF4-FFF2-40B4-BE49-F238E27FC236}">
                <a16:creationId xmlns:a16="http://schemas.microsoft.com/office/drawing/2014/main" id="{D2139770-A5AA-35A8-FFE9-4569F47CBDFC}"/>
              </a:ext>
            </a:extLst>
          </p:cNvPr>
          <p:cNvSpPr/>
          <p:nvPr/>
        </p:nvSpPr>
        <p:spPr>
          <a:xfrm>
            <a:off x="3174949" y="2480220"/>
            <a:ext cx="753119" cy="46166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746B231F-3231-E6A6-1611-40D95995645C}"/>
              </a:ext>
            </a:extLst>
          </p:cNvPr>
          <p:cNvSpPr txBox="1"/>
          <p:nvPr/>
        </p:nvSpPr>
        <p:spPr>
          <a:xfrm>
            <a:off x="-28724" y="-36310"/>
            <a:ext cx="2236510" cy="584775"/>
          </a:xfrm>
          <a:prstGeom prst="rect">
            <a:avLst/>
          </a:prstGeom>
          <a:noFill/>
        </p:spPr>
        <p:txBody>
          <a:bodyPr wrap="none" rtlCol="0">
            <a:spAutoFit/>
          </a:bodyPr>
          <a:lstStyle/>
          <a:p>
            <a:r>
              <a:rPr kumimoji="1" lang="ja-JP" altLang="en-US" sz="3200" dirty="0">
                <a:highlight>
                  <a:srgbClr val="FFFF00"/>
                </a:highlight>
                <a:latin typeface="AR丸ゴシック体E" panose="020F0909000000000000" pitchFamily="49" charset="-128"/>
                <a:ea typeface="AR丸ゴシック体E" panose="020F0909000000000000" pitchFamily="49" charset="-128"/>
              </a:rPr>
              <a:t>文部科学省</a:t>
            </a:r>
          </a:p>
        </p:txBody>
      </p:sp>
      <p:cxnSp>
        <p:nvCxnSpPr>
          <p:cNvPr id="26" name="直線コネクタ 25">
            <a:extLst>
              <a:ext uri="{FF2B5EF4-FFF2-40B4-BE49-F238E27FC236}">
                <a16:creationId xmlns:a16="http://schemas.microsoft.com/office/drawing/2014/main" id="{2690E0CA-2D92-640B-8D90-CDED35C763A9}"/>
              </a:ext>
            </a:extLst>
          </p:cNvPr>
          <p:cNvCxnSpPr>
            <a:cxnSpLocks/>
          </p:cNvCxnSpPr>
          <p:nvPr/>
        </p:nvCxnSpPr>
        <p:spPr>
          <a:xfrm>
            <a:off x="4820472" y="2157245"/>
            <a:ext cx="2513699" cy="909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pic>
        <p:nvPicPr>
          <p:cNvPr id="14" name="図 13">
            <a:extLst>
              <a:ext uri="{FF2B5EF4-FFF2-40B4-BE49-F238E27FC236}">
                <a16:creationId xmlns:a16="http://schemas.microsoft.com/office/drawing/2014/main" id="{45247BC9-AC28-6074-558A-9D38C97FC219}"/>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5251292" y="2884297"/>
            <a:ext cx="3549109" cy="3522191"/>
          </a:xfrm>
          <a:prstGeom prst="rect">
            <a:avLst/>
          </a:prstGeom>
        </p:spPr>
      </p:pic>
      <p:grpSp>
        <p:nvGrpSpPr>
          <p:cNvPr id="32" name="グループ化 31">
            <a:extLst>
              <a:ext uri="{FF2B5EF4-FFF2-40B4-BE49-F238E27FC236}">
                <a16:creationId xmlns:a16="http://schemas.microsoft.com/office/drawing/2014/main" id="{678F3964-5E46-FB3D-2793-B055D6519C85}"/>
              </a:ext>
            </a:extLst>
          </p:cNvPr>
          <p:cNvGrpSpPr/>
          <p:nvPr/>
        </p:nvGrpSpPr>
        <p:grpSpPr>
          <a:xfrm>
            <a:off x="7709979" y="3302008"/>
            <a:ext cx="642009" cy="1798116"/>
            <a:chOff x="10455158" y="35186"/>
            <a:chExt cx="642009" cy="1798116"/>
          </a:xfrm>
        </p:grpSpPr>
        <p:sp>
          <p:nvSpPr>
            <p:cNvPr id="19" name="正方形/長方形 18">
              <a:extLst>
                <a:ext uri="{FF2B5EF4-FFF2-40B4-BE49-F238E27FC236}">
                  <a16:creationId xmlns:a16="http://schemas.microsoft.com/office/drawing/2014/main" id="{97E77F09-4CB4-6AD8-D18E-05FD82BBDD97}"/>
                </a:ext>
              </a:extLst>
            </p:cNvPr>
            <p:cNvSpPr/>
            <p:nvPr/>
          </p:nvSpPr>
          <p:spPr>
            <a:xfrm rot="1668654">
              <a:off x="10455158" y="35186"/>
              <a:ext cx="595998" cy="17981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0CA9AB0F-806E-2AD7-412A-82EB6A925B50}"/>
                </a:ext>
              </a:extLst>
            </p:cNvPr>
            <p:cNvSpPr txBox="1"/>
            <p:nvPr/>
          </p:nvSpPr>
          <p:spPr>
            <a:xfrm rot="1668654">
              <a:off x="10456694" y="80281"/>
              <a:ext cx="640473" cy="1733808"/>
            </a:xfrm>
            <a:prstGeom prst="rect">
              <a:avLst/>
            </a:prstGeom>
            <a:noFill/>
            <a:ln>
              <a:noFill/>
            </a:ln>
          </p:spPr>
          <p:txBody>
            <a:bodyPr vert="eaVert" wrap="none" rtlCol="0">
              <a:spAutoFit/>
            </a:bodyPr>
            <a:lstStyle/>
            <a:p>
              <a:r>
                <a:rPr kumimoji="1" lang="ja-JP" altLang="en-US" sz="3200" dirty="0">
                  <a:latin typeface="AR P丸ゴシック体E" panose="020F0900000000000000" pitchFamily="50" charset="-128"/>
                  <a:ea typeface="AR P丸ゴシック体E" panose="020F0900000000000000" pitchFamily="50" charset="-128"/>
                </a:rPr>
                <a:t>校長先生</a:t>
              </a:r>
            </a:p>
          </p:txBody>
        </p:sp>
      </p:grpSp>
      <p:grpSp>
        <p:nvGrpSpPr>
          <p:cNvPr id="33" name="グループ化 32">
            <a:extLst>
              <a:ext uri="{FF2B5EF4-FFF2-40B4-BE49-F238E27FC236}">
                <a16:creationId xmlns:a16="http://schemas.microsoft.com/office/drawing/2014/main" id="{380C8E5F-2C96-CDF4-E5AA-5E3F068EC324}"/>
              </a:ext>
            </a:extLst>
          </p:cNvPr>
          <p:cNvGrpSpPr/>
          <p:nvPr/>
        </p:nvGrpSpPr>
        <p:grpSpPr>
          <a:xfrm>
            <a:off x="7477503" y="5007818"/>
            <a:ext cx="1180875" cy="1136593"/>
            <a:chOff x="2676422" y="1538134"/>
            <a:chExt cx="1180875" cy="1136593"/>
          </a:xfrm>
        </p:grpSpPr>
        <p:pic>
          <p:nvPicPr>
            <p:cNvPr id="34" name="図 33" descr="挿絵 が含まれている画像&#10;&#10;AI 生成コンテンツは誤りを含む可能性があります。">
              <a:extLst>
                <a:ext uri="{FF2B5EF4-FFF2-40B4-BE49-F238E27FC236}">
                  <a16:creationId xmlns:a16="http://schemas.microsoft.com/office/drawing/2014/main" id="{4F39F350-D52B-2361-531E-27D2C3504AE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676422" y="1538134"/>
              <a:ext cx="1180875" cy="1136593"/>
            </a:xfrm>
            <a:prstGeom prst="rect">
              <a:avLst/>
            </a:prstGeom>
          </p:spPr>
        </p:pic>
        <p:sp>
          <p:nvSpPr>
            <p:cNvPr id="35" name="テキスト ボックス 34">
              <a:extLst>
                <a:ext uri="{FF2B5EF4-FFF2-40B4-BE49-F238E27FC236}">
                  <a16:creationId xmlns:a16="http://schemas.microsoft.com/office/drawing/2014/main" id="{CF3DF583-CC09-2EFF-E361-F987B81211C1}"/>
                </a:ext>
              </a:extLst>
            </p:cNvPr>
            <p:cNvSpPr txBox="1"/>
            <p:nvPr/>
          </p:nvSpPr>
          <p:spPr>
            <a:xfrm>
              <a:off x="2902907" y="1760483"/>
              <a:ext cx="748923" cy="769441"/>
            </a:xfrm>
            <a:prstGeom prst="rect">
              <a:avLst/>
            </a:prstGeom>
            <a:noFill/>
          </p:spPr>
          <p:txBody>
            <a:bodyPr wrap="none" rtlCol="0">
              <a:spAutoFit/>
            </a:bodyPr>
            <a:lstStyle/>
            <a:p>
              <a:r>
                <a:rPr kumimoji="1" lang="ja-JP" altLang="en-US" sz="4400" b="1" dirty="0">
                  <a:latin typeface="AR P丸ゴシック体E" panose="020F0900000000000000" pitchFamily="50" charset="-128"/>
                  <a:ea typeface="AR P丸ゴシック体E" panose="020F0900000000000000" pitchFamily="50" charset="-128"/>
                </a:rPr>
                <a:t>①</a:t>
              </a:r>
            </a:p>
          </p:txBody>
        </p:sp>
      </p:grpSp>
    </p:spTree>
    <p:extLst>
      <p:ext uri="{BB962C8B-B14F-4D97-AF65-F5344CB8AC3E}">
        <p14:creationId xmlns:p14="http://schemas.microsoft.com/office/powerpoint/2010/main" val="2667455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anim calcmode="lin" valueType="num">
                                      <p:cBhvr>
                                        <p:cTn id="35" dur="1000" fill="hold"/>
                                        <p:tgtEl>
                                          <p:spTgt spid="25"/>
                                        </p:tgtEl>
                                        <p:attrNameLst>
                                          <p:attrName>ppt_x</p:attrName>
                                        </p:attrNameLst>
                                      </p:cBhvr>
                                      <p:tavLst>
                                        <p:tav tm="0">
                                          <p:val>
                                            <p:strVal val="#ppt_x"/>
                                          </p:val>
                                        </p:tav>
                                        <p:tav tm="100000">
                                          <p:val>
                                            <p:strVal val="#ppt_x"/>
                                          </p:val>
                                        </p:tav>
                                      </p:tavLst>
                                    </p:anim>
                                    <p:anim calcmode="lin" valueType="num">
                                      <p:cBhvr>
                                        <p:cTn id="36" dur="1000" fill="hold"/>
                                        <p:tgtEl>
                                          <p:spTgt spid="25"/>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42" presetClass="entr" presetSubtype="0" fill="hold" grpId="0"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1000"/>
                                        <p:tgtEl>
                                          <p:spTgt spid="5"/>
                                        </p:tgtEl>
                                      </p:cBhvr>
                                    </p:animEffect>
                                    <p:anim calcmode="lin" valueType="num">
                                      <p:cBhvr>
                                        <p:cTn id="41" dur="1000" fill="hold"/>
                                        <p:tgtEl>
                                          <p:spTgt spid="5"/>
                                        </p:tgtEl>
                                        <p:attrNameLst>
                                          <p:attrName>ppt_x</p:attrName>
                                        </p:attrNameLst>
                                      </p:cBhvr>
                                      <p:tavLst>
                                        <p:tav tm="0">
                                          <p:val>
                                            <p:strVal val="#ppt_x"/>
                                          </p:val>
                                        </p:tav>
                                        <p:tav tm="100000">
                                          <p:val>
                                            <p:strVal val="#ppt_x"/>
                                          </p:val>
                                        </p:tav>
                                      </p:tavLst>
                                    </p:anim>
                                    <p:anim calcmode="lin" valueType="num">
                                      <p:cBhvr>
                                        <p:cTn id="4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1000"/>
                                        <p:tgtEl>
                                          <p:spTgt spid="8"/>
                                        </p:tgtEl>
                                      </p:cBhvr>
                                    </p:animEffect>
                                    <p:anim calcmode="lin" valueType="num">
                                      <p:cBhvr>
                                        <p:cTn id="48" dur="1000" fill="hold"/>
                                        <p:tgtEl>
                                          <p:spTgt spid="8"/>
                                        </p:tgtEl>
                                        <p:attrNameLst>
                                          <p:attrName>ppt_x</p:attrName>
                                        </p:attrNameLst>
                                      </p:cBhvr>
                                      <p:tavLst>
                                        <p:tav tm="0">
                                          <p:val>
                                            <p:strVal val="#ppt_x"/>
                                          </p:val>
                                        </p:tav>
                                        <p:tav tm="100000">
                                          <p:val>
                                            <p:strVal val="#ppt_x"/>
                                          </p:val>
                                        </p:tav>
                                      </p:tavLst>
                                    </p:anim>
                                    <p:anim calcmode="lin" valueType="num">
                                      <p:cBhvr>
                                        <p:cTn id="49" dur="1000" fill="hold"/>
                                        <p:tgtEl>
                                          <p:spTgt spid="8"/>
                                        </p:tgtEl>
                                        <p:attrNameLst>
                                          <p:attrName>ppt_y</p:attrName>
                                        </p:attrNameLst>
                                      </p:cBhvr>
                                      <p:tavLst>
                                        <p:tav tm="0">
                                          <p:val>
                                            <p:strVal val="#ppt_y+.1"/>
                                          </p:val>
                                        </p:tav>
                                        <p:tav tm="100000">
                                          <p:val>
                                            <p:strVal val="#ppt_y"/>
                                          </p:val>
                                        </p:tav>
                                      </p:tavLst>
                                    </p:anim>
                                  </p:childTnLst>
                                </p:cTn>
                              </p:par>
                            </p:childTnLst>
                          </p:cTn>
                        </p:par>
                        <p:par>
                          <p:cTn id="50" fill="hold">
                            <p:stCondLst>
                              <p:cond delay="1000"/>
                            </p:stCondLst>
                            <p:childTnLst>
                              <p:par>
                                <p:cTn id="51" presetID="42" presetClass="entr" presetSubtype="0" fill="hold" grpId="0" nodeType="after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1000"/>
                                        <p:tgtEl>
                                          <p:spTgt spid="7"/>
                                        </p:tgtEl>
                                      </p:cBhvr>
                                    </p:animEffect>
                                    <p:anim calcmode="lin" valueType="num">
                                      <p:cBhvr>
                                        <p:cTn id="54" dur="1000" fill="hold"/>
                                        <p:tgtEl>
                                          <p:spTgt spid="7"/>
                                        </p:tgtEl>
                                        <p:attrNameLst>
                                          <p:attrName>ppt_x</p:attrName>
                                        </p:attrNameLst>
                                      </p:cBhvr>
                                      <p:tavLst>
                                        <p:tav tm="0">
                                          <p:val>
                                            <p:strVal val="#ppt_x"/>
                                          </p:val>
                                        </p:tav>
                                        <p:tav tm="100000">
                                          <p:val>
                                            <p:strVal val="#ppt_x"/>
                                          </p:val>
                                        </p:tav>
                                      </p:tavLst>
                                    </p:anim>
                                    <p:anim calcmode="lin" valueType="num">
                                      <p:cBhvr>
                                        <p:cTn id="5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fade">
                                      <p:cBhvr>
                                        <p:cTn id="60" dur="1000"/>
                                        <p:tgtEl>
                                          <p:spTgt spid="12"/>
                                        </p:tgtEl>
                                      </p:cBhvr>
                                    </p:animEffect>
                                    <p:anim calcmode="lin" valueType="num">
                                      <p:cBhvr>
                                        <p:cTn id="61" dur="1000" fill="hold"/>
                                        <p:tgtEl>
                                          <p:spTgt spid="12"/>
                                        </p:tgtEl>
                                        <p:attrNameLst>
                                          <p:attrName>ppt_x</p:attrName>
                                        </p:attrNameLst>
                                      </p:cBhvr>
                                      <p:tavLst>
                                        <p:tav tm="0">
                                          <p:val>
                                            <p:strVal val="#ppt_x"/>
                                          </p:val>
                                        </p:tav>
                                        <p:tav tm="100000">
                                          <p:val>
                                            <p:strVal val="#ppt_x"/>
                                          </p:val>
                                        </p:tav>
                                      </p:tavLst>
                                    </p:anim>
                                    <p:anim calcmode="lin" valueType="num">
                                      <p:cBhvr>
                                        <p:cTn id="6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fade">
                                      <p:cBhvr>
                                        <p:cTn id="67" dur="1000"/>
                                        <p:tgtEl>
                                          <p:spTgt spid="29"/>
                                        </p:tgtEl>
                                      </p:cBhvr>
                                    </p:animEffect>
                                    <p:anim calcmode="lin" valueType="num">
                                      <p:cBhvr>
                                        <p:cTn id="68" dur="1000" fill="hold"/>
                                        <p:tgtEl>
                                          <p:spTgt spid="29"/>
                                        </p:tgtEl>
                                        <p:attrNameLst>
                                          <p:attrName>ppt_x</p:attrName>
                                        </p:attrNameLst>
                                      </p:cBhvr>
                                      <p:tavLst>
                                        <p:tav tm="0">
                                          <p:val>
                                            <p:strVal val="#ppt_x"/>
                                          </p:val>
                                        </p:tav>
                                        <p:tav tm="100000">
                                          <p:val>
                                            <p:strVal val="#ppt_x"/>
                                          </p:val>
                                        </p:tav>
                                      </p:tavLst>
                                    </p:anim>
                                    <p:anim calcmode="lin" valueType="num">
                                      <p:cBhvr>
                                        <p:cTn id="6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fade">
                                      <p:cBhvr>
                                        <p:cTn id="74" dur="1000"/>
                                        <p:tgtEl>
                                          <p:spTgt spid="27"/>
                                        </p:tgtEl>
                                      </p:cBhvr>
                                    </p:animEffect>
                                    <p:anim calcmode="lin" valueType="num">
                                      <p:cBhvr>
                                        <p:cTn id="75" dur="1000" fill="hold"/>
                                        <p:tgtEl>
                                          <p:spTgt spid="27"/>
                                        </p:tgtEl>
                                        <p:attrNameLst>
                                          <p:attrName>ppt_x</p:attrName>
                                        </p:attrNameLst>
                                      </p:cBhvr>
                                      <p:tavLst>
                                        <p:tav tm="0">
                                          <p:val>
                                            <p:strVal val="#ppt_x"/>
                                          </p:val>
                                        </p:tav>
                                        <p:tav tm="100000">
                                          <p:val>
                                            <p:strVal val="#ppt_x"/>
                                          </p:val>
                                        </p:tav>
                                      </p:tavLst>
                                    </p:anim>
                                    <p:anim calcmode="lin" valueType="num">
                                      <p:cBhvr>
                                        <p:cTn id="7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nodeType="clickEffect">
                                  <p:stCondLst>
                                    <p:cond delay="0"/>
                                  </p:stCondLst>
                                  <p:childTnLst>
                                    <p:set>
                                      <p:cBhvr>
                                        <p:cTn id="80" dur="1" fill="hold">
                                          <p:stCondLst>
                                            <p:cond delay="0"/>
                                          </p:stCondLst>
                                        </p:cTn>
                                        <p:tgtEl>
                                          <p:spTgt spid="14"/>
                                        </p:tgtEl>
                                        <p:attrNameLst>
                                          <p:attrName>style.visibility</p:attrName>
                                        </p:attrNameLst>
                                      </p:cBhvr>
                                      <p:to>
                                        <p:strVal val="visible"/>
                                      </p:to>
                                    </p:set>
                                    <p:animEffect transition="in" filter="fade">
                                      <p:cBhvr>
                                        <p:cTn id="81" dur="1000"/>
                                        <p:tgtEl>
                                          <p:spTgt spid="14"/>
                                        </p:tgtEl>
                                      </p:cBhvr>
                                    </p:animEffect>
                                    <p:anim calcmode="lin" valueType="num">
                                      <p:cBhvr>
                                        <p:cTn id="82" dur="1000" fill="hold"/>
                                        <p:tgtEl>
                                          <p:spTgt spid="14"/>
                                        </p:tgtEl>
                                        <p:attrNameLst>
                                          <p:attrName>ppt_x</p:attrName>
                                        </p:attrNameLst>
                                      </p:cBhvr>
                                      <p:tavLst>
                                        <p:tav tm="0">
                                          <p:val>
                                            <p:strVal val="#ppt_x"/>
                                          </p:val>
                                        </p:tav>
                                        <p:tav tm="100000">
                                          <p:val>
                                            <p:strVal val="#ppt_x"/>
                                          </p:val>
                                        </p:tav>
                                      </p:tavLst>
                                    </p:anim>
                                    <p:anim calcmode="lin" valueType="num">
                                      <p:cBhvr>
                                        <p:cTn id="8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nodeType="clickEffect">
                                  <p:stCondLst>
                                    <p:cond delay="0"/>
                                  </p:stCondLst>
                                  <p:childTnLst>
                                    <p:set>
                                      <p:cBhvr>
                                        <p:cTn id="87" dur="1" fill="hold">
                                          <p:stCondLst>
                                            <p:cond delay="0"/>
                                          </p:stCondLst>
                                        </p:cTn>
                                        <p:tgtEl>
                                          <p:spTgt spid="32"/>
                                        </p:tgtEl>
                                        <p:attrNameLst>
                                          <p:attrName>style.visibility</p:attrName>
                                        </p:attrNameLst>
                                      </p:cBhvr>
                                      <p:to>
                                        <p:strVal val="visible"/>
                                      </p:to>
                                    </p:set>
                                    <p:animEffect transition="in" filter="fade">
                                      <p:cBhvr>
                                        <p:cTn id="88" dur="1000"/>
                                        <p:tgtEl>
                                          <p:spTgt spid="32"/>
                                        </p:tgtEl>
                                      </p:cBhvr>
                                    </p:animEffect>
                                    <p:anim calcmode="lin" valueType="num">
                                      <p:cBhvr>
                                        <p:cTn id="89" dur="1000" fill="hold"/>
                                        <p:tgtEl>
                                          <p:spTgt spid="32"/>
                                        </p:tgtEl>
                                        <p:attrNameLst>
                                          <p:attrName>ppt_x</p:attrName>
                                        </p:attrNameLst>
                                      </p:cBhvr>
                                      <p:tavLst>
                                        <p:tav tm="0">
                                          <p:val>
                                            <p:strVal val="#ppt_x"/>
                                          </p:val>
                                        </p:tav>
                                        <p:tav tm="100000">
                                          <p:val>
                                            <p:strVal val="#ppt_x"/>
                                          </p:val>
                                        </p:tav>
                                      </p:tavLst>
                                    </p:anim>
                                    <p:anim calcmode="lin" valueType="num">
                                      <p:cBhvr>
                                        <p:cTn id="9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8" fill="hold" nodeType="clickEffect">
                                  <p:stCondLst>
                                    <p:cond delay="0"/>
                                  </p:stCondLst>
                                  <p:childTnLst>
                                    <p:set>
                                      <p:cBhvr>
                                        <p:cTn id="94" dur="1" fill="hold">
                                          <p:stCondLst>
                                            <p:cond delay="0"/>
                                          </p:stCondLst>
                                        </p:cTn>
                                        <p:tgtEl>
                                          <p:spTgt spid="33"/>
                                        </p:tgtEl>
                                        <p:attrNameLst>
                                          <p:attrName>style.visibility</p:attrName>
                                        </p:attrNameLst>
                                      </p:cBhvr>
                                      <p:to>
                                        <p:strVal val="visible"/>
                                      </p:to>
                                    </p:set>
                                    <p:anim calcmode="lin" valueType="num">
                                      <p:cBhvr additive="base">
                                        <p:cTn id="95" dur="500" fill="hold"/>
                                        <p:tgtEl>
                                          <p:spTgt spid="33"/>
                                        </p:tgtEl>
                                        <p:attrNameLst>
                                          <p:attrName>ppt_x</p:attrName>
                                        </p:attrNameLst>
                                      </p:cBhvr>
                                      <p:tavLst>
                                        <p:tav tm="0">
                                          <p:val>
                                            <p:strVal val="0-#ppt_w/2"/>
                                          </p:val>
                                        </p:tav>
                                        <p:tav tm="100000">
                                          <p:val>
                                            <p:strVal val="#ppt_x"/>
                                          </p:val>
                                        </p:tav>
                                      </p:tavLst>
                                    </p:anim>
                                    <p:anim calcmode="lin" valueType="num">
                                      <p:cBhvr additive="base">
                                        <p:cTn id="96" dur="5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 grpId="0" animBg="1"/>
      <p:bldP spid="5" grpId="0"/>
      <p:bldP spid="25" grpId="0"/>
      <p:bldP spid="27" grpId="0" animBg="1"/>
      <p:bldP spid="8" grpId="0"/>
      <p:bldP spid="7" grpId="0"/>
      <p:bldP spid="29"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7DFEC8EF-59F8-4B1A-BBF1-DE28E2AFAEBC}"/>
              </a:ext>
            </a:extLst>
          </p:cNvPr>
          <p:cNvSpPr/>
          <p:nvPr/>
        </p:nvSpPr>
        <p:spPr>
          <a:xfrm>
            <a:off x="0" y="0"/>
            <a:ext cx="9143999" cy="6858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pic>
        <p:nvPicPr>
          <p:cNvPr id="2" name="図 1">
            <a:extLst>
              <a:ext uri="{FF2B5EF4-FFF2-40B4-BE49-F238E27FC236}">
                <a16:creationId xmlns:a16="http://schemas.microsoft.com/office/drawing/2014/main" id="{81BDDBBF-E9F6-4436-9971-C54B069D5E6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12211" y="3076208"/>
            <a:ext cx="7982471" cy="3003082"/>
          </a:xfrm>
          <a:prstGeom prst="rect">
            <a:avLst/>
          </a:prstGeom>
          <a:ln>
            <a:solidFill>
              <a:schemeClr val="tx1"/>
            </a:solidFill>
          </a:ln>
        </p:spPr>
      </p:pic>
      <p:pic>
        <p:nvPicPr>
          <p:cNvPr id="4" name="図 3">
            <a:extLst>
              <a:ext uri="{FF2B5EF4-FFF2-40B4-BE49-F238E27FC236}">
                <a16:creationId xmlns:a16="http://schemas.microsoft.com/office/drawing/2014/main" id="{47EC9EBA-D0B7-470C-BCAA-A70D6E05B05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96424" y="32760"/>
            <a:ext cx="7982471" cy="2632366"/>
          </a:xfrm>
          <a:prstGeom prst="rect">
            <a:avLst/>
          </a:prstGeom>
          <a:ln>
            <a:solidFill>
              <a:schemeClr val="tx1"/>
            </a:solidFill>
          </a:ln>
        </p:spPr>
      </p:pic>
      <p:cxnSp>
        <p:nvCxnSpPr>
          <p:cNvPr id="8" name="直線コネクタ 7">
            <a:extLst>
              <a:ext uri="{FF2B5EF4-FFF2-40B4-BE49-F238E27FC236}">
                <a16:creationId xmlns:a16="http://schemas.microsoft.com/office/drawing/2014/main" id="{DEF19B8E-E8FF-4C7B-93DA-AC6744E12AD2}"/>
              </a:ext>
            </a:extLst>
          </p:cNvPr>
          <p:cNvCxnSpPr>
            <a:cxnSpLocks/>
          </p:cNvCxnSpPr>
          <p:nvPr/>
        </p:nvCxnSpPr>
        <p:spPr>
          <a:xfrm>
            <a:off x="972153" y="3913965"/>
            <a:ext cx="718044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楕円 4">
            <a:extLst>
              <a:ext uri="{FF2B5EF4-FFF2-40B4-BE49-F238E27FC236}">
                <a16:creationId xmlns:a16="http://schemas.microsoft.com/office/drawing/2014/main" id="{263ACEF2-6A61-3BC7-D80C-3BFEA0F1AA3F}"/>
              </a:ext>
            </a:extLst>
          </p:cNvPr>
          <p:cNvSpPr/>
          <p:nvPr/>
        </p:nvSpPr>
        <p:spPr>
          <a:xfrm>
            <a:off x="4143900" y="3533397"/>
            <a:ext cx="2949127" cy="467525"/>
          </a:xfrm>
          <a:prstGeom prst="ellipse">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latin typeface="AR丸ゴシック体E" panose="020F0909000000000000" pitchFamily="49" charset="-128"/>
                <a:ea typeface="AR丸ゴシック体E" panose="020F0909000000000000" pitchFamily="49" charset="-128"/>
              </a:rPr>
              <a:t>教科等横断的</a:t>
            </a:r>
          </a:p>
        </p:txBody>
      </p:sp>
      <p:sp>
        <p:nvSpPr>
          <p:cNvPr id="7" name="テキスト ボックス 6">
            <a:extLst>
              <a:ext uri="{FF2B5EF4-FFF2-40B4-BE49-F238E27FC236}">
                <a16:creationId xmlns:a16="http://schemas.microsoft.com/office/drawing/2014/main" id="{1D5B6FEE-51A0-DB28-183A-44E3130CBBBE}"/>
              </a:ext>
            </a:extLst>
          </p:cNvPr>
          <p:cNvSpPr txBox="1"/>
          <p:nvPr/>
        </p:nvSpPr>
        <p:spPr>
          <a:xfrm>
            <a:off x="6804897" y="4719954"/>
            <a:ext cx="2339102" cy="461665"/>
          </a:xfrm>
          <a:prstGeom prst="rect">
            <a:avLst/>
          </a:prstGeom>
          <a:solidFill>
            <a:schemeClr val="bg1"/>
          </a:solidFill>
          <a:ln w="57150">
            <a:solidFill>
              <a:srgbClr val="FF0000"/>
            </a:solidFill>
          </a:ln>
        </p:spPr>
        <p:txBody>
          <a:bodyPr wrap="none" rtlCol="0">
            <a:spAutoFit/>
          </a:bodyPr>
          <a:lstStyle/>
          <a:p>
            <a:r>
              <a:rPr kumimoji="1" lang="ja-JP" altLang="en-US" sz="2400" dirty="0">
                <a:latin typeface="AR丸ゴシック体E" panose="020F0909000000000000" pitchFamily="49" charset="-128"/>
                <a:ea typeface="AR丸ゴシック体E" panose="020F0909000000000000" pitchFamily="49" charset="-128"/>
              </a:rPr>
              <a:t>教育活動の質の</a:t>
            </a:r>
          </a:p>
        </p:txBody>
      </p:sp>
      <p:sp>
        <p:nvSpPr>
          <p:cNvPr id="9" name="テキスト ボックス 8">
            <a:extLst>
              <a:ext uri="{FF2B5EF4-FFF2-40B4-BE49-F238E27FC236}">
                <a16:creationId xmlns:a16="http://schemas.microsoft.com/office/drawing/2014/main" id="{5AD220DE-5175-4C0F-CEFE-D50ADBD22223}"/>
              </a:ext>
            </a:extLst>
          </p:cNvPr>
          <p:cNvSpPr txBox="1"/>
          <p:nvPr/>
        </p:nvSpPr>
        <p:spPr>
          <a:xfrm>
            <a:off x="62894" y="5063296"/>
            <a:ext cx="3262432" cy="461665"/>
          </a:xfrm>
          <a:prstGeom prst="rect">
            <a:avLst/>
          </a:prstGeom>
          <a:solidFill>
            <a:schemeClr val="bg1"/>
          </a:solidFill>
          <a:ln w="57150">
            <a:solidFill>
              <a:srgbClr val="FF0000"/>
            </a:solidFill>
          </a:ln>
        </p:spPr>
        <p:txBody>
          <a:bodyPr wrap="none" rtlCol="0">
            <a:spAutoFit/>
          </a:bodyPr>
          <a:lstStyle/>
          <a:p>
            <a:r>
              <a:rPr kumimoji="1" lang="ja-JP" altLang="en-US" sz="2400" dirty="0">
                <a:latin typeface="AR丸ゴシック体E" panose="020F0909000000000000" pitchFamily="49" charset="-128"/>
                <a:ea typeface="AR丸ゴシック体E" panose="020F0909000000000000" pitchFamily="49" charset="-128"/>
              </a:rPr>
              <a:t>向上を図っていくこと</a:t>
            </a:r>
          </a:p>
        </p:txBody>
      </p:sp>
      <p:sp>
        <p:nvSpPr>
          <p:cNvPr id="10" name="テキスト ボックス 9">
            <a:extLst>
              <a:ext uri="{FF2B5EF4-FFF2-40B4-BE49-F238E27FC236}">
                <a16:creationId xmlns:a16="http://schemas.microsoft.com/office/drawing/2014/main" id="{35D9A356-F35B-7F1D-FB0E-527801482C48}"/>
              </a:ext>
            </a:extLst>
          </p:cNvPr>
          <p:cNvSpPr txBox="1"/>
          <p:nvPr/>
        </p:nvSpPr>
        <p:spPr>
          <a:xfrm>
            <a:off x="5819756" y="6414129"/>
            <a:ext cx="2800767" cy="461665"/>
          </a:xfrm>
          <a:prstGeom prst="rect">
            <a:avLst/>
          </a:prstGeom>
          <a:noFill/>
        </p:spPr>
        <p:txBody>
          <a:bodyPr wrap="none" rtlCol="0">
            <a:spAutoFit/>
          </a:bodyPr>
          <a:lstStyle/>
          <a:p>
            <a:r>
              <a:rPr lang="ja-JP" altLang="en-US" sz="1200" dirty="0"/>
              <a:t>文部科学省ホームページ学習指導要領</a:t>
            </a:r>
            <a:endParaRPr lang="en-US" altLang="ja-JP" sz="1200" dirty="0"/>
          </a:p>
          <a:p>
            <a:r>
              <a:rPr lang="ja-JP" altLang="en-US" sz="1200" dirty="0"/>
              <a:t>総則</a:t>
            </a:r>
            <a:r>
              <a:rPr lang="ja-JP" altLang="ja-JP" sz="1200" dirty="0"/>
              <a:t>を元に手島</a:t>
            </a:r>
            <a:r>
              <a:rPr lang="ja-JP" altLang="en-US" sz="1200" dirty="0"/>
              <a:t>が編集</a:t>
            </a:r>
            <a:endParaRPr lang="ja-JP" altLang="ja-JP" sz="1200" dirty="0"/>
          </a:p>
        </p:txBody>
      </p:sp>
      <p:sp>
        <p:nvSpPr>
          <p:cNvPr id="12" name="テキスト ボックス 11">
            <a:extLst>
              <a:ext uri="{FF2B5EF4-FFF2-40B4-BE49-F238E27FC236}">
                <a16:creationId xmlns:a16="http://schemas.microsoft.com/office/drawing/2014/main" id="{04E7D89E-F5C5-A61D-0255-64842424DFF2}"/>
              </a:ext>
            </a:extLst>
          </p:cNvPr>
          <p:cNvSpPr txBox="1"/>
          <p:nvPr/>
        </p:nvSpPr>
        <p:spPr>
          <a:xfrm>
            <a:off x="3895414" y="326109"/>
            <a:ext cx="4819215" cy="584775"/>
          </a:xfrm>
          <a:prstGeom prst="rect">
            <a:avLst/>
          </a:prstGeom>
          <a:solidFill>
            <a:srgbClr val="FFFF00"/>
          </a:solidFill>
          <a:ln w="57150">
            <a:solidFill>
              <a:srgbClr val="FF0000"/>
            </a:solidFill>
          </a:ln>
        </p:spPr>
        <p:txBody>
          <a:bodyPr wrap="square">
            <a:spAutoFit/>
          </a:bodyPr>
          <a:lstStyle/>
          <a:p>
            <a:pPr algn="ctr"/>
            <a:r>
              <a:rPr kumimoji="1" lang="ja-JP" altLang="en-US" sz="3200" dirty="0">
                <a:solidFill>
                  <a:schemeClr val="tx1"/>
                </a:solidFill>
                <a:highlight>
                  <a:srgbClr val="FFFF00"/>
                </a:highlight>
                <a:latin typeface="AR丸ゴシック体E" panose="020F0909000000000000" pitchFamily="49" charset="-128"/>
                <a:ea typeface="AR丸ゴシック体E" panose="020F0909000000000000" pitchFamily="49" charset="-128"/>
              </a:rPr>
              <a:t>② 学びをつなげなさい</a:t>
            </a:r>
          </a:p>
        </p:txBody>
      </p:sp>
      <p:pic>
        <p:nvPicPr>
          <p:cNvPr id="11" name="図 10">
            <a:extLst>
              <a:ext uri="{FF2B5EF4-FFF2-40B4-BE49-F238E27FC236}">
                <a16:creationId xmlns:a16="http://schemas.microsoft.com/office/drawing/2014/main" id="{81621D62-545C-C80A-0F7A-2EE9C7080191}"/>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146830" y="958899"/>
            <a:ext cx="2949127" cy="2926760"/>
          </a:xfrm>
          <a:prstGeom prst="rect">
            <a:avLst/>
          </a:prstGeom>
        </p:spPr>
      </p:pic>
      <p:grpSp>
        <p:nvGrpSpPr>
          <p:cNvPr id="15" name="グループ化 14">
            <a:extLst>
              <a:ext uri="{FF2B5EF4-FFF2-40B4-BE49-F238E27FC236}">
                <a16:creationId xmlns:a16="http://schemas.microsoft.com/office/drawing/2014/main" id="{E0C992E8-7054-BD9E-FFD0-A3CD951EC1A1}"/>
              </a:ext>
            </a:extLst>
          </p:cNvPr>
          <p:cNvGrpSpPr/>
          <p:nvPr/>
        </p:nvGrpSpPr>
        <p:grpSpPr>
          <a:xfrm>
            <a:off x="7905100" y="1321966"/>
            <a:ext cx="1146147" cy="1542055"/>
            <a:chOff x="7272998" y="2177184"/>
            <a:chExt cx="1146147" cy="1542055"/>
          </a:xfrm>
        </p:grpSpPr>
        <p:cxnSp>
          <p:nvCxnSpPr>
            <p:cNvPr id="6" name="直線コネクタ 5">
              <a:extLst>
                <a:ext uri="{FF2B5EF4-FFF2-40B4-BE49-F238E27FC236}">
                  <a16:creationId xmlns:a16="http://schemas.microsoft.com/office/drawing/2014/main" id="{06DBDF3D-0F49-415C-BAC9-AE305B447E5A}"/>
                </a:ext>
              </a:extLst>
            </p:cNvPr>
            <p:cNvCxnSpPr/>
            <p:nvPr/>
          </p:nvCxnSpPr>
          <p:spPr>
            <a:xfrm>
              <a:off x="7272998" y="3533397"/>
              <a:ext cx="114614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正方形/長方形 12">
              <a:extLst>
                <a:ext uri="{FF2B5EF4-FFF2-40B4-BE49-F238E27FC236}">
                  <a16:creationId xmlns:a16="http://schemas.microsoft.com/office/drawing/2014/main" id="{CA728759-FDC4-D803-ABF8-72A17EFEF845}"/>
                </a:ext>
              </a:extLst>
            </p:cNvPr>
            <p:cNvSpPr/>
            <p:nvPr/>
          </p:nvSpPr>
          <p:spPr>
            <a:xfrm rot="1668654">
              <a:off x="7509689" y="2197708"/>
              <a:ext cx="556537" cy="15215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048CFD1C-AFA7-196E-4F7E-886B15D53AAD}"/>
                </a:ext>
              </a:extLst>
            </p:cNvPr>
            <p:cNvSpPr txBox="1"/>
            <p:nvPr/>
          </p:nvSpPr>
          <p:spPr>
            <a:xfrm rot="1668654">
              <a:off x="7450932" y="2177184"/>
              <a:ext cx="615553" cy="1535036"/>
            </a:xfrm>
            <a:prstGeom prst="rect">
              <a:avLst/>
            </a:prstGeom>
            <a:noFill/>
            <a:ln>
              <a:noFill/>
            </a:ln>
          </p:spPr>
          <p:txBody>
            <a:bodyPr vert="eaVert" wrap="none" rtlCol="0">
              <a:spAutoFit/>
            </a:bodyPr>
            <a:lstStyle/>
            <a:p>
              <a:r>
                <a:rPr kumimoji="1" lang="ja-JP" altLang="en-US" sz="2800" dirty="0">
                  <a:latin typeface="AR P丸ゴシック体E" panose="020F0900000000000000" pitchFamily="50" charset="-128"/>
                  <a:ea typeface="AR P丸ゴシック体E" panose="020F0900000000000000" pitchFamily="50" charset="-128"/>
                </a:rPr>
                <a:t>先生がた</a:t>
              </a:r>
            </a:p>
          </p:txBody>
        </p:sp>
      </p:grpSp>
      <p:grpSp>
        <p:nvGrpSpPr>
          <p:cNvPr id="16" name="グループ化 15">
            <a:extLst>
              <a:ext uri="{FF2B5EF4-FFF2-40B4-BE49-F238E27FC236}">
                <a16:creationId xmlns:a16="http://schemas.microsoft.com/office/drawing/2014/main" id="{E25CC437-DFE6-A2B6-9810-4E19AE467C5B}"/>
              </a:ext>
            </a:extLst>
          </p:cNvPr>
          <p:cNvGrpSpPr/>
          <p:nvPr/>
        </p:nvGrpSpPr>
        <p:grpSpPr>
          <a:xfrm>
            <a:off x="7855311" y="2797024"/>
            <a:ext cx="1180875" cy="1136593"/>
            <a:chOff x="4090063" y="1541209"/>
            <a:chExt cx="1180875" cy="1136593"/>
          </a:xfrm>
        </p:grpSpPr>
        <p:pic>
          <p:nvPicPr>
            <p:cNvPr id="17" name="図 16" descr="挿絵 が含まれている画像&#10;&#10;AI 生成コンテンツは誤りを含む可能性があります。">
              <a:extLst>
                <a:ext uri="{FF2B5EF4-FFF2-40B4-BE49-F238E27FC236}">
                  <a16:creationId xmlns:a16="http://schemas.microsoft.com/office/drawing/2014/main" id="{0905BFAF-52D4-4BFF-BFB8-B90473C8CE6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090063" y="1541209"/>
              <a:ext cx="1180875" cy="1136593"/>
            </a:xfrm>
            <a:prstGeom prst="rect">
              <a:avLst/>
            </a:prstGeom>
          </p:spPr>
        </p:pic>
        <p:sp>
          <p:nvSpPr>
            <p:cNvPr id="18" name="テキスト ボックス 17">
              <a:extLst>
                <a:ext uri="{FF2B5EF4-FFF2-40B4-BE49-F238E27FC236}">
                  <a16:creationId xmlns:a16="http://schemas.microsoft.com/office/drawing/2014/main" id="{210A9AF3-E465-BF58-F39C-A2AF05342DAF}"/>
                </a:ext>
              </a:extLst>
            </p:cNvPr>
            <p:cNvSpPr txBox="1"/>
            <p:nvPr/>
          </p:nvSpPr>
          <p:spPr>
            <a:xfrm>
              <a:off x="4321803" y="1760483"/>
              <a:ext cx="748923" cy="769441"/>
            </a:xfrm>
            <a:prstGeom prst="rect">
              <a:avLst/>
            </a:prstGeom>
            <a:noFill/>
          </p:spPr>
          <p:txBody>
            <a:bodyPr wrap="none" rtlCol="0">
              <a:spAutoFit/>
            </a:bodyPr>
            <a:lstStyle/>
            <a:p>
              <a:r>
                <a:rPr lang="ja-JP" altLang="en-US" sz="4400" b="1" dirty="0">
                  <a:latin typeface="AR P丸ゴシック体E" panose="020F0900000000000000" pitchFamily="50" charset="-128"/>
                  <a:ea typeface="AR P丸ゴシック体E" panose="020F0900000000000000" pitchFamily="50" charset="-128"/>
                </a:rPr>
                <a:t>②</a:t>
              </a:r>
              <a:endParaRPr kumimoji="1" lang="ja-JP" altLang="en-US" sz="4400" b="1" dirty="0">
                <a:latin typeface="AR P丸ゴシック体E" panose="020F0900000000000000" pitchFamily="50" charset="-128"/>
                <a:ea typeface="AR P丸ゴシック体E" panose="020F0900000000000000" pitchFamily="50" charset="-128"/>
              </a:endParaRPr>
            </a:p>
          </p:txBody>
        </p:sp>
      </p:grpSp>
    </p:spTree>
    <p:extLst>
      <p:ext uri="{BB962C8B-B14F-4D97-AF65-F5344CB8AC3E}">
        <p14:creationId xmlns:p14="http://schemas.microsoft.com/office/powerpoint/2010/main" val="1984719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42" presetClass="entr" presetSubtype="0"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1000"/>
                                        <p:tgtEl>
                                          <p:spTgt spid="15"/>
                                        </p:tgtEl>
                                      </p:cBhvr>
                                    </p:animEffect>
                                    <p:anim calcmode="lin" valueType="num">
                                      <p:cBhvr>
                                        <p:cTn id="45" dur="1000" fill="hold"/>
                                        <p:tgtEl>
                                          <p:spTgt spid="15"/>
                                        </p:tgtEl>
                                        <p:attrNameLst>
                                          <p:attrName>ppt_x</p:attrName>
                                        </p:attrNameLst>
                                      </p:cBhvr>
                                      <p:tavLst>
                                        <p:tav tm="0">
                                          <p:val>
                                            <p:strVal val="#ppt_x"/>
                                          </p:val>
                                        </p:tav>
                                        <p:tav tm="100000">
                                          <p:val>
                                            <p:strVal val="#ppt_x"/>
                                          </p:val>
                                        </p:tav>
                                      </p:tavLst>
                                    </p:anim>
                                    <p:anim calcmode="lin" valueType="num">
                                      <p:cBhvr>
                                        <p:cTn id="4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0-#ppt_w/2"/>
                                          </p:val>
                                        </p:tav>
                                        <p:tav tm="100000">
                                          <p:val>
                                            <p:strVal val="#ppt_x"/>
                                          </p:val>
                                        </p:tav>
                                      </p:tavLst>
                                    </p:anim>
                                    <p:anim calcmode="lin" valueType="num">
                                      <p:cBhvr additive="base">
                                        <p:cTn id="52"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正方形/長方形 36">
            <a:extLst>
              <a:ext uri="{FF2B5EF4-FFF2-40B4-BE49-F238E27FC236}">
                <a16:creationId xmlns:a16="http://schemas.microsoft.com/office/drawing/2014/main" id="{83AA89E3-21C5-4381-AEB0-BBDB3AC2B048}"/>
              </a:ext>
            </a:extLst>
          </p:cNvPr>
          <p:cNvSpPr/>
          <p:nvPr/>
        </p:nvSpPr>
        <p:spPr>
          <a:xfrm>
            <a:off x="351693" y="263769"/>
            <a:ext cx="8440615" cy="6330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a:p>
        </p:txBody>
      </p:sp>
      <p:pic>
        <p:nvPicPr>
          <p:cNvPr id="91" name="図 90">
            <a:extLst>
              <a:ext uri="{FF2B5EF4-FFF2-40B4-BE49-F238E27FC236}">
                <a16:creationId xmlns:a16="http://schemas.microsoft.com/office/drawing/2014/main" id="{76C24E8E-4DC5-4E2B-94DD-6E9EFA03981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1692" y="926766"/>
            <a:ext cx="8031195" cy="5087173"/>
          </a:xfrm>
          <a:prstGeom prst="rect">
            <a:avLst/>
          </a:prstGeom>
        </p:spPr>
      </p:pic>
      <p:cxnSp>
        <p:nvCxnSpPr>
          <p:cNvPr id="57" name="直線コネクタ 56">
            <a:extLst>
              <a:ext uri="{FF2B5EF4-FFF2-40B4-BE49-F238E27FC236}">
                <a16:creationId xmlns:a16="http://schemas.microsoft.com/office/drawing/2014/main" id="{C3345B00-6C6D-4C82-B18B-111527C1CD2E}"/>
              </a:ext>
            </a:extLst>
          </p:cNvPr>
          <p:cNvCxnSpPr/>
          <p:nvPr/>
        </p:nvCxnSpPr>
        <p:spPr>
          <a:xfrm flipV="1">
            <a:off x="5727175" y="3589970"/>
            <a:ext cx="8116" cy="1566383"/>
          </a:xfrm>
          <a:prstGeom prst="line">
            <a:avLst/>
          </a:prstGeom>
          <a:ln w="254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D2C0A5AB-6CB5-4BC1-9AB7-0B3C827F2DF5}"/>
              </a:ext>
            </a:extLst>
          </p:cNvPr>
          <p:cNvCxnSpPr>
            <a:cxnSpLocks/>
          </p:cNvCxnSpPr>
          <p:nvPr/>
        </p:nvCxnSpPr>
        <p:spPr>
          <a:xfrm>
            <a:off x="5789396" y="2848710"/>
            <a:ext cx="0" cy="4571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26A8D8BA-E96F-43F9-8319-843C0F0DC938}"/>
              </a:ext>
            </a:extLst>
          </p:cNvPr>
          <p:cNvCxnSpPr>
            <a:cxnSpLocks/>
            <a:endCxn id="71" idx="1"/>
          </p:cNvCxnSpPr>
          <p:nvPr/>
        </p:nvCxnSpPr>
        <p:spPr>
          <a:xfrm>
            <a:off x="6630366" y="3446586"/>
            <a:ext cx="338532" cy="0"/>
          </a:xfrm>
          <a:prstGeom prst="line">
            <a:avLst/>
          </a:prstGeom>
          <a:ln w="3175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A86FB7B1-AD82-446D-AFD8-6754F817D85D}"/>
              </a:ext>
            </a:extLst>
          </p:cNvPr>
          <p:cNvCxnSpPr/>
          <p:nvPr/>
        </p:nvCxnSpPr>
        <p:spPr>
          <a:xfrm>
            <a:off x="6181669" y="3614847"/>
            <a:ext cx="0" cy="478842"/>
          </a:xfrm>
          <a:prstGeom prst="line">
            <a:avLst/>
          </a:prstGeom>
          <a:ln w="4762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テキスト ボックス 1">
            <a:extLst>
              <a:ext uri="{FF2B5EF4-FFF2-40B4-BE49-F238E27FC236}">
                <a16:creationId xmlns:a16="http://schemas.microsoft.com/office/drawing/2014/main" id="{9D13385A-CA0E-4F34-B8A2-F2D3646CBD02}"/>
              </a:ext>
            </a:extLst>
          </p:cNvPr>
          <p:cNvSpPr txBox="1"/>
          <p:nvPr/>
        </p:nvSpPr>
        <p:spPr>
          <a:xfrm>
            <a:off x="6103301" y="4091556"/>
            <a:ext cx="1252566" cy="359808"/>
          </a:xfrm>
          <a:prstGeom prst="rect">
            <a:avLst/>
          </a:prstGeom>
          <a:solidFill>
            <a:schemeClr val="lt1"/>
          </a:solidFill>
          <a:ln w="34925" cmpd="thickThin">
            <a:solidFill>
              <a:schemeClr val="tx1"/>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363" b="1">
                <a:latin typeface="HGS創英角ﾎﾟｯﾌﾟ体" panose="040B0A00000000000000" pitchFamily="50" charset="-128"/>
                <a:ea typeface="HGS創英角ﾎﾟｯﾌﾟ体" panose="040B0A00000000000000" pitchFamily="50" charset="-128"/>
              </a:rPr>
              <a:t>八名川まつり</a:t>
            </a:r>
          </a:p>
        </p:txBody>
      </p:sp>
      <p:sp>
        <p:nvSpPr>
          <p:cNvPr id="62" name="テキスト ボックス 2">
            <a:extLst>
              <a:ext uri="{FF2B5EF4-FFF2-40B4-BE49-F238E27FC236}">
                <a16:creationId xmlns:a16="http://schemas.microsoft.com/office/drawing/2014/main" id="{77CDD923-B523-4F0C-9A95-E32563D6341B}"/>
              </a:ext>
            </a:extLst>
          </p:cNvPr>
          <p:cNvSpPr txBox="1"/>
          <p:nvPr/>
        </p:nvSpPr>
        <p:spPr>
          <a:xfrm>
            <a:off x="2651219" y="6013939"/>
            <a:ext cx="957685" cy="215073"/>
          </a:xfrm>
          <a:prstGeom prst="rect">
            <a:avLst/>
          </a:prstGeom>
          <a:solidFill>
            <a:srgbClr val="92D050"/>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023" b="1"/>
              <a:t>環境の教育</a:t>
            </a:r>
          </a:p>
        </p:txBody>
      </p:sp>
      <p:sp>
        <p:nvSpPr>
          <p:cNvPr id="63" name="テキスト ボックス 3">
            <a:extLst>
              <a:ext uri="{FF2B5EF4-FFF2-40B4-BE49-F238E27FC236}">
                <a16:creationId xmlns:a16="http://schemas.microsoft.com/office/drawing/2014/main" id="{8E470BCB-1603-42E7-8F82-45F761C45BF3}"/>
              </a:ext>
            </a:extLst>
          </p:cNvPr>
          <p:cNvSpPr txBox="1"/>
          <p:nvPr/>
        </p:nvSpPr>
        <p:spPr>
          <a:xfrm>
            <a:off x="3752290" y="6013939"/>
            <a:ext cx="933337" cy="215073"/>
          </a:xfrm>
          <a:prstGeom prst="rect">
            <a:avLst/>
          </a:prstGeom>
          <a:solidFill>
            <a:srgbClr val="FFFF99"/>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023" b="1"/>
              <a:t>多文化理解</a:t>
            </a:r>
          </a:p>
        </p:txBody>
      </p:sp>
      <p:sp>
        <p:nvSpPr>
          <p:cNvPr id="64" name="テキスト ボックス 4">
            <a:extLst>
              <a:ext uri="{FF2B5EF4-FFF2-40B4-BE49-F238E27FC236}">
                <a16:creationId xmlns:a16="http://schemas.microsoft.com/office/drawing/2014/main" id="{AA017D03-7DDD-48EB-A9A2-97AF596C772C}"/>
              </a:ext>
            </a:extLst>
          </p:cNvPr>
          <p:cNvSpPr txBox="1"/>
          <p:nvPr/>
        </p:nvSpPr>
        <p:spPr>
          <a:xfrm>
            <a:off x="4764079" y="6013942"/>
            <a:ext cx="1216025" cy="211014"/>
          </a:xfrm>
          <a:prstGeom prst="rect">
            <a:avLst/>
          </a:prstGeom>
          <a:solidFill>
            <a:srgbClr val="FCC8F5"/>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023" b="1"/>
              <a:t>人権・命の教育</a:t>
            </a:r>
          </a:p>
        </p:txBody>
      </p:sp>
      <p:sp>
        <p:nvSpPr>
          <p:cNvPr id="65" name="テキスト ボックス 5">
            <a:extLst>
              <a:ext uri="{FF2B5EF4-FFF2-40B4-BE49-F238E27FC236}">
                <a16:creationId xmlns:a16="http://schemas.microsoft.com/office/drawing/2014/main" id="{76D5BCC5-8376-4BC6-81C5-38875ECC55D9}"/>
              </a:ext>
            </a:extLst>
          </p:cNvPr>
          <p:cNvSpPr txBox="1"/>
          <p:nvPr/>
        </p:nvSpPr>
        <p:spPr>
          <a:xfrm>
            <a:off x="6033112" y="6013939"/>
            <a:ext cx="982033" cy="215073"/>
          </a:xfrm>
          <a:prstGeom prst="rect">
            <a:avLst/>
          </a:prstGeom>
          <a:solidFill>
            <a:schemeClr val="bg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023" b="1" dirty="0"/>
              <a:t>学習スキル</a:t>
            </a:r>
          </a:p>
        </p:txBody>
      </p:sp>
      <p:cxnSp>
        <p:nvCxnSpPr>
          <p:cNvPr id="66" name="直線コネクタ 65">
            <a:extLst>
              <a:ext uri="{FF2B5EF4-FFF2-40B4-BE49-F238E27FC236}">
                <a16:creationId xmlns:a16="http://schemas.microsoft.com/office/drawing/2014/main" id="{E2380EF6-4176-4FA3-B9BA-038764497468}"/>
              </a:ext>
            </a:extLst>
          </p:cNvPr>
          <p:cNvCxnSpPr/>
          <p:nvPr/>
        </p:nvCxnSpPr>
        <p:spPr>
          <a:xfrm flipH="1">
            <a:off x="4726204" y="1520396"/>
            <a:ext cx="8116" cy="1030729"/>
          </a:xfrm>
          <a:prstGeom prst="line">
            <a:avLst/>
          </a:prstGeom>
          <a:ln w="254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直線コネクタ 69">
            <a:extLst>
              <a:ext uri="{FF2B5EF4-FFF2-40B4-BE49-F238E27FC236}">
                <a16:creationId xmlns:a16="http://schemas.microsoft.com/office/drawing/2014/main" id="{82EAD775-D89C-466C-8FBE-09E806A313E1}"/>
              </a:ext>
            </a:extLst>
          </p:cNvPr>
          <p:cNvCxnSpPr/>
          <p:nvPr/>
        </p:nvCxnSpPr>
        <p:spPr>
          <a:xfrm>
            <a:off x="4792486" y="3029965"/>
            <a:ext cx="666862" cy="275943"/>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テキスト ボックス 90">
            <a:extLst>
              <a:ext uri="{FF2B5EF4-FFF2-40B4-BE49-F238E27FC236}">
                <a16:creationId xmlns:a16="http://schemas.microsoft.com/office/drawing/2014/main" id="{8AA9F2B7-99EB-49A3-A4CF-3782A981E682}"/>
              </a:ext>
            </a:extLst>
          </p:cNvPr>
          <p:cNvSpPr txBox="1"/>
          <p:nvPr/>
        </p:nvSpPr>
        <p:spPr>
          <a:xfrm>
            <a:off x="6968898" y="3194991"/>
            <a:ext cx="1252565" cy="503190"/>
          </a:xfrm>
          <a:prstGeom prst="rect">
            <a:avLst/>
          </a:prstGeom>
          <a:solidFill>
            <a:srgbClr val="FCC8F5"/>
          </a:solidFill>
          <a:ln w="9525"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b"/>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193" b="1" dirty="0"/>
              <a:t>世界が１００人の村だったら</a:t>
            </a:r>
          </a:p>
        </p:txBody>
      </p:sp>
      <p:cxnSp>
        <p:nvCxnSpPr>
          <p:cNvPr id="72" name="直線コネクタ 71">
            <a:extLst>
              <a:ext uri="{FF2B5EF4-FFF2-40B4-BE49-F238E27FC236}">
                <a16:creationId xmlns:a16="http://schemas.microsoft.com/office/drawing/2014/main" id="{58FF4F9E-66F5-4357-8184-20824830CFF4}"/>
              </a:ext>
            </a:extLst>
          </p:cNvPr>
          <p:cNvCxnSpPr>
            <a:cxnSpLocks/>
          </p:cNvCxnSpPr>
          <p:nvPr/>
        </p:nvCxnSpPr>
        <p:spPr>
          <a:xfrm flipV="1">
            <a:off x="5303158" y="2751318"/>
            <a:ext cx="408677" cy="9097"/>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円形吹き出し 8">
            <a:extLst>
              <a:ext uri="{FF2B5EF4-FFF2-40B4-BE49-F238E27FC236}">
                <a16:creationId xmlns:a16="http://schemas.microsoft.com/office/drawing/2014/main" id="{999A0B74-FA40-484F-A323-1D0A248EB872}"/>
              </a:ext>
            </a:extLst>
          </p:cNvPr>
          <p:cNvSpPr/>
          <p:nvPr/>
        </p:nvSpPr>
        <p:spPr>
          <a:xfrm>
            <a:off x="1819101" y="1203872"/>
            <a:ext cx="2014347" cy="711500"/>
          </a:xfrm>
          <a:prstGeom prst="wedgeEllipseCallout">
            <a:avLst>
              <a:gd name="adj1" fmla="val 61688"/>
              <a:gd name="adj2" fmla="val -23668"/>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ts val="1108"/>
              </a:lnSpc>
            </a:pPr>
            <a:r>
              <a:rPr lang="ja-JP" altLang="en-US" sz="1193" b="1" dirty="0">
                <a:latin typeface="+mn-ea"/>
              </a:rPr>
              <a:t>①　</a:t>
            </a:r>
            <a:r>
              <a:rPr lang="en-US" altLang="ja-JP" sz="1193" b="1" dirty="0">
                <a:latin typeface="+mn-ea"/>
              </a:rPr>
              <a:t>SDGs</a:t>
            </a:r>
            <a:r>
              <a:rPr lang="ja-JP" altLang="en-US" sz="1193" b="1" dirty="0">
                <a:latin typeface="+mn-ea"/>
              </a:rPr>
              <a:t>の視点から未来について、自分の考えをもつ</a:t>
            </a:r>
            <a:endParaRPr lang="en-US" altLang="ja-JP" sz="1193" b="1" dirty="0">
              <a:latin typeface="+mn-ea"/>
            </a:endParaRPr>
          </a:p>
        </p:txBody>
      </p:sp>
      <p:sp>
        <p:nvSpPr>
          <p:cNvPr id="74" name="円形吹き出し 26">
            <a:extLst>
              <a:ext uri="{FF2B5EF4-FFF2-40B4-BE49-F238E27FC236}">
                <a16:creationId xmlns:a16="http://schemas.microsoft.com/office/drawing/2014/main" id="{766C939F-2EEF-4004-823B-8B36CBB251D8}"/>
              </a:ext>
            </a:extLst>
          </p:cNvPr>
          <p:cNvSpPr/>
          <p:nvPr/>
        </p:nvSpPr>
        <p:spPr>
          <a:xfrm>
            <a:off x="5213164" y="1569089"/>
            <a:ext cx="1988756" cy="795366"/>
          </a:xfrm>
          <a:prstGeom prst="wedgeEllipseCallout">
            <a:avLst>
              <a:gd name="adj1" fmla="val -1122"/>
              <a:gd name="adj2" fmla="val 70806"/>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ts val="1193"/>
              </a:lnSpc>
            </a:pPr>
            <a:r>
              <a:rPr lang="ja-JP" altLang="en-US" sz="1193" b="1" dirty="0">
                <a:latin typeface="+mn-ea"/>
              </a:rPr>
              <a:t>⑤　戦後の焼け跡から立ち上がった先人の勇気を思う。</a:t>
            </a:r>
            <a:endParaRPr lang="en-US" altLang="ja-JP" sz="1193" b="1" dirty="0">
              <a:latin typeface="+mn-ea"/>
            </a:endParaRPr>
          </a:p>
        </p:txBody>
      </p:sp>
      <p:sp>
        <p:nvSpPr>
          <p:cNvPr id="75" name="円形吹き出し 27">
            <a:extLst>
              <a:ext uri="{FF2B5EF4-FFF2-40B4-BE49-F238E27FC236}">
                <a16:creationId xmlns:a16="http://schemas.microsoft.com/office/drawing/2014/main" id="{980492D1-4170-4DE1-91A2-9E8A442C0C05}"/>
              </a:ext>
            </a:extLst>
          </p:cNvPr>
          <p:cNvSpPr/>
          <p:nvPr/>
        </p:nvSpPr>
        <p:spPr>
          <a:xfrm>
            <a:off x="2540300" y="2242718"/>
            <a:ext cx="1358073" cy="819714"/>
          </a:xfrm>
          <a:prstGeom prst="wedgeEllipseCallout">
            <a:avLst>
              <a:gd name="adj1" fmla="val 62854"/>
              <a:gd name="adj2" fmla="val 7675"/>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ts val="1193"/>
              </a:lnSpc>
            </a:pPr>
            <a:r>
              <a:rPr lang="ja-JP" altLang="en-US" sz="1193" b="1">
                <a:latin typeface="+mn-ea"/>
              </a:rPr>
              <a:t>②　戦争中の生活や人々の願いを知る</a:t>
            </a:r>
            <a:endParaRPr lang="en-US" altLang="ja-JP" sz="1193" b="1">
              <a:latin typeface="+mn-ea"/>
            </a:endParaRPr>
          </a:p>
        </p:txBody>
      </p:sp>
      <p:sp>
        <p:nvSpPr>
          <p:cNvPr id="76" name="円形吹き出し 28">
            <a:extLst>
              <a:ext uri="{FF2B5EF4-FFF2-40B4-BE49-F238E27FC236}">
                <a16:creationId xmlns:a16="http://schemas.microsoft.com/office/drawing/2014/main" id="{0ADCE918-5FA4-4B41-8FA4-42ABC25AA333}"/>
              </a:ext>
            </a:extLst>
          </p:cNvPr>
          <p:cNvSpPr/>
          <p:nvPr/>
        </p:nvSpPr>
        <p:spPr>
          <a:xfrm>
            <a:off x="3133685" y="3146296"/>
            <a:ext cx="1930686" cy="873820"/>
          </a:xfrm>
          <a:prstGeom prst="wedgeEllipseCallout">
            <a:avLst>
              <a:gd name="adj1" fmla="val 74664"/>
              <a:gd name="adj2" fmla="val -14845"/>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ja-JP" altLang="en-US" sz="1193" b="1" dirty="0">
                <a:latin typeface="+mn-ea"/>
              </a:rPr>
              <a:t>③　キャリアについて考え、自分を見つめる</a:t>
            </a:r>
            <a:endParaRPr lang="en-US" altLang="ja-JP" sz="1193" b="1" dirty="0">
              <a:latin typeface="+mn-ea"/>
            </a:endParaRPr>
          </a:p>
        </p:txBody>
      </p:sp>
      <p:sp>
        <p:nvSpPr>
          <p:cNvPr id="77" name="円形吹き出し 29">
            <a:extLst>
              <a:ext uri="{FF2B5EF4-FFF2-40B4-BE49-F238E27FC236}">
                <a16:creationId xmlns:a16="http://schemas.microsoft.com/office/drawing/2014/main" id="{4AC1AAAA-5B09-484C-9CAC-BD7AE12F31F0}"/>
              </a:ext>
            </a:extLst>
          </p:cNvPr>
          <p:cNvSpPr/>
          <p:nvPr/>
        </p:nvSpPr>
        <p:spPr>
          <a:xfrm>
            <a:off x="3464593" y="4120213"/>
            <a:ext cx="2192246" cy="754786"/>
          </a:xfrm>
          <a:prstGeom prst="wedgeEllipseCallout">
            <a:avLst>
              <a:gd name="adj1" fmla="val 47518"/>
              <a:gd name="adj2" fmla="val -107286"/>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ts val="1193"/>
              </a:lnSpc>
            </a:pPr>
            <a:r>
              <a:rPr lang="ja-JP" altLang="en-US" sz="1193" b="1" dirty="0">
                <a:latin typeface="+mn-ea"/>
              </a:rPr>
              <a:t>⑥　自分がなりたい職業を選び、実現への道筋を調べる</a:t>
            </a:r>
            <a:endParaRPr lang="en-US" altLang="ja-JP" sz="1193" b="1" dirty="0">
              <a:latin typeface="+mn-ea"/>
            </a:endParaRPr>
          </a:p>
        </p:txBody>
      </p:sp>
      <p:sp>
        <p:nvSpPr>
          <p:cNvPr id="78" name="円形吹き出し 31">
            <a:extLst>
              <a:ext uri="{FF2B5EF4-FFF2-40B4-BE49-F238E27FC236}">
                <a16:creationId xmlns:a16="http://schemas.microsoft.com/office/drawing/2014/main" id="{60C9646B-A2A3-456F-A326-31C981DE47A1}"/>
              </a:ext>
            </a:extLst>
          </p:cNvPr>
          <p:cNvSpPr/>
          <p:nvPr/>
        </p:nvSpPr>
        <p:spPr>
          <a:xfrm>
            <a:off x="6630366" y="4494898"/>
            <a:ext cx="1829187" cy="684449"/>
          </a:xfrm>
          <a:prstGeom prst="wedgeEllipseCallout">
            <a:avLst>
              <a:gd name="adj1" fmla="val -37344"/>
              <a:gd name="adj2" fmla="val -54736"/>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ts val="1193"/>
              </a:lnSpc>
            </a:pPr>
            <a:r>
              <a:rPr lang="ja-JP" altLang="en-US" sz="1193" b="1" dirty="0">
                <a:latin typeface="+mn-ea"/>
              </a:rPr>
              <a:t>⑦　調べたことを地域・保護者に発表する</a:t>
            </a:r>
            <a:endParaRPr lang="en-US" altLang="ja-JP" sz="1193" b="1" dirty="0">
              <a:latin typeface="+mn-ea"/>
            </a:endParaRPr>
          </a:p>
        </p:txBody>
      </p:sp>
      <p:sp>
        <p:nvSpPr>
          <p:cNvPr id="79" name="円形吹き出し 32">
            <a:extLst>
              <a:ext uri="{FF2B5EF4-FFF2-40B4-BE49-F238E27FC236}">
                <a16:creationId xmlns:a16="http://schemas.microsoft.com/office/drawing/2014/main" id="{B54B538D-1C17-47BD-9AAB-47C80D364FA0}"/>
              </a:ext>
            </a:extLst>
          </p:cNvPr>
          <p:cNvSpPr/>
          <p:nvPr/>
        </p:nvSpPr>
        <p:spPr>
          <a:xfrm>
            <a:off x="3443881" y="4956159"/>
            <a:ext cx="1815273" cy="741259"/>
          </a:xfrm>
          <a:prstGeom prst="wedgeEllipseCallout">
            <a:avLst>
              <a:gd name="adj1" fmla="val 62855"/>
              <a:gd name="adj2" fmla="val -708"/>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ts val="1108"/>
              </a:lnSpc>
            </a:pPr>
            <a:r>
              <a:rPr lang="ja-JP" altLang="en-US" sz="1193" b="1" dirty="0">
                <a:latin typeface="+mn-ea"/>
              </a:rPr>
              <a:t>④　将来の自分の姿を想像し、立体作品を作る</a:t>
            </a:r>
            <a:endParaRPr lang="en-US" altLang="ja-JP" sz="1193" b="1" dirty="0">
              <a:latin typeface="+mn-ea"/>
            </a:endParaRPr>
          </a:p>
          <a:p>
            <a:pPr>
              <a:lnSpc>
                <a:spcPts val="1108"/>
              </a:lnSpc>
            </a:pPr>
            <a:endParaRPr lang="en-US" altLang="ja-JP" sz="1193" b="1" dirty="0">
              <a:latin typeface="+mn-ea"/>
            </a:endParaRPr>
          </a:p>
          <a:p>
            <a:pPr>
              <a:lnSpc>
                <a:spcPts val="1108"/>
              </a:lnSpc>
            </a:pPr>
            <a:endParaRPr lang="en-US" altLang="ja-JP" sz="1193" b="1" dirty="0">
              <a:latin typeface="+mn-ea"/>
            </a:endParaRPr>
          </a:p>
        </p:txBody>
      </p:sp>
      <p:sp>
        <p:nvSpPr>
          <p:cNvPr id="81" name="テキスト ボックス 58">
            <a:extLst>
              <a:ext uri="{FF2B5EF4-FFF2-40B4-BE49-F238E27FC236}">
                <a16:creationId xmlns:a16="http://schemas.microsoft.com/office/drawing/2014/main" id="{02E215E8-0DFB-4F65-8725-94513ED33A0B}"/>
              </a:ext>
            </a:extLst>
          </p:cNvPr>
          <p:cNvSpPr txBox="1"/>
          <p:nvPr/>
        </p:nvSpPr>
        <p:spPr>
          <a:xfrm>
            <a:off x="5475580" y="2529481"/>
            <a:ext cx="1214691" cy="462611"/>
          </a:xfrm>
          <a:prstGeom prst="rect">
            <a:avLst/>
          </a:prstGeom>
          <a:solidFill>
            <a:srgbClr val="FFFF99"/>
          </a:solidFill>
          <a:ln w="9525"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779173" eaLnBrk="1" fontAlgn="auto" hangingPunct="1">
              <a:spcBef>
                <a:spcPts val="0"/>
              </a:spcBef>
              <a:spcAft>
                <a:spcPts val="0"/>
              </a:spcAft>
              <a:defRPr/>
            </a:pPr>
            <a:r>
              <a:rPr lang="ja-JP" altLang="en-US" sz="1193" b="1" dirty="0"/>
              <a:t>新しい日本、平和な日本へ</a:t>
            </a:r>
            <a:endParaRPr lang="en-US" altLang="ja-JP" sz="1193" b="1" dirty="0"/>
          </a:p>
        </p:txBody>
      </p:sp>
      <p:sp>
        <p:nvSpPr>
          <p:cNvPr id="80" name="円形吹き出し 35">
            <a:extLst>
              <a:ext uri="{FF2B5EF4-FFF2-40B4-BE49-F238E27FC236}">
                <a16:creationId xmlns:a16="http://schemas.microsoft.com/office/drawing/2014/main" id="{EC79716B-7669-4218-89B2-B48E66077CB8}"/>
              </a:ext>
            </a:extLst>
          </p:cNvPr>
          <p:cNvSpPr/>
          <p:nvPr/>
        </p:nvSpPr>
        <p:spPr>
          <a:xfrm>
            <a:off x="6762121" y="2142620"/>
            <a:ext cx="1842327" cy="968505"/>
          </a:xfrm>
          <a:prstGeom prst="wedgeEllipseCallout">
            <a:avLst>
              <a:gd name="adj1" fmla="val 4905"/>
              <a:gd name="adj2" fmla="val 60489"/>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ja-JP" altLang="en-US" sz="1193" b="1" dirty="0">
                <a:latin typeface="+mn-ea"/>
              </a:rPr>
              <a:t>⑧　世界の現状を見つめ自分の生き方・学び方について考える</a:t>
            </a:r>
            <a:endParaRPr lang="en-US" altLang="ja-JP" sz="1193" b="1" dirty="0">
              <a:latin typeface="+mn-ea"/>
            </a:endParaRPr>
          </a:p>
        </p:txBody>
      </p:sp>
      <p:sp>
        <p:nvSpPr>
          <p:cNvPr id="82" name="テキスト ボックス 20">
            <a:extLst>
              <a:ext uri="{FF2B5EF4-FFF2-40B4-BE49-F238E27FC236}">
                <a16:creationId xmlns:a16="http://schemas.microsoft.com/office/drawing/2014/main" id="{239A98E4-3991-4501-81C5-2C8C313FE2EC}"/>
              </a:ext>
            </a:extLst>
          </p:cNvPr>
          <p:cNvSpPr txBox="1"/>
          <p:nvPr/>
        </p:nvSpPr>
        <p:spPr>
          <a:xfrm>
            <a:off x="4006588" y="1206576"/>
            <a:ext cx="1303967" cy="557297"/>
          </a:xfrm>
          <a:prstGeom prst="rect">
            <a:avLst/>
          </a:prstGeom>
          <a:solidFill>
            <a:srgbClr val="FCC8F5"/>
          </a:solidFill>
          <a:ln w="9525"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363" b="1" dirty="0"/>
              <a:t>未来がよりよくあるために</a:t>
            </a:r>
          </a:p>
        </p:txBody>
      </p:sp>
      <p:sp>
        <p:nvSpPr>
          <p:cNvPr id="87" name="正方形/長方形 86">
            <a:extLst>
              <a:ext uri="{FF2B5EF4-FFF2-40B4-BE49-F238E27FC236}">
                <a16:creationId xmlns:a16="http://schemas.microsoft.com/office/drawing/2014/main" id="{5B87A3CB-D690-4EE1-9466-6AB63C3323B5}"/>
              </a:ext>
            </a:extLst>
          </p:cNvPr>
          <p:cNvSpPr/>
          <p:nvPr/>
        </p:nvSpPr>
        <p:spPr>
          <a:xfrm>
            <a:off x="593709" y="392505"/>
            <a:ext cx="7749833" cy="362279"/>
          </a:xfrm>
          <a:prstGeom prst="rect">
            <a:avLst/>
          </a:prstGeom>
        </p:spPr>
        <p:txBody>
          <a:bodyPr wrap="square">
            <a:spAutoFit/>
          </a:bodyPr>
          <a:lstStyle/>
          <a:p>
            <a:r>
              <a:rPr lang="ja-JP" altLang="en-US" sz="1754" b="1" dirty="0">
                <a:solidFill>
                  <a:srgbClr val="000000"/>
                </a:solidFill>
                <a:latin typeface="ＭＳ Ｐゴシック" panose="020B0600070205080204" pitchFamily="50" charset="-128"/>
              </a:rPr>
              <a:t>第６学年　「未来にはばたけ」学習カレンダー</a:t>
            </a:r>
            <a:r>
              <a:rPr lang="ja-JP" altLang="en-US" sz="1754" dirty="0"/>
              <a:t> 　　　　　</a:t>
            </a:r>
            <a:r>
              <a:rPr lang="ja-JP" altLang="en-US" sz="1363" b="1" dirty="0">
                <a:solidFill>
                  <a:srgbClr val="000000"/>
                </a:solidFill>
                <a:latin typeface="ＭＳ Ｐゴシック" panose="020B0600070205080204" pitchFamily="50" charset="-128"/>
              </a:rPr>
              <a:t>江東区立八名川小学校</a:t>
            </a:r>
            <a:r>
              <a:rPr lang="ja-JP" altLang="en-US" sz="1754" dirty="0"/>
              <a:t> </a:t>
            </a:r>
          </a:p>
        </p:txBody>
      </p:sp>
      <p:pic>
        <p:nvPicPr>
          <p:cNvPr id="2" name="02 ＰＰＡＰ（ペンパイナッポーアッポーペン）">
            <a:hlinkClick r:id="" action="ppaction://media"/>
            <a:extLst>
              <a:ext uri="{FF2B5EF4-FFF2-40B4-BE49-F238E27FC236}">
                <a16:creationId xmlns:a16="http://schemas.microsoft.com/office/drawing/2014/main" id="{1F21844A-6EDA-4ADC-A22B-B9A2DED446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29692" y="5928638"/>
            <a:ext cx="346281" cy="346281"/>
          </a:xfrm>
          <a:prstGeom prst="rect">
            <a:avLst/>
          </a:prstGeom>
        </p:spPr>
      </p:pic>
      <p:pic>
        <p:nvPicPr>
          <p:cNvPr id="4" name="図 3">
            <a:extLst>
              <a:ext uri="{FF2B5EF4-FFF2-40B4-BE49-F238E27FC236}">
                <a16:creationId xmlns:a16="http://schemas.microsoft.com/office/drawing/2014/main" id="{4B598820-0911-4DEF-9960-D84A65211FB1}"/>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103558" y="3589970"/>
            <a:ext cx="2361034" cy="2064163"/>
          </a:xfrm>
          <a:prstGeom prst="rect">
            <a:avLst/>
          </a:prstGeom>
        </p:spPr>
      </p:pic>
      <p:pic>
        <p:nvPicPr>
          <p:cNvPr id="36" name="図 35">
            <a:extLst>
              <a:ext uri="{FF2B5EF4-FFF2-40B4-BE49-F238E27FC236}">
                <a16:creationId xmlns:a16="http://schemas.microsoft.com/office/drawing/2014/main" id="{9AFA319A-B5CB-4ADB-8551-82DEE9A83644}"/>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660118" y="3668810"/>
            <a:ext cx="154295" cy="1620102"/>
          </a:xfrm>
          <a:prstGeom prst="rect">
            <a:avLst/>
          </a:prstGeom>
        </p:spPr>
      </p:pic>
      <p:sp>
        <p:nvSpPr>
          <p:cNvPr id="69" name="テキスト ボックス 68">
            <a:extLst>
              <a:ext uri="{FF2B5EF4-FFF2-40B4-BE49-F238E27FC236}">
                <a16:creationId xmlns:a16="http://schemas.microsoft.com/office/drawing/2014/main" id="{59385FFA-CE01-46E9-901C-8F96DCB4EF73}"/>
              </a:ext>
            </a:extLst>
          </p:cNvPr>
          <p:cNvSpPr txBox="1"/>
          <p:nvPr/>
        </p:nvSpPr>
        <p:spPr>
          <a:xfrm>
            <a:off x="5456643" y="3192286"/>
            <a:ext cx="1306673" cy="527538"/>
          </a:xfrm>
          <a:prstGeom prst="rect">
            <a:avLst/>
          </a:prstGeom>
          <a:solidFill>
            <a:srgbClr val="FCC8F5"/>
          </a:solidFill>
          <a:ln w="28575"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b"/>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363" b="1" dirty="0">
                <a:latin typeface="AR P悠々ゴシック体E" panose="040B0900000000000000" pitchFamily="50" charset="-128"/>
                <a:ea typeface="AR P悠々ゴシック体E" panose="040B0900000000000000" pitchFamily="50" charset="-128"/>
              </a:rPr>
              <a:t>未来に</a:t>
            </a:r>
            <a:endParaRPr lang="en-US" altLang="ja-JP" sz="1363" b="1" dirty="0">
              <a:latin typeface="AR P悠々ゴシック体E" panose="040B0900000000000000" pitchFamily="50" charset="-128"/>
              <a:ea typeface="AR P悠々ゴシック体E" panose="040B0900000000000000" pitchFamily="50" charset="-128"/>
            </a:endParaRPr>
          </a:p>
          <a:p>
            <a:pPr algn="ctr"/>
            <a:r>
              <a:rPr lang="ja-JP" altLang="en-US" sz="1363" b="1" dirty="0">
                <a:latin typeface="AR P悠々ゴシック体E" panose="040B0900000000000000" pitchFamily="50" charset="-128"/>
                <a:ea typeface="AR P悠々ゴシック体E" panose="040B0900000000000000" pitchFamily="50" charset="-128"/>
              </a:rPr>
              <a:t>はばたけ！</a:t>
            </a:r>
          </a:p>
        </p:txBody>
      </p:sp>
      <p:sp>
        <p:nvSpPr>
          <p:cNvPr id="68" name="テキスト ボックス 85">
            <a:extLst>
              <a:ext uri="{FF2B5EF4-FFF2-40B4-BE49-F238E27FC236}">
                <a16:creationId xmlns:a16="http://schemas.microsoft.com/office/drawing/2014/main" id="{43E4AADF-CD5E-4450-B3EA-0C59AE6BCA79}"/>
              </a:ext>
            </a:extLst>
          </p:cNvPr>
          <p:cNvSpPr txBox="1"/>
          <p:nvPr/>
        </p:nvSpPr>
        <p:spPr>
          <a:xfrm>
            <a:off x="5416063" y="5134711"/>
            <a:ext cx="1274208" cy="284059"/>
          </a:xfrm>
          <a:prstGeom prst="rect">
            <a:avLst/>
          </a:prstGeom>
          <a:solidFill>
            <a:srgbClr val="FCC8F5"/>
          </a:solidFill>
          <a:ln w="9525"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193" b="1" dirty="0"/>
              <a:t>１２年後の私</a:t>
            </a:r>
          </a:p>
        </p:txBody>
      </p:sp>
      <p:sp>
        <p:nvSpPr>
          <p:cNvPr id="3" name="楕円 2">
            <a:extLst>
              <a:ext uri="{FF2B5EF4-FFF2-40B4-BE49-F238E27FC236}">
                <a16:creationId xmlns:a16="http://schemas.microsoft.com/office/drawing/2014/main" id="{8D4503DD-666A-4D9B-ACE1-4E84D811E94A}"/>
              </a:ext>
            </a:extLst>
          </p:cNvPr>
          <p:cNvSpPr/>
          <p:nvPr/>
        </p:nvSpPr>
        <p:spPr>
          <a:xfrm>
            <a:off x="2245588" y="5742829"/>
            <a:ext cx="4956332" cy="74125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a:p>
        </p:txBody>
      </p:sp>
      <p:sp>
        <p:nvSpPr>
          <p:cNvPr id="35" name="正方形/長方形 34">
            <a:extLst>
              <a:ext uri="{FF2B5EF4-FFF2-40B4-BE49-F238E27FC236}">
                <a16:creationId xmlns:a16="http://schemas.microsoft.com/office/drawing/2014/main" id="{37491373-C04E-4781-BEF4-3C498FA5CAC9}"/>
              </a:ext>
            </a:extLst>
          </p:cNvPr>
          <p:cNvSpPr/>
          <p:nvPr/>
        </p:nvSpPr>
        <p:spPr>
          <a:xfrm>
            <a:off x="1052880" y="3598756"/>
            <a:ext cx="2408660" cy="206416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386" dirty="0">
                <a:solidFill>
                  <a:sysClr val="windowText" lastClr="000000"/>
                </a:solidFill>
                <a:latin typeface="HGS創英角ﾎﾟｯﾌﾟ体" panose="040B0A00000000000000" pitchFamily="50" charset="-128"/>
                <a:ea typeface="HGS創英角ﾎﾟｯﾌﾟ体" panose="040B0A00000000000000" pitchFamily="50" charset="-128"/>
              </a:rPr>
              <a:t>カリキュラム・</a:t>
            </a:r>
            <a:endParaRPr lang="en-US" altLang="ja-JP" sz="2386" dirty="0">
              <a:solidFill>
                <a:sysClr val="windowText" lastClr="000000"/>
              </a:solidFill>
              <a:latin typeface="HGS創英角ﾎﾟｯﾌﾟ体" panose="040B0A00000000000000" pitchFamily="50" charset="-128"/>
              <a:ea typeface="HGS創英角ﾎﾟｯﾌﾟ体" panose="040B0A00000000000000" pitchFamily="50" charset="-128"/>
            </a:endParaRPr>
          </a:p>
          <a:p>
            <a:pPr algn="ctr"/>
            <a:r>
              <a:rPr lang="ja-JP" altLang="en-US" sz="2386" dirty="0">
                <a:solidFill>
                  <a:sysClr val="windowText" lastClr="000000"/>
                </a:solidFill>
                <a:latin typeface="HGS創英角ﾎﾟｯﾌﾟ体" panose="040B0A00000000000000" pitchFamily="50" charset="-128"/>
                <a:ea typeface="HGS創英角ﾎﾟｯﾌﾟ体" panose="040B0A00000000000000" pitchFamily="50" charset="-128"/>
              </a:rPr>
              <a:t>マネジメント</a:t>
            </a:r>
            <a:endParaRPr lang="en-US" altLang="ja-JP" sz="2386" dirty="0">
              <a:solidFill>
                <a:sysClr val="windowText" lastClr="000000"/>
              </a:solidFill>
              <a:latin typeface="HGS創英角ﾎﾟｯﾌﾟ体" panose="040B0A00000000000000" pitchFamily="50" charset="-128"/>
              <a:ea typeface="HGS創英角ﾎﾟｯﾌﾟ体" panose="040B0A00000000000000" pitchFamily="50" charset="-128"/>
            </a:endParaRPr>
          </a:p>
          <a:p>
            <a:pPr algn="ctr"/>
            <a:endParaRPr lang="en-US" altLang="ja-JP" sz="681" dirty="0">
              <a:solidFill>
                <a:sysClr val="windowText" lastClr="000000"/>
              </a:solidFill>
              <a:latin typeface="HGS創英角ﾎﾟｯﾌﾟ体" panose="040B0A00000000000000" pitchFamily="50" charset="-128"/>
              <a:ea typeface="HGS創英角ﾎﾟｯﾌﾟ体" panose="040B0A00000000000000" pitchFamily="50" charset="-128"/>
            </a:endParaRPr>
          </a:p>
          <a:p>
            <a:pPr algn="ctr"/>
            <a:r>
              <a:rPr lang="ja-JP" altLang="en-US" sz="1704" dirty="0">
                <a:solidFill>
                  <a:sysClr val="windowText" lastClr="000000"/>
                </a:solidFill>
                <a:latin typeface="HGS創英角ﾎﾟｯﾌﾟ体" panose="040B0A00000000000000" pitchFamily="50" charset="-128"/>
                <a:ea typeface="HGS創英角ﾎﾟｯﾌﾟ体" panose="040B0A00000000000000" pitchFamily="50" charset="-128"/>
              </a:rPr>
              <a:t>従来の教科分断的な</a:t>
            </a:r>
            <a:endParaRPr lang="en-US" altLang="ja-JP" sz="1704" dirty="0">
              <a:solidFill>
                <a:sysClr val="windowText" lastClr="000000"/>
              </a:solidFill>
              <a:latin typeface="HGS創英角ﾎﾟｯﾌﾟ体" panose="040B0A00000000000000" pitchFamily="50" charset="-128"/>
              <a:ea typeface="HGS創英角ﾎﾟｯﾌﾟ体" panose="040B0A00000000000000" pitchFamily="50" charset="-128"/>
            </a:endParaRPr>
          </a:p>
          <a:p>
            <a:pPr algn="ctr"/>
            <a:r>
              <a:rPr lang="ja-JP" altLang="en-US" sz="1704" dirty="0">
                <a:solidFill>
                  <a:sysClr val="windowText" lastClr="000000"/>
                </a:solidFill>
                <a:latin typeface="HGS創英角ﾎﾟｯﾌﾟ体" panose="040B0A00000000000000" pitchFamily="50" charset="-128"/>
                <a:ea typeface="HGS創英角ﾎﾟｯﾌﾟ体" panose="040B0A00000000000000" pitchFamily="50" charset="-128"/>
              </a:rPr>
              <a:t>発想から、教科横断</a:t>
            </a:r>
            <a:endParaRPr lang="en-US" altLang="ja-JP" sz="1704" dirty="0">
              <a:solidFill>
                <a:sysClr val="windowText" lastClr="000000"/>
              </a:solidFill>
              <a:latin typeface="HGS創英角ﾎﾟｯﾌﾟ体" panose="040B0A00000000000000" pitchFamily="50" charset="-128"/>
              <a:ea typeface="HGS創英角ﾎﾟｯﾌﾟ体" panose="040B0A00000000000000" pitchFamily="50" charset="-128"/>
            </a:endParaRPr>
          </a:p>
          <a:p>
            <a:pPr algn="ctr"/>
            <a:r>
              <a:rPr lang="ja-JP" altLang="en-US" sz="1704" dirty="0">
                <a:solidFill>
                  <a:sysClr val="windowText" lastClr="000000"/>
                </a:solidFill>
                <a:latin typeface="HGS創英角ﾎﾟｯﾌﾟ体" panose="040B0A00000000000000" pitchFamily="50" charset="-128"/>
                <a:ea typeface="HGS創英角ﾎﾟｯﾌﾟ体" panose="040B0A00000000000000" pitchFamily="50" charset="-128"/>
              </a:rPr>
              <a:t>的な発想への飛躍が</a:t>
            </a:r>
            <a:endParaRPr lang="en-US" altLang="ja-JP" sz="1704" dirty="0">
              <a:solidFill>
                <a:sysClr val="windowText" lastClr="000000"/>
              </a:solidFill>
              <a:latin typeface="HGS創英角ﾎﾟｯﾌﾟ体" panose="040B0A00000000000000" pitchFamily="50" charset="-128"/>
              <a:ea typeface="HGS創英角ﾎﾟｯﾌﾟ体" panose="040B0A00000000000000" pitchFamily="50" charset="-128"/>
            </a:endParaRPr>
          </a:p>
          <a:p>
            <a:pPr algn="ctr"/>
            <a:r>
              <a:rPr lang="ja-JP" altLang="en-US" sz="1704" dirty="0">
                <a:solidFill>
                  <a:sysClr val="windowText" lastClr="000000"/>
                </a:solidFill>
                <a:latin typeface="HGS創英角ﾎﾟｯﾌﾟ体" panose="040B0A00000000000000" pitchFamily="50" charset="-128"/>
                <a:ea typeface="HGS創英角ﾎﾟｯﾌﾟ体" panose="040B0A00000000000000" pitchFamily="50" charset="-128"/>
              </a:rPr>
              <a:t>必要！</a:t>
            </a:r>
          </a:p>
        </p:txBody>
      </p:sp>
      <p:cxnSp>
        <p:nvCxnSpPr>
          <p:cNvPr id="40" name="直線コネクタ 39">
            <a:extLst>
              <a:ext uri="{FF2B5EF4-FFF2-40B4-BE49-F238E27FC236}">
                <a16:creationId xmlns:a16="http://schemas.microsoft.com/office/drawing/2014/main" id="{AE9B33CF-B554-4FFD-96D2-077C3E550A49}"/>
              </a:ext>
            </a:extLst>
          </p:cNvPr>
          <p:cNvCxnSpPr>
            <a:cxnSpLocks/>
          </p:cNvCxnSpPr>
          <p:nvPr/>
        </p:nvCxnSpPr>
        <p:spPr>
          <a:xfrm flipV="1">
            <a:off x="7344538" y="4261810"/>
            <a:ext cx="408677" cy="9097"/>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テキスト ボックス 1">
            <a:extLst>
              <a:ext uri="{FF2B5EF4-FFF2-40B4-BE49-F238E27FC236}">
                <a16:creationId xmlns:a16="http://schemas.microsoft.com/office/drawing/2014/main" id="{D0086B43-2AC9-4C96-9DF8-B072284A007E}"/>
              </a:ext>
            </a:extLst>
          </p:cNvPr>
          <p:cNvSpPr txBox="1"/>
          <p:nvPr/>
        </p:nvSpPr>
        <p:spPr>
          <a:xfrm>
            <a:off x="7573446" y="4093689"/>
            <a:ext cx="801856" cy="359808"/>
          </a:xfrm>
          <a:prstGeom prst="rect">
            <a:avLst/>
          </a:prstGeom>
          <a:solidFill>
            <a:schemeClr val="lt1"/>
          </a:solidFill>
          <a:ln w="34925" cmpd="thickThin">
            <a:solidFill>
              <a:schemeClr val="tx1"/>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363" b="1">
                <a:latin typeface="HGS創英角ﾎﾟｯﾌﾟ体" panose="040B0A00000000000000" pitchFamily="50" charset="-128"/>
                <a:ea typeface="HGS創英角ﾎﾟｯﾌﾟ体" panose="040B0A00000000000000" pitchFamily="50" charset="-128"/>
              </a:rPr>
              <a:t>卒業式</a:t>
            </a:r>
            <a:endParaRPr lang="ja-JP" altLang="en-US" sz="1363" b="1" dirty="0">
              <a:latin typeface="HGS創英角ﾎﾟｯﾌﾟ体" panose="040B0A00000000000000" pitchFamily="50" charset="-128"/>
              <a:ea typeface="HGS創英角ﾎﾟｯﾌﾟ体" panose="040B0A00000000000000" pitchFamily="50" charset="-128"/>
            </a:endParaRPr>
          </a:p>
        </p:txBody>
      </p:sp>
      <p:sp>
        <p:nvSpPr>
          <p:cNvPr id="67" name="テキスト ボックス 41">
            <a:extLst>
              <a:ext uri="{FF2B5EF4-FFF2-40B4-BE49-F238E27FC236}">
                <a16:creationId xmlns:a16="http://schemas.microsoft.com/office/drawing/2014/main" id="{DAADB550-C0D3-4146-88C9-376B9E40AD23}"/>
              </a:ext>
            </a:extLst>
          </p:cNvPr>
          <p:cNvSpPr txBox="1"/>
          <p:nvPr/>
        </p:nvSpPr>
        <p:spPr>
          <a:xfrm>
            <a:off x="4091807" y="2499722"/>
            <a:ext cx="1297203" cy="530244"/>
          </a:xfrm>
          <a:prstGeom prst="rect">
            <a:avLst/>
          </a:prstGeom>
          <a:solidFill>
            <a:srgbClr val="FFFF99"/>
          </a:solidFill>
          <a:ln w="9525"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779173" eaLnBrk="1" fontAlgn="auto" hangingPunct="1">
              <a:spcBef>
                <a:spcPts val="0"/>
              </a:spcBef>
              <a:spcAft>
                <a:spcPts val="0"/>
              </a:spcAft>
              <a:defRPr/>
            </a:pPr>
            <a:r>
              <a:rPr lang="ja-JP" altLang="en-US" sz="1193" b="1" dirty="0"/>
              <a:t>長く続いた戦争と人々の暮らし</a:t>
            </a:r>
          </a:p>
        </p:txBody>
      </p:sp>
      <p:sp>
        <p:nvSpPr>
          <p:cNvPr id="5" name="矢印: 下 4">
            <a:extLst>
              <a:ext uri="{FF2B5EF4-FFF2-40B4-BE49-F238E27FC236}">
                <a16:creationId xmlns:a16="http://schemas.microsoft.com/office/drawing/2014/main" id="{2606E0B7-8F34-BC18-1883-C0CC73F50611}"/>
              </a:ext>
            </a:extLst>
          </p:cNvPr>
          <p:cNvSpPr/>
          <p:nvPr/>
        </p:nvSpPr>
        <p:spPr>
          <a:xfrm>
            <a:off x="6089032" y="3680635"/>
            <a:ext cx="309203" cy="419276"/>
          </a:xfrm>
          <a:prstGeom prst="downArrow">
            <a:avLst>
              <a:gd name="adj1" fmla="val 53225"/>
              <a:gd name="adj2" fmla="val 5061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矢印: 下 5">
            <a:extLst>
              <a:ext uri="{FF2B5EF4-FFF2-40B4-BE49-F238E27FC236}">
                <a16:creationId xmlns:a16="http://schemas.microsoft.com/office/drawing/2014/main" id="{643ABF32-6FCB-2213-B610-6CF7D8AFB146}"/>
              </a:ext>
            </a:extLst>
          </p:cNvPr>
          <p:cNvSpPr/>
          <p:nvPr/>
        </p:nvSpPr>
        <p:spPr>
          <a:xfrm>
            <a:off x="4658571" y="1741576"/>
            <a:ext cx="154207" cy="758143"/>
          </a:xfrm>
          <a:prstGeom prst="downArrow">
            <a:avLst>
              <a:gd name="adj1" fmla="val 34656"/>
              <a:gd name="adj2" fmla="val 6918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矢印: 下 6">
            <a:extLst>
              <a:ext uri="{FF2B5EF4-FFF2-40B4-BE49-F238E27FC236}">
                <a16:creationId xmlns:a16="http://schemas.microsoft.com/office/drawing/2014/main" id="{A3ED8A2D-C0A8-67E0-A6A4-301985E23D7A}"/>
              </a:ext>
            </a:extLst>
          </p:cNvPr>
          <p:cNvSpPr/>
          <p:nvPr/>
        </p:nvSpPr>
        <p:spPr>
          <a:xfrm rot="17532029">
            <a:off x="5017447" y="2781731"/>
            <a:ext cx="214333" cy="758143"/>
          </a:xfrm>
          <a:prstGeom prst="downArrow">
            <a:avLst>
              <a:gd name="adj1" fmla="val 34656"/>
              <a:gd name="adj2" fmla="val 6918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矢印: 下 7">
            <a:extLst>
              <a:ext uri="{FF2B5EF4-FFF2-40B4-BE49-F238E27FC236}">
                <a16:creationId xmlns:a16="http://schemas.microsoft.com/office/drawing/2014/main" id="{FBB39D68-DF06-182B-24EB-DD9CBA1637D7}"/>
              </a:ext>
            </a:extLst>
          </p:cNvPr>
          <p:cNvSpPr/>
          <p:nvPr/>
        </p:nvSpPr>
        <p:spPr>
          <a:xfrm rot="10800000">
            <a:off x="5822455" y="3765235"/>
            <a:ext cx="102031" cy="1316782"/>
          </a:xfrm>
          <a:prstGeom prst="downArrow">
            <a:avLst>
              <a:gd name="adj1" fmla="val 34656"/>
              <a:gd name="adj2" fmla="val 6918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矢印: 下 8">
            <a:extLst>
              <a:ext uri="{FF2B5EF4-FFF2-40B4-BE49-F238E27FC236}">
                <a16:creationId xmlns:a16="http://schemas.microsoft.com/office/drawing/2014/main" id="{C53346E7-0A07-E4DA-36AA-CF2E93B3AE83}"/>
              </a:ext>
            </a:extLst>
          </p:cNvPr>
          <p:cNvSpPr/>
          <p:nvPr/>
        </p:nvSpPr>
        <p:spPr>
          <a:xfrm>
            <a:off x="5679950" y="2950996"/>
            <a:ext cx="171016" cy="243682"/>
          </a:xfrm>
          <a:prstGeom prst="downArrow">
            <a:avLst>
              <a:gd name="adj1" fmla="val 34656"/>
              <a:gd name="adj2" fmla="val 6918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矢印: 下 9">
            <a:extLst>
              <a:ext uri="{FF2B5EF4-FFF2-40B4-BE49-F238E27FC236}">
                <a16:creationId xmlns:a16="http://schemas.microsoft.com/office/drawing/2014/main" id="{9520BE21-9852-EAD1-FFDC-B45F4E099E36}"/>
              </a:ext>
            </a:extLst>
          </p:cNvPr>
          <p:cNvSpPr/>
          <p:nvPr/>
        </p:nvSpPr>
        <p:spPr>
          <a:xfrm rot="16200000">
            <a:off x="7266794" y="4149053"/>
            <a:ext cx="422084" cy="269599"/>
          </a:xfrm>
          <a:prstGeom prst="downArrow">
            <a:avLst>
              <a:gd name="adj1" fmla="val 53225"/>
              <a:gd name="adj2" fmla="val 5061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矢印: 下 12">
            <a:extLst>
              <a:ext uri="{FF2B5EF4-FFF2-40B4-BE49-F238E27FC236}">
                <a16:creationId xmlns:a16="http://schemas.microsoft.com/office/drawing/2014/main" id="{C33A52F9-3078-81EC-0AA0-6AFD2FD7AFDD}"/>
              </a:ext>
            </a:extLst>
          </p:cNvPr>
          <p:cNvSpPr/>
          <p:nvPr/>
        </p:nvSpPr>
        <p:spPr>
          <a:xfrm rot="5400000">
            <a:off x="6783838" y="3292353"/>
            <a:ext cx="178219" cy="233667"/>
          </a:xfrm>
          <a:prstGeom prst="downArrow">
            <a:avLst>
              <a:gd name="adj1" fmla="val 34656"/>
              <a:gd name="adj2" fmla="val 6918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テキスト ボックス 10">
            <a:extLst>
              <a:ext uri="{FF2B5EF4-FFF2-40B4-BE49-F238E27FC236}">
                <a16:creationId xmlns:a16="http://schemas.microsoft.com/office/drawing/2014/main" id="{50AF2DD0-A329-25FB-06E0-85E077485258}"/>
              </a:ext>
            </a:extLst>
          </p:cNvPr>
          <p:cNvSpPr txBox="1"/>
          <p:nvPr/>
        </p:nvSpPr>
        <p:spPr>
          <a:xfrm>
            <a:off x="5456643" y="6498235"/>
            <a:ext cx="3416320" cy="276999"/>
          </a:xfrm>
          <a:prstGeom prst="rect">
            <a:avLst/>
          </a:prstGeom>
          <a:noFill/>
        </p:spPr>
        <p:txBody>
          <a:bodyPr wrap="none" rtlCol="0">
            <a:spAutoFit/>
          </a:bodyPr>
          <a:lstStyle/>
          <a:p>
            <a:r>
              <a:rPr lang="ja-JP" altLang="en-US" sz="1200" dirty="0"/>
              <a:t>八名川小学校で創られた資料を元に</a:t>
            </a:r>
            <a:r>
              <a:rPr lang="ja-JP" altLang="ja-JP" sz="1200" dirty="0"/>
              <a:t>手島</a:t>
            </a:r>
            <a:r>
              <a:rPr lang="ja-JP" altLang="en-US" sz="1200" dirty="0"/>
              <a:t>が編集</a:t>
            </a:r>
            <a:endParaRPr lang="ja-JP" altLang="ja-JP" sz="1200" dirty="0"/>
          </a:p>
        </p:txBody>
      </p:sp>
    </p:spTree>
    <p:extLst>
      <p:ext uri="{BB962C8B-B14F-4D97-AF65-F5344CB8AC3E}">
        <p14:creationId xmlns:p14="http://schemas.microsoft.com/office/powerpoint/2010/main" val="4059838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6997"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82"/>
                                        </p:tgtEl>
                                        <p:attrNameLst>
                                          <p:attrName>style.visibility</p:attrName>
                                        </p:attrNameLst>
                                      </p:cBhvr>
                                      <p:to>
                                        <p:strVal val="visible"/>
                                      </p:to>
                                    </p:set>
                                    <p:animEffect transition="in" filter="fade">
                                      <p:cBhvr>
                                        <p:cTn id="11" dur="1000"/>
                                        <p:tgtEl>
                                          <p:spTgt spid="82"/>
                                        </p:tgtEl>
                                      </p:cBhvr>
                                    </p:animEffect>
                                    <p:anim calcmode="lin" valueType="num">
                                      <p:cBhvr>
                                        <p:cTn id="12" dur="1000" fill="hold"/>
                                        <p:tgtEl>
                                          <p:spTgt spid="82"/>
                                        </p:tgtEl>
                                        <p:attrNameLst>
                                          <p:attrName>ppt_x</p:attrName>
                                        </p:attrNameLst>
                                      </p:cBhvr>
                                      <p:tavLst>
                                        <p:tav tm="0">
                                          <p:val>
                                            <p:strVal val="#ppt_x"/>
                                          </p:val>
                                        </p:tav>
                                        <p:tav tm="100000">
                                          <p:val>
                                            <p:strVal val="#ppt_x"/>
                                          </p:val>
                                        </p:tav>
                                      </p:tavLst>
                                    </p:anim>
                                    <p:anim calcmode="lin" valueType="num">
                                      <p:cBhvr>
                                        <p:cTn id="13" dur="1000" fill="hold"/>
                                        <p:tgtEl>
                                          <p:spTgt spid="82"/>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0"/>
                                  </p:stCondLst>
                                  <p:childTnLst>
                                    <p:set>
                                      <p:cBhvr>
                                        <p:cTn id="15" dur="1" fill="hold">
                                          <p:stCondLst>
                                            <p:cond delay="0"/>
                                          </p:stCondLst>
                                        </p:cTn>
                                        <p:tgtEl>
                                          <p:spTgt spid="73"/>
                                        </p:tgtEl>
                                        <p:attrNameLst>
                                          <p:attrName>style.visibility</p:attrName>
                                        </p:attrNameLst>
                                      </p:cBhvr>
                                      <p:to>
                                        <p:strVal val="visible"/>
                                      </p:to>
                                    </p:set>
                                    <p:animEffect transition="in" filter="fade">
                                      <p:cBhvr>
                                        <p:cTn id="16" dur="1000"/>
                                        <p:tgtEl>
                                          <p:spTgt spid="73"/>
                                        </p:tgtEl>
                                      </p:cBhvr>
                                    </p:animEffect>
                                    <p:anim calcmode="lin" valueType="num">
                                      <p:cBhvr>
                                        <p:cTn id="17" dur="1000" fill="hold"/>
                                        <p:tgtEl>
                                          <p:spTgt spid="73"/>
                                        </p:tgtEl>
                                        <p:attrNameLst>
                                          <p:attrName>ppt_x</p:attrName>
                                        </p:attrNameLst>
                                      </p:cBhvr>
                                      <p:tavLst>
                                        <p:tav tm="0">
                                          <p:val>
                                            <p:strVal val="#ppt_x"/>
                                          </p:val>
                                        </p:tav>
                                        <p:tav tm="100000">
                                          <p:val>
                                            <p:strVal val="#ppt_x"/>
                                          </p:val>
                                        </p:tav>
                                      </p:tavLst>
                                    </p:anim>
                                    <p:anim calcmode="lin" valueType="num">
                                      <p:cBhvr>
                                        <p:cTn id="18" dur="1000" fill="hold"/>
                                        <p:tgtEl>
                                          <p:spTgt spid="73"/>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31"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ppt_w</p:attrName>
                                        </p:attrNameLst>
                                      </p:cBhvr>
                                      <p:tavLst>
                                        <p:tav tm="0">
                                          <p:val>
                                            <p:fltVal val="0"/>
                                          </p:val>
                                        </p:tav>
                                        <p:tav tm="100000">
                                          <p:val>
                                            <p:strVal val="#ppt_w"/>
                                          </p:val>
                                        </p:tav>
                                      </p:tavLst>
                                    </p:anim>
                                    <p:anim calcmode="lin" valueType="num">
                                      <p:cBhvr>
                                        <p:cTn id="23" dur="1000" fill="hold"/>
                                        <p:tgtEl>
                                          <p:spTgt spid="4"/>
                                        </p:tgtEl>
                                        <p:attrNameLst>
                                          <p:attrName>ppt_h</p:attrName>
                                        </p:attrNameLst>
                                      </p:cBhvr>
                                      <p:tavLst>
                                        <p:tav tm="0">
                                          <p:val>
                                            <p:fltVal val="0"/>
                                          </p:val>
                                        </p:tav>
                                        <p:tav tm="100000">
                                          <p:val>
                                            <p:strVal val="#ppt_h"/>
                                          </p:val>
                                        </p:tav>
                                      </p:tavLst>
                                    </p:anim>
                                    <p:anim calcmode="lin" valueType="num">
                                      <p:cBhvr>
                                        <p:cTn id="24" dur="1000" fill="hold"/>
                                        <p:tgtEl>
                                          <p:spTgt spid="4"/>
                                        </p:tgtEl>
                                        <p:attrNameLst>
                                          <p:attrName>style.rotation</p:attrName>
                                        </p:attrNameLst>
                                      </p:cBhvr>
                                      <p:tavLst>
                                        <p:tav tm="0">
                                          <p:val>
                                            <p:fltVal val="90"/>
                                          </p:val>
                                        </p:tav>
                                        <p:tav tm="100000">
                                          <p:val>
                                            <p:fltVal val="0"/>
                                          </p:val>
                                        </p:tav>
                                      </p:tavLst>
                                    </p:anim>
                                    <p:animEffect transition="in" filter="fade">
                                      <p:cBhvr>
                                        <p:cTn id="25" dur="1000"/>
                                        <p:tgtEl>
                                          <p:spTgt spid="4"/>
                                        </p:tgtEl>
                                      </p:cBhvr>
                                    </p:animEffect>
                                  </p:childTnLst>
                                </p:cTn>
                              </p:par>
                            </p:childTnLst>
                          </p:cTn>
                        </p:par>
                        <p:par>
                          <p:cTn id="26" fill="hold">
                            <p:stCondLst>
                              <p:cond delay="2000"/>
                            </p:stCondLst>
                            <p:childTnLst>
                              <p:par>
                                <p:cTn id="27" presetID="31" presetClass="exit" presetSubtype="0" fill="hold" nodeType="afterEffect">
                                  <p:stCondLst>
                                    <p:cond delay="0"/>
                                  </p:stCondLst>
                                  <p:childTnLst>
                                    <p:anim calcmode="lin" valueType="num">
                                      <p:cBhvr>
                                        <p:cTn id="28" dur="1000"/>
                                        <p:tgtEl>
                                          <p:spTgt spid="4"/>
                                        </p:tgtEl>
                                        <p:attrNameLst>
                                          <p:attrName>ppt_w</p:attrName>
                                        </p:attrNameLst>
                                      </p:cBhvr>
                                      <p:tavLst>
                                        <p:tav tm="0">
                                          <p:val>
                                            <p:strVal val="ppt_w"/>
                                          </p:val>
                                        </p:tav>
                                        <p:tav tm="100000">
                                          <p:val>
                                            <p:fltVal val="0"/>
                                          </p:val>
                                        </p:tav>
                                      </p:tavLst>
                                    </p:anim>
                                    <p:anim calcmode="lin" valueType="num">
                                      <p:cBhvr>
                                        <p:cTn id="29" dur="1000"/>
                                        <p:tgtEl>
                                          <p:spTgt spid="4"/>
                                        </p:tgtEl>
                                        <p:attrNameLst>
                                          <p:attrName>ppt_h</p:attrName>
                                        </p:attrNameLst>
                                      </p:cBhvr>
                                      <p:tavLst>
                                        <p:tav tm="0">
                                          <p:val>
                                            <p:strVal val="ppt_h"/>
                                          </p:val>
                                        </p:tav>
                                        <p:tav tm="100000">
                                          <p:val>
                                            <p:fltVal val="0"/>
                                          </p:val>
                                        </p:tav>
                                      </p:tavLst>
                                    </p:anim>
                                    <p:anim calcmode="lin" valueType="num">
                                      <p:cBhvr>
                                        <p:cTn id="30" dur="1000"/>
                                        <p:tgtEl>
                                          <p:spTgt spid="4"/>
                                        </p:tgtEl>
                                        <p:attrNameLst>
                                          <p:attrName>style.rotation</p:attrName>
                                        </p:attrNameLst>
                                      </p:cBhvr>
                                      <p:tavLst>
                                        <p:tav tm="0">
                                          <p:val>
                                            <p:fltVal val="0"/>
                                          </p:val>
                                        </p:tav>
                                        <p:tav tm="100000">
                                          <p:val>
                                            <p:fltVal val="90"/>
                                          </p:val>
                                        </p:tav>
                                      </p:tavLst>
                                    </p:anim>
                                    <p:animEffect transition="out" filter="fade">
                                      <p:cBhvr>
                                        <p:cTn id="31" dur="1000"/>
                                        <p:tgtEl>
                                          <p:spTgt spid="4"/>
                                        </p:tgtEl>
                                      </p:cBhvr>
                                    </p:animEffect>
                                    <p:set>
                                      <p:cBhvr>
                                        <p:cTn id="32" dur="1" fill="hold">
                                          <p:stCondLst>
                                            <p:cond delay="999"/>
                                          </p:stCondLst>
                                        </p:cTn>
                                        <p:tgtEl>
                                          <p:spTgt spid="4"/>
                                        </p:tgtEl>
                                        <p:attrNameLst>
                                          <p:attrName>style.visibility</p:attrName>
                                        </p:attrNameLst>
                                      </p:cBhvr>
                                      <p:to>
                                        <p:strVal val="hidden"/>
                                      </p:to>
                                    </p:set>
                                  </p:childTnLst>
                                </p:cTn>
                              </p:par>
                            </p:childTnLst>
                          </p:cTn>
                        </p:par>
                        <p:par>
                          <p:cTn id="33" fill="hold">
                            <p:stCondLst>
                              <p:cond delay="3000"/>
                            </p:stCondLst>
                            <p:childTnLst>
                              <p:par>
                                <p:cTn id="34" presetID="2" presetClass="entr" presetSubtype="1" fill="hold" nodeType="afterEffect">
                                  <p:stCondLst>
                                    <p:cond delay="0"/>
                                  </p:stCondLst>
                                  <p:childTnLst>
                                    <p:set>
                                      <p:cBhvr>
                                        <p:cTn id="35" dur="1" fill="hold">
                                          <p:stCondLst>
                                            <p:cond delay="0"/>
                                          </p:stCondLst>
                                        </p:cTn>
                                        <p:tgtEl>
                                          <p:spTgt spid="66"/>
                                        </p:tgtEl>
                                        <p:attrNameLst>
                                          <p:attrName>style.visibility</p:attrName>
                                        </p:attrNameLst>
                                      </p:cBhvr>
                                      <p:to>
                                        <p:strVal val="visible"/>
                                      </p:to>
                                    </p:set>
                                    <p:anim calcmode="lin" valueType="num">
                                      <p:cBhvr additive="base">
                                        <p:cTn id="36" dur="500" fill="hold"/>
                                        <p:tgtEl>
                                          <p:spTgt spid="66"/>
                                        </p:tgtEl>
                                        <p:attrNameLst>
                                          <p:attrName>ppt_x</p:attrName>
                                        </p:attrNameLst>
                                      </p:cBhvr>
                                      <p:tavLst>
                                        <p:tav tm="0">
                                          <p:val>
                                            <p:strVal val="#ppt_x"/>
                                          </p:val>
                                        </p:tav>
                                        <p:tav tm="100000">
                                          <p:val>
                                            <p:strVal val="#ppt_x"/>
                                          </p:val>
                                        </p:tav>
                                      </p:tavLst>
                                    </p:anim>
                                    <p:anim calcmode="lin" valueType="num">
                                      <p:cBhvr additive="base">
                                        <p:cTn id="37" dur="500" fill="hold"/>
                                        <p:tgtEl>
                                          <p:spTgt spid="66"/>
                                        </p:tgtEl>
                                        <p:attrNameLst>
                                          <p:attrName>ppt_y</p:attrName>
                                        </p:attrNameLst>
                                      </p:cBhvr>
                                      <p:tavLst>
                                        <p:tav tm="0">
                                          <p:val>
                                            <p:strVal val="0-#ppt_h/2"/>
                                          </p:val>
                                        </p:tav>
                                        <p:tav tm="100000">
                                          <p:val>
                                            <p:strVal val="#ppt_y"/>
                                          </p:val>
                                        </p:tav>
                                      </p:tavLst>
                                    </p:anim>
                                  </p:childTnLst>
                                </p:cTn>
                              </p:par>
                            </p:childTnLst>
                          </p:cTn>
                        </p:par>
                        <p:par>
                          <p:cTn id="38" fill="hold">
                            <p:stCondLst>
                              <p:cond delay="3500"/>
                            </p:stCondLst>
                            <p:childTnLst>
                              <p:par>
                                <p:cTn id="39" presetID="42" presetClass="entr" presetSubtype="0" fill="hold" grpId="0" nodeType="afterEffect">
                                  <p:stCondLst>
                                    <p:cond delay="0"/>
                                  </p:stCondLst>
                                  <p:childTnLst>
                                    <p:set>
                                      <p:cBhvr>
                                        <p:cTn id="40" dur="1" fill="hold">
                                          <p:stCondLst>
                                            <p:cond delay="0"/>
                                          </p:stCondLst>
                                        </p:cTn>
                                        <p:tgtEl>
                                          <p:spTgt spid="67"/>
                                        </p:tgtEl>
                                        <p:attrNameLst>
                                          <p:attrName>style.visibility</p:attrName>
                                        </p:attrNameLst>
                                      </p:cBhvr>
                                      <p:to>
                                        <p:strVal val="visible"/>
                                      </p:to>
                                    </p:set>
                                    <p:animEffect transition="in" filter="fade">
                                      <p:cBhvr>
                                        <p:cTn id="41" dur="1000"/>
                                        <p:tgtEl>
                                          <p:spTgt spid="67"/>
                                        </p:tgtEl>
                                      </p:cBhvr>
                                    </p:animEffect>
                                    <p:anim calcmode="lin" valueType="num">
                                      <p:cBhvr>
                                        <p:cTn id="42" dur="1000" fill="hold"/>
                                        <p:tgtEl>
                                          <p:spTgt spid="67"/>
                                        </p:tgtEl>
                                        <p:attrNameLst>
                                          <p:attrName>ppt_x</p:attrName>
                                        </p:attrNameLst>
                                      </p:cBhvr>
                                      <p:tavLst>
                                        <p:tav tm="0">
                                          <p:val>
                                            <p:strVal val="#ppt_x"/>
                                          </p:val>
                                        </p:tav>
                                        <p:tav tm="100000">
                                          <p:val>
                                            <p:strVal val="#ppt_x"/>
                                          </p:val>
                                        </p:tav>
                                      </p:tavLst>
                                    </p:anim>
                                    <p:anim calcmode="lin" valueType="num">
                                      <p:cBhvr>
                                        <p:cTn id="43" dur="1000" fill="hold"/>
                                        <p:tgtEl>
                                          <p:spTgt spid="67"/>
                                        </p:tgtEl>
                                        <p:attrNameLst>
                                          <p:attrName>ppt_y</p:attrName>
                                        </p:attrNameLst>
                                      </p:cBhvr>
                                      <p:tavLst>
                                        <p:tav tm="0">
                                          <p:val>
                                            <p:strVal val="#ppt_y+.1"/>
                                          </p:val>
                                        </p:tav>
                                        <p:tav tm="100000">
                                          <p:val>
                                            <p:strVal val="#ppt_y"/>
                                          </p:val>
                                        </p:tav>
                                      </p:tavLst>
                                    </p:anim>
                                  </p:childTnLst>
                                </p:cTn>
                              </p:par>
                            </p:childTnLst>
                          </p:cTn>
                        </p:par>
                        <p:par>
                          <p:cTn id="44" fill="hold">
                            <p:stCondLst>
                              <p:cond delay="4500"/>
                            </p:stCondLst>
                            <p:childTnLst>
                              <p:par>
                                <p:cTn id="45" presetID="47" presetClass="entr" presetSubtype="0" fill="hold" grpId="0" nodeType="afterEffect">
                                  <p:stCondLst>
                                    <p:cond delay="1000"/>
                                  </p:stCondLst>
                                  <p:childTnLst>
                                    <p:set>
                                      <p:cBhvr>
                                        <p:cTn id="46" dur="1" fill="hold">
                                          <p:stCondLst>
                                            <p:cond delay="0"/>
                                          </p:stCondLst>
                                        </p:cTn>
                                        <p:tgtEl>
                                          <p:spTgt spid="75"/>
                                        </p:tgtEl>
                                        <p:attrNameLst>
                                          <p:attrName>style.visibility</p:attrName>
                                        </p:attrNameLst>
                                      </p:cBhvr>
                                      <p:to>
                                        <p:strVal val="visible"/>
                                      </p:to>
                                    </p:set>
                                    <p:animEffect transition="in" filter="fade">
                                      <p:cBhvr>
                                        <p:cTn id="47" dur="1000"/>
                                        <p:tgtEl>
                                          <p:spTgt spid="75"/>
                                        </p:tgtEl>
                                      </p:cBhvr>
                                    </p:animEffect>
                                    <p:anim calcmode="lin" valueType="num">
                                      <p:cBhvr>
                                        <p:cTn id="48" dur="1000" fill="hold"/>
                                        <p:tgtEl>
                                          <p:spTgt spid="75"/>
                                        </p:tgtEl>
                                        <p:attrNameLst>
                                          <p:attrName>ppt_x</p:attrName>
                                        </p:attrNameLst>
                                      </p:cBhvr>
                                      <p:tavLst>
                                        <p:tav tm="0">
                                          <p:val>
                                            <p:strVal val="#ppt_x"/>
                                          </p:val>
                                        </p:tav>
                                        <p:tav tm="100000">
                                          <p:val>
                                            <p:strVal val="#ppt_x"/>
                                          </p:val>
                                        </p:tav>
                                      </p:tavLst>
                                    </p:anim>
                                    <p:anim calcmode="lin" valueType="num">
                                      <p:cBhvr>
                                        <p:cTn id="49" dur="1000" fill="hold"/>
                                        <p:tgtEl>
                                          <p:spTgt spid="75"/>
                                        </p:tgtEl>
                                        <p:attrNameLst>
                                          <p:attrName>ppt_y</p:attrName>
                                        </p:attrNameLst>
                                      </p:cBhvr>
                                      <p:tavLst>
                                        <p:tav tm="0">
                                          <p:val>
                                            <p:strVal val="#ppt_y-.1"/>
                                          </p:val>
                                        </p:tav>
                                        <p:tav tm="100000">
                                          <p:val>
                                            <p:strVal val="#ppt_y"/>
                                          </p:val>
                                        </p:tav>
                                      </p:tavLst>
                                    </p:anim>
                                  </p:childTnLst>
                                </p:cTn>
                              </p:par>
                            </p:childTnLst>
                          </p:cTn>
                        </p:par>
                        <p:par>
                          <p:cTn id="50" fill="hold">
                            <p:stCondLst>
                              <p:cond delay="6500"/>
                            </p:stCondLst>
                            <p:childTnLst>
                              <p:par>
                                <p:cTn id="51" presetID="2" presetClass="entr" presetSubtype="9" fill="hold" nodeType="afterEffect">
                                  <p:stCondLst>
                                    <p:cond delay="1000"/>
                                  </p:stCondLst>
                                  <p:childTnLst>
                                    <p:set>
                                      <p:cBhvr>
                                        <p:cTn id="52" dur="1" fill="hold">
                                          <p:stCondLst>
                                            <p:cond delay="0"/>
                                          </p:stCondLst>
                                        </p:cTn>
                                        <p:tgtEl>
                                          <p:spTgt spid="70"/>
                                        </p:tgtEl>
                                        <p:attrNameLst>
                                          <p:attrName>style.visibility</p:attrName>
                                        </p:attrNameLst>
                                      </p:cBhvr>
                                      <p:to>
                                        <p:strVal val="visible"/>
                                      </p:to>
                                    </p:set>
                                    <p:anim calcmode="lin" valueType="num">
                                      <p:cBhvr additive="base">
                                        <p:cTn id="53" dur="1000" fill="hold"/>
                                        <p:tgtEl>
                                          <p:spTgt spid="70"/>
                                        </p:tgtEl>
                                        <p:attrNameLst>
                                          <p:attrName>ppt_x</p:attrName>
                                        </p:attrNameLst>
                                      </p:cBhvr>
                                      <p:tavLst>
                                        <p:tav tm="0">
                                          <p:val>
                                            <p:strVal val="0-#ppt_w/2"/>
                                          </p:val>
                                        </p:tav>
                                        <p:tav tm="100000">
                                          <p:val>
                                            <p:strVal val="#ppt_x"/>
                                          </p:val>
                                        </p:tav>
                                      </p:tavLst>
                                    </p:anim>
                                    <p:anim calcmode="lin" valueType="num">
                                      <p:cBhvr additive="base">
                                        <p:cTn id="54" dur="1000" fill="hold"/>
                                        <p:tgtEl>
                                          <p:spTgt spid="70"/>
                                        </p:tgtEl>
                                        <p:attrNameLst>
                                          <p:attrName>ppt_y</p:attrName>
                                        </p:attrNameLst>
                                      </p:cBhvr>
                                      <p:tavLst>
                                        <p:tav tm="0">
                                          <p:val>
                                            <p:strVal val="0-#ppt_h/2"/>
                                          </p:val>
                                        </p:tav>
                                        <p:tav tm="100000">
                                          <p:val>
                                            <p:strVal val="#ppt_y"/>
                                          </p:val>
                                        </p:tav>
                                      </p:tavLst>
                                    </p:anim>
                                  </p:childTnLst>
                                </p:cTn>
                              </p:par>
                            </p:childTnLst>
                          </p:cTn>
                        </p:par>
                        <p:par>
                          <p:cTn id="55" fill="hold">
                            <p:stCondLst>
                              <p:cond delay="8500"/>
                            </p:stCondLst>
                            <p:childTnLst>
                              <p:par>
                                <p:cTn id="56" presetID="2" presetClass="entr" presetSubtype="2" fill="hold" grpId="0" nodeType="afterEffect">
                                  <p:stCondLst>
                                    <p:cond delay="1000"/>
                                  </p:stCondLst>
                                  <p:childTnLst>
                                    <p:set>
                                      <p:cBhvr>
                                        <p:cTn id="57" dur="1" fill="hold">
                                          <p:stCondLst>
                                            <p:cond delay="0"/>
                                          </p:stCondLst>
                                        </p:cTn>
                                        <p:tgtEl>
                                          <p:spTgt spid="69"/>
                                        </p:tgtEl>
                                        <p:attrNameLst>
                                          <p:attrName>style.visibility</p:attrName>
                                        </p:attrNameLst>
                                      </p:cBhvr>
                                      <p:to>
                                        <p:strVal val="visible"/>
                                      </p:to>
                                    </p:set>
                                    <p:anim calcmode="lin" valueType="num">
                                      <p:cBhvr additive="base">
                                        <p:cTn id="58" dur="500" fill="hold"/>
                                        <p:tgtEl>
                                          <p:spTgt spid="69"/>
                                        </p:tgtEl>
                                        <p:attrNameLst>
                                          <p:attrName>ppt_x</p:attrName>
                                        </p:attrNameLst>
                                      </p:cBhvr>
                                      <p:tavLst>
                                        <p:tav tm="0">
                                          <p:val>
                                            <p:strVal val="1+#ppt_w/2"/>
                                          </p:val>
                                        </p:tav>
                                        <p:tav tm="100000">
                                          <p:val>
                                            <p:strVal val="#ppt_x"/>
                                          </p:val>
                                        </p:tav>
                                      </p:tavLst>
                                    </p:anim>
                                    <p:anim calcmode="lin" valueType="num">
                                      <p:cBhvr additive="base">
                                        <p:cTn id="59" dur="500" fill="hold"/>
                                        <p:tgtEl>
                                          <p:spTgt spid="69"/>
                                        </p:tgtEl>
                                        <p:attrNameLst>
                                          <p:attrName>ppt_y</p:attrName>
                                        </p:attrNameLst>
                                      </p:cBhvr>
                                      <p:tavLst>
                                        <p:tav tm="0">
                                          <p:val>
                                            <p:strVal val="#ppt_y"/>
                                          </p:val>
                                        </p:tav>
                                        <p:tav tm="100000">
                                          <p:val>
                                            <p:strVal val="#ppt_y"/>
                                          </p:val>
                                        </p:tav>
                                      </p:tavLst>
                                    </p:anim>
                                  </p:childTnLst>
                                </p:cTn>
                              </p:par>
                            </p:childTnLst>
                          </p:cTn>
                        </p:par>
                        <p:par>
                          <p:cTn id="60" fill="hold">
                            <p:stCondLst>
                              <p:cond delay="10000"/>
                            </p:stCondLst>
                            <p:childTnLst>
                              <p:par>
                                <p:cTn id="61" presetID="47" presetClass="entr" presetSubtype="0" fill="hold" grpId="0" nodeType="afterEffect">
                                  <p:stCondLst>
                                    <p:cond delay="1000"/>
                                  </p:stCondLst>
                                  <p:childTnLst>
                                    <p:set>
                                      <p:cBhvr>
                                        <p:cTn id="62" dur="1" fill="hold">
                                          <p:stCondLst>
                                            <p:cond delay="0"/>
                                          </p:stCondLst>
                                        </p:cTn>
                                        <p:tgtEl>
                                          <p:spTgt spid="76"/>
                                        </p:tgtEl>
                                        <p:attrNameLst>
                                          <p:attrName>style.visibility</p:attrName>
                                        </p:attrNameLst>
                                      </p:cBhvr>
                                      <p:to>
                                        <p:strVal val="visible"/>
                                      </p:to>
                                    </p:set>
                                    <p:animEffect transition="in" filter="fade">
                                      <p:cBhvr>
                                        <p:cTn id="63" dur="2000"/>
                                        <p:tgtEl>
                                          <p:spTgt spid="76"/>
                                        </p:tgtEl>
                                      </p:cBhvr>
                                    </p:animEffect>
                                    <p:anim calcmode="lin" valueType="num">
                                      <p:cBhvr>
                                        <p:cTn id="64" dur="2000" fill="hold"/>
                                        <p:tgtEl>
                                          <p:spTgt spid="76"/>
                                        </p:tgtEl>
                                        <p:attrNameLst>
                                          <p:attrName>ppt_x</p:attrName>
                                        </p:attrNameLst>
                                      </p:cBhvr>
                                      <p:tavLst>
                                        <p:tav tm="0">
                                          <p:val>
                                            <p:strVal val="#ppt_x"/>
                                          </p:val>
                                        </p:tav>
                                        <p:tav tm="100000">
                                          <p:val>
                                            <p:strVal val="#ppt_x"/>
                                          </p:val>
                                        </p:tav>
                                      </p:tavLst>
                                    </p:anim>
                                    <p:anim calcmode="lin" valueType="num">
                                      <p:cBhvr>
                                        <p:cTn id="65" dur="2000" fill="hold"/>
                                        <p:tgtEl>
                                          <p:spTgt spid="76"/>
                                        </p:tgtEl>
                                        <p:attrNameLst>
                                          <p:attrName>ppt_y</p:attrName>
                                        </p:attrNameLst>
                                      </p:cBhvr>
                                      <p:tavLst>
                                        <p:tav tm="0">
                                          <p:val>
                                            <p:strVal val="#ppt_y-.1"/>
                                          </p:val>
                                        </p:tav>
                                        <p:tav tm="100000">
                                          <p:val>
                                            <p:strVal val="#ppt_y"/>
                                          </p:val>
                                        </p:tav>
                                      </p:tavLst>
                                    </p:anim>
                                  </p:childTnLst>
                                </p:cTn>
                              </p:par>
                            </p:childTnLst>
                          </p:cTn>
                        </p:par>
                        <p:par>
                          <p:cTn id="66" fill="hold">
                            <p:stCondLst>
                              <p:cond delay="13000"/>
                            </p:stCondLst>
                            <p:childTnLst>
                              <p:par>
                                <p:cTn id="67" presetID="2" presetClass="entr" presetSubtype="1" fill="hold" nodeType="afterEffect">
                                  <p:stCondLst>
                                    <p:cond delay="0"/>
                                  </p:stCondLst>
                                  <p:childTnLst>
                                    <p:set>
                                      <p:cBhvr>
                                        <p:cTn id="68" dur="1" fill="hold">
                                          <p:stCondLst>
                                            <p:cond delay="0"/>
                                          </p:stCondLst>
                                        </p:cTn>
                                        <p:tgtEl>
                                          <p:spTgt spid="57"/>
                                        </p:tgtEl>
                                        <p:attrNameLst>
                                          <p:attrName>style.visibility</p:attrName>
                                        </p:attrNameLst>
                                      </p:cBhvr>
                                      <p:to>
                                        <p:strVal val="visible"/>
                                      </p:to>
                                    </p:set>
                                    <p:anim calcmode="lin" valueType="num">
                                      <p:cBhvr additive="base">
                                        <p:cTn id="69" dur="1000" fill="hold"/>
                                        <p:tgtEl>
                                          <p:spTgt spid="57"/>
                                        </p:tgtEl>
                                        <p:attrNameLst>
                                          <p:attrName>ppt_x</p:attrName>
                                        </p:attrNameLst>
                                      </p:cBhvr>
                                      <p:tavLst>
                                        <p:tav tm="0">
                                          <p:val>
                                            <p:strVal val="#ppt_x"/>
                                          </p:val>
                                        </p:tav>
                                        <p:tav tm="100000">
                                          <p:val>
                                            <p:strVal val="#ppt_x"/>
                                          </p:val>
                                        </p:tav>
                                      </p:tavLst>
                                    </p:anim>
                                    <p:anim calcmode="lin" valueType="num">
                                      <p:cBhvr additive="base">
                                        <p:cTn id="70" dur="1000" fill="hold"/>
                                        <p:tgtEl>
                                          <p:spTgt spid="57"/>
                                        </p:tgtEl>
                                        <p:attrNameLst>
                                          <p:attrName>ppt_y</p:attrName>
                                        </p:attrNameLst>
                                      </p:cBhvr>
                                      <p:tavLst>
                                        <p:tav tm="0">
                                          <p:val>
                                            <p:strVal val="0-#ppt_h/2"/>
                                          </p:val>
                                        </p:tav>
                                        <p:tav tm="100000">
                                          <p:val>
                                            <p:strVal val="#ppt_y"/>
                                          </p:val>
                                        </p:tav>
                                      </p:tavLst>
                                    </p:anim>
                                  </p:childTnLst>
                                </p:cTn>
                              </p:par>
                              <p:par>
                                <p:cTn id="71" presetID="2" presetClass="entr" presetSubtype="1" fill="hold" nodeType="withEffect">
                                  <p:stCondLst>
                                    <p:cond delay="0"/>
                                  </p:stCondLst>
                                  <p:childTnLst>
                                    <p:set>
                                      <p:cBhvr>
                                        <p:cTn id="72" dur="1" fill="hold">
                                          <p:stCondLst>
                                            <p:cond delay="0"/>
                                          </p:stCondLst>
                                        </p:cTn>
                                        <p:tgtEl>
                                          <p:spTgt spid="36"/>
                                        </p:tgtEl>
                                        <p:attrNameLst>
                                          <p:attrName>style.visibility</p:attrName>
                                        </p:attrNameLst>
                                      </p:cBhvr>
                                      <p:to>
                                        <p:strVal val="visible"/>
                                      </p:to>
                                    </p:set>
                                    <p:anim calcmode="lin" valueType="num">
                                      <p:cBhvr additive="base">
                                        <p:cTn id="73" dur="1000" fill="hold"/>
                                        <p:tgtEl>
                                          <p:spTgt spid="36"/>
                                        </p:tgtEl>
                                        <p:attrNameLst>
                                          <p:attrName>ppt_x</p:attrName>
                                        </p:attrNameLst>
                                      </p:cBhvr>
                                      <p:tavLst>
                                        <p:tav tm="0">
                                          <p:val>
                                            <p:strVal val="#ppt_x"/>
                                          </p:val>
                                        </p:tav>
                                        <p:tav tm="100000">
                                          <p:val>
                                            <p:strVal val="#ppt_x"/>
                                          </p:val>
                                        </p:tav>
                                      </p:tavLst>
                                    </p:anim>
                                    <p:anim calcmode="lin" valueType="num">
                                      <p:cBhvr additive="base">
                                        <p:cTn id="74" dur="1000" fill="hold"/>
                                        <p:tgtEl>
                                          <p:spTgt spid="36"/>
                                        </p:tgtEl>
                                        <p:attrNameLst>
                                          <p:attrName>ppt_y</p:attrName>
                                        </p:attrNameLst>
                                      </p:cBhvr>
                                      <p:tavLst>
                                        <p:tav tm="0">
                                          <p:val>
                                            <p:strVal val="0-#ppt_h/2"/>
                                          </p:val>
                                        </p:tav>
                                        <p:tav tm="100000">
                                          <p:val>
                                            <p:strVal val="#ppt_y"/>
                                          </p:val>
                                        </p:tav>
                                      </p:tavLst>
                                    </p:anim>
                                  </p:childTnLst>
                                </p:cTn>
                              </p:par>
                            </p:childTnLst>
                          </p:cTn>
                        </p:par>
                        <p:par>
                          <p:cTn id="75" fill="hold">
                            <p:stCondLst>
                              <p:cond delay="14000"/>
                            </p:stCondLst>
                            <p:childTnLst>
                              <p:par>
                                <p:cTn id="76" presetID="42" presetClass="entr" presetSubtype="0" fill="hold" grpId="0" nodeType="afterEffect">
                                  <p:stCondLst>
                                    <p:cond delay="0"/>
                                  </p:stCondLst>
                                  <p:childTnLst>
                                    <p:set>
                                      <p:cBhvr>
                                        <p:cTn id="77" dur="1" fill="hold">
                                          <p:stCondLst>
                                            <p:cond delay="0"/>
                                          </p:stCondLst>
                                        </p:cTn>
                                        <p:tgtEl>
                                          <p:spTgt spid="68"/>
                                        </p:tgtEl>
                                        <p:attrNameLst>
                                          <p:attrName>style.visibility</p:attrName>
                                        </p:attrNameLst>
                                      </p:cBhvr>
                                      <p:to>
                                        <p:strVal val="visible"/>
                                      </p:to>
                                    </p:set>
                                    <p:animEffect transition="in" filter="fade">
                                      <p:cBhvr>
                                        <p:cTn id="78" dur="1000"/>
                                        <p:tgtEl>
                                          <p:spTgt spid="68"/>
                                        </p:tgtEl>
                                      </p:cBhvr>
                                    </p:animEffect>
                                    <p:anim calcmode="lin" valueType="num">
                                      <p:cBhvr>
                                        <p:cTn id="79" dur="1000" fill="hold"/>
                                        <p:tgtEl>
                                          <p:spTgt spid="68"/>
                                        </p:tgtEl>
                                        <p:attrNameLst>
                                          <p:attrName>ppt_x</p:attrName>
                                        </p:attrNameLst>
                                      </p:cBhvr>
                                      <p:tavLst>
                                        <p:tav tm="0">
                                          <p:val>
                                            <p:strVal val="#ppt_x"/>
                                          </p:val>
                                        </p:tav>
                                        <p:tav tm="100000">
                                          <p:val>
                                            <p:strVal val="#ppt_x"/>
                                          </p:val>
                                        </p:tav>
                                      </p:tavLst>
                                    </p:anim>
                                    <p:anim calcmode="lin" valueType="num">
                                      <p:cBhvr>
                                        <p:cTn id="80" dur="1000" fill="hold"/>
                                        <p:tgtEl>
                                          <p:spTgt spid="68"/>
                                        </p:tgtEl>
                                        <p:attrNameLst>
                                          <p:attrName>ppt_y</p:attrName>
                                        </p:attrNameLst>
                                      </p:cBhvr>
                                      <p:tavLst>
                                        <p:tav tm="0">
                                          <p:val>
                                            <p:strVal val="#ppt_y+.1"/>
                                          </p:val>
                                        </p:tav>
                                        <p:tav tm="100000">
                                          <p:val>
                                            <p:strVal val="#ppt_y"/>
                                          </p:val>
                                        </p:tav>
                                      </p:tavLst>
                                    </p:anim>
                                  </p:childTnLst>
                                </p:cTn>
                              </p:par>
                            </p:childTnLst>
                          </p:cTn>
                        </p:par>
                        <p:par>
                          <p:cTn id="81" fill="hold">
                            <p:stCondLst>
                              <p:cond delay="15000"/>
                            </p:stCondLst>
                            <p:childTnLst>
                              <p:par>
                                <p:cTn id="82" presetID="47" presetClass="entr" presetSubtype="0" fill="hold" grpId="0" nodeType="afterEffect">
                                  <p:stCondLst>
                                    <p:cond delay="1500"/>
                                  </p:stCondLst>
                                  <p:childTnLst>
                                    <p:set>
                                      <p:cBhvr>
                                        <p:cTn id="83" dur="1" fill="hold">
                                          <p:stCondLst>
                                            <p:cond delay="0"/>
                                          </p:stCondLst>
                                        </p:cTn>
                                        <p:tgtEl>
                                          <p:spTgt spid="79"/>
                                        </p:tgtEl>
                                        <p:attrNameLst>
                                          <p:attrName>style.visibility</p:attrName>
                                        </p:attrNameLst>
                                      </p:cBhvr>
                                      <p:to>
                                        <p:strVal val="visible"/>
                                      </p:to>
                                    </p:set>
                                    <p:animEffect transition="in" filter="fade">
                                      <p:cBhvr>
                                        <p:cTn id="84" dur="1000"/>
                                        <p:tgtEl>
                                          <p:spTgt spid="79"/>
                                        </p:tgtEl>
                                      </p:cBhvr>
                                    </p:animEffect>
                                    <p:anim calcmode="lin" valueType="num">
                                      <p:cBhvr>
                                        <p:cTn id="85" dur="1000" fill="hold"/>
                                        <p:tgtEl>
                                          <p:spTgt spid="79"/>
                                        </p:tgtEl>
                                        <p:attrNameLst>
                                          <p:attrName>ppt_x</p:attrName>
                                        </p:attrNameLst>
                                      </p:cBhvr>
                                      <p:tavLst>
                                        <p:tav tm="0">
                                          <p:val>
                                            <p:strVal val="#ppt_x"/>
                                          </p:val>
                                        </p:tav>
                                        <p:tav tm="100000">
                                          <p:val>
                                            <p:strVal val="#ppt_x"/>
                                          </p:val>
                                        </p:tav>
                                      </p:tavLst>
                                    </p:anim>
                                    <p:anim calcmode="lin" valueType="num">
                                      <p:cBhvr>
                                        <p:cTn id="86" dur="1000" fill="hold"/>
                                        <p:tgtEl>
                                          <p:spTgt spid="79"/>
                                        </p:tgtEl>
                                        <p:attrNameLst>
                                          <p:attrName>ppt_y</p:attrName>
                                        </p:attrNameLst>
                                      </p:cBhvr>
                                      <p:tavLst>
                                        <p:tav tm="0">
                                          <p:val>
                                            <p:strVal val="#ppt_y-.1"/>
                                          </p:val>
                                        </p:tav>
                                        <p:tav tm="100000">
                                          <p:val>
                                            <p:strVal val="#ppt_y"/>
                                          </p:val>
                                        </p:tav>
                                      </p:tavLst>
                                    </p:anim>
                                  </p:childTnLst>
                                </p:cTn>
                              </p:par>
                            </p:childTnLst>
                          </p:cTn>
                        </p:par>
                        <p:par>
                          <p:cTn id="87" fill="hold">
                            <p:stCondLst>
                              <p:cond delay="17500"/>
                            </p:stCondLst>
                            <p:childTnLst>
                              <p:par>
                                <p:cTn id="88" presetID="47" presetClass="entr" presetSubtype="0" fill="hold" nodeType="afterEffect">
                                  <p:stCondLst>
                                    <p:cond delay="1000"/>
                                  </p:stCondLst>
                                  <p:childTnLst>
                                    <p:set>
                                      <p:cBhvr>
                                        <p:cTn id="89" dur="1" fill="hold">
                                          <p:stCondLst>
                                            <p:cond delay="0"/>
                                          </p:stCondLst>
                                        </p:cTn>
                                        <p:tgtEl>
                                          <p:spTgt spid="72"/>
                                        </p:tgtEl>
                                        <p:attrNameLst>
                                          <p:attrName>style.visibility</p:attrName>
                                        </p:attrNameLst>
                                      </p:cBhvr>
                                      <p:to>
                                        <p:strVal val="visible"/>
                                      </p:to>
                                    </p:set>
                                    <p:animEffect transition="in" filter="fade">
                                      <p:cBhvr>
                                        <p:cTn id="90" dur="1000"/>
                                        <p:tgtEl>
                                          <p:spTgt spid="72"/>
                                        </p:tgtEl>
                                      </p:cBhvr>
                                    </p:animEffect>
                                    <p:anim calcmode="lin" valueType="num">
                                      <p:cBhvr>
                                        <p:cTn id="91" dur="1000" fill="hold"/>
                                        <p:tgtEl>
                                          <p:spTgt spid="72"/>
                                        </p:tgtEl>
                                        <p:attrNameLst>
                                          <p:attrName>ppt_x</p:attrName>
                                        </p:attrNameLst>
                                      </p:cBhvr>
                                      <p:tavLst>
                                        <p:tav tm="0">
                                          <p:val>
                                            <p:strVal val="#ppt_x"/>
                                          </p:val>
                                        </p:tav>
                                        <p:tav tm="100000">
                                          <p:val>
                                            <p:strVal val="#ppt_x"/>
                                          </p:val>
                                        </p:tav>
                                      </p:tavLst>
                                    </p:anim>
                                    <p:anim calcmode="lin" valueType="num">
                                      <p:cBhvr>
                                        <p:cTn id="92" dur="1000" fill="hold"/>
                                        <p:tgtEl>
                                          <p:spTgt spid="72"/>
                                        </p:tgtEl>
                                        <p:attrNameLst>
                                          <p:attrName>ppt_y</p:attrName>
                                        </p:attrNameLst>
                                      </p:cBhvr>
                                      <p:tavLst>
                                        <p:tav tm="0">
                                          <p:val>
                                            <p:strVal val="#ppt_y-.1"/>
                                          </p:val>
                                        </p:tav>
                                        <p:tav tm="100000">
                                          <p:val>
                                            <p:strVal val="#ppt_y"/>
                                          </p:val>
                                        </p:tav>
                                      </p:tavLst>
                                    </p:anim>
                                  </p:childTnLst>
                                </p:cTn>
                              </p:par>
                            </p:childTnLst>
                          </p:cTn>
                        </p:par>
                        <p:par>
                          <p:cTn id="93" fill="hold">
                            <p:stCondLst>
                              <p:cond delay="19500"/>
                            </p:stCondLst>
                            <p:childTnLst>
                              <p:par>
                                <p:cTn id="94" presetID="2" presetClass="entr" presetSubtype="2" fill="hold" grpId="0" nodeType="afterEffect">
                                  <p:stCondLst>
                                    <p:cond delay="0"/>
                                  </p:stCondLst>
                                  <p:childTnLst>
                                    <p:set>
                                      <p:cBhvr>
                                        <p:cTn id="95" dur="1" fill="hold">
                                          <p:stCondLst>
                                            <p:cond delay="0"/>
                                          </p:stCondLst>
                                        </p:cTn>
                                        <p:tgtEl>
                                          <p:spTgt spid="81"/>
                                        </p:tgtEl>
                                        <p:attrNameLst>
                                          <p:attrName>style.visibility</p:attrName>
                                        </p:attrNameLst>
                                      </p:cBhvr>
                                      <p:to>
                                        <p:strVal val="visible"/>
                                      </p:to>
                                    </p:set>
                                    <p:anim calcmode="lin" valueType="num">
                                      <p:cBhvr additive="base">
                                        <p:cTn id="96" dur="500" fill="hold"/>
                                        <p:tgtEl>
                                          <p:spTgt spid="81"/>
                                        </p:tgtEl>
                                        <p:attrNameLst>
                                          <p:attrName>ppt_x</p:attrName>
                                        </p:attrNameLst>
                                      </p:cBhvr>
                                      <p:tavLst>
                                        <p:tav tm="0">
                                          <p:val>
                                            <p:strVal val="1+#ppt_w/2"/>
                                          </p:val>
                                        </p:tav>
                                        <p:tav tm="100000">
                                          <p:val>
                                            <p:strVal val="#ppt_x"/>
                                          </p:val>
                                        </p:tav>
                                      </p:tavLst>
                                    </p:anim>
                                    <p:anim calcmode="lin" valueType="num">
                                      <p:cBhvr additive="base">
                                        <p:cTn id="97" dur="500" fill="hold"/>
                                        <p:tgtEl>
                                          <p:spTgt spid="81"/>
                                        </p:tgtEl>
                                        <p:attrNameLst>
                                          <p:attrName>ppt_y</p:attrName>
                                        </p:attrNameLst>
                                      </p:cBhvr>
                                      <p:tavLst>
                                        <p:tav tm="0">
                                          <p:val>
                                            <p:strVal val="#ppt_y"/>
                                          </p:val>
                                        </p:tav>
                                        <p:tav tm="100000">
                                          <p:val>
                                            <p:strVal val="#ppt_y"/>
                                          </p:val>
                                        </p:tav>
                                      </p:tavLst>
                                    </p:anim>
                                  </p:childTnLst>
                                </p:cTn>
                              </p:par>
                            </p:childTnLst>
                          </p:cTn>
                        </p:par>
                        <p:par>
                          <p:cTn id="98" fill="hold">
                            <p:stCondLst>
                              <p:cond delay="20000"/>
                            </p:stCondLst>
                            <p:childTnLst>
                              <p:par>
                                <p:cTn id="99" presetID="47" presetClass="entr" presetSubtype="0" fill="hold" grpId="0" nodeType="afterEffect">
                                  <p:stCondLst>
                                    <p:cond delay="1000"/>
                                  </p:stCondLst>
                                  <p:childTnLst>
                                    <p:set>
                                      <p:cBhvr>
                                        <p:cTn id="100" dur="1" fill="hold">
                                          <p:stCondLst>
                                            <p:cond delay="0"/>
                                          </p:stCondLst>
                                        </p:cTn>
                                        <p:tgtEl>
                                          <p:spTgt spid="74"/>
                                        </p:tgtEl>
                                        <p:attrNameLst>
                                          <p:attrName>style.visibility</p:attrName>
                                        </p:attrNameLst>
                                      </p:cBhvr>
                                      <p:to>
                                        <p:strVal val="visible"/>
                                      </p:to>
                                    </p:set>
                                    <p:animEffect transition="in" filter="fade">
                                      <p:cBhvr>
                                        <p:cTn id="101" dur="2000"/>
                                        <p:tgtEl>
                                          <p:spTgt spid="74"/>
                                        </p:tgtEl>
                                      </p:cBhvr>
                                    </p:animEffect>
                                    <p:anim calcmode="lin" valueType="num">
                                      <p:cBhvr>
                                        <p:cTn id="102" dur="2000" fill="hold"/>
                                        <p:tgtEl>
                                          <p:spTgt spid="74"/>
                                        </p:tgtEl>
                                        <p:attrNameLst>
                                          <p:attrName>ppt_x</p:attrName>
                                        </p:attrNameLst>
                                      </p:cBhvr>
                                      <p:tavLst>
                                        <p:tav tm="0">
                                          <p:val>
                                            <p:strVal val="#ppt_x"/>
                                          </p:val>
                                        </p:tav>
                                        <p:tav tm="100000">
                                          <p:val>
                                            <p:strVal val="#ppt_x"/>
                                          </p:val>
                                        </p:tav>
                                      </p:tavLst>
                                    </p:anim>
                                    <p:anim calcmode="lin" valueType="num">
                                      <p:cBhvr>
                                        <p:cTn id="103" dur="2000" fill="hold"/>
                                        <p:tgtEl>
                                          <p:spTgt spid="74"/>
                                        </p:tgtEl>
                                        <p:attrNameLst>
                                          <p:attrName>ppt_y</p:attrName>
                                        </p:attrNameLst>
                                      </p:cBhvr>
                                      <p:tavLst>
                                        <p:tav tm="0">
                                          <p:val>
                                            <p:strVal val="#ppt_y-.1"/>
                                          </p:val>
                                        </p:tav>
                                        <p:tav tm="100000">
                                          <p:val>
                                            <p:strVal val="#ppt_y"/>
                                          </p:val>
                                        </p:tav>
                                      </p:tavLst>
                                    </p:anim>
                                  </p:childTnLst>
                                </p:cTn>
                              </p:par>
                              <p:par>
                                <p:cTn id="104" presetID="47" presetClass="entr" presetSubtype="0" fill="hold" nodeType="withEffect">
                                  <p:stCondLst>
                                    <p:cond delay="0"/>
                                  </p:stCondLst>
                                  <p:childTnLst>
                                    <p:set>
                                      <p:cBhvr>
                                        <p:cTn id="105" dur="1" fill="hold">
                                          <p:stCondLst>
                                            <p:cond delay="0"/>
                                          </p:stCondLst>
                                        </p:cTn>
                                        <p:tgtEl>
                                          <p:spTgt spid="58"/>
                                        </p:tgtEl>
                                        <p:attrNameLst>
                                          <p:attrName>style.visibility</p:attrName>
                                        </p:attrNameLst>
                                      </p:cBhvr>
                                      <p:to>
                                        <p:strVal val="visible"/>
                                      </p:to>
                                    </p:set>
                                    <p:animEffect transition="in" filter="fade">
                                      <p:cBhvr>
                                        <p:cTn id="106" dur="1000"/>
                                        <p:tgtEl>
                                          <p:spTgt spid="58"/>
                                        </p:tgtEl>
                                      </p:cBhvr>
                                    </p:animEffect>
                                    <p:anim calcmode="lin" valueType="num">
                                      <p:cBhvr>
                                        <p:cTn id="107" dur="1000" fill="hold"/>
                                        <p:tgtEl>
                                          <p:spTgt spid="58"/>
                                        </p:tgtEl>
                                        <p:attrNameLst>
                                          <p:attrName>ppt_x</p:attrName>
                                        </p:attrNameLst>
                                      </p:cBhvr>
                                      <p:tavLst>
                                        <p:tav tm="0">
                                          <p:val>
                                            <p:strVal val="#ppt_x"/>
                                          </p:val>
                                        </p:tav>
                                        <p:tav tm="100000">
                                          <p:val>
                                            <p:strVal val="#ppt_x"/>
                                          </p:val>
                                        </p:tav>
                                      </p:tavLst>
                                    </p:anim>
                                    <p:anim calcmode="lin" valueType="num">
                                      <p:cBhvr>
                                        <p:cTn id="108" dur="1000" fill="hold"/>
                                        <p:tgtEl>
                                          <p:spTgt spid="58"/>
                                        </p:tgtEl>
                                        <p:attrNameLst>
                                          <p:attrName>ppt_y</p:attrName>
                                        </p:attrNameLst>
                                      </p:cBhvr>
                                      <p:tavLst>
                                        <p:tav tm="0">
                                          <p:val>
                                            <p:strVal val="#ppt_y-.1"/>
                                          </p:val>
                                        </p:tav>
                                        <p:tav tm="100000">
                                          <p:val>
                                            <p:strVal val="#ppt_y"/>
                                          </p:val>
                                        </p:tav>
                                      </p:tavLst>
                                    </p:anim>
                                  </p:childTnLst>
                                </p:cTn>
                              </p:par>
                            </p:childTnLst>
                          </p:cTn>
                        </p:par>
                        <p:par>
                          <p:cTn id="109" fill="hold">
                            <p:stCondLst>
                              <p:cond delay="23000"/>
                            </p:stCondLst>
                            <p:childTnLst>
                              <p:par>
                                <p:cTn id="110" presetID="42" presetClass="entr" presetSubtype="0" fill="hold" grpId="0" nodeType="afterEffect">
                                  <p:stCondLst>
                                    <p:cond delay="2000"/>
                                  </p:stCondLst>
                                  <p:childTnLst>
                                    <p:set>
                                      <p:cBhvr>
                                        <p:cTn id="111" dur="1" fill="hold">
                                          <p:stCondLst>
                                            <p:cond delay="0"/>
                                          </p:stCondLst>
                                        </p:cTn>
                                        <p:tgtEl>
                                          <p:spTgt spid="77"/>
                                        </p:tgtEl>
                                        <p:attrNameLst>
                                          <p:attrName>style.visibility</p:attrName>
                                        </p:attrNameLst>
                                      </p:cBhvr>
                                      <p:to>
                                        <p:strVal val="visible"/>
                                      </p:to>
                                    </p:set>
                                    <p:animEffect transition="in" filter="fade">
                                      <p:cBhvr>
                                        <p:cTn id="112" dur="1000"/>
                                        <p:tgtEl>
                                          <p:spTgt spid="77"/>
                                        </p:tgtEl>
                                      </p:cBhvr>
                                    </p:animEffect>
                                    <p:anim calcmode="lin" valueType="num">
                                      <p:cBhvr>
                                        <p:cTn id="113" dur="1000" fill="hold"/>
                                        <p:tgtEl>
                                          <p:spTgt spid="77"/>
                                        </p:tgtEl>
                                        <p:attrNameLst>
                                          <p:attrName>ppt_x</p:attrName>
                                        </p:attrNameLst>
                                      </p:cBhvr>
                                      <p:tavLst>
                                        <p:tav tm="0">
                                          <p:val>
                                            <p:strVal val="#ppt_x"/>
                                          </p:val>
                                        </p:tav>
                                        <p:tav tm="100000">
                                          <p:val>
                                            <p:strVal val="#ppt_x"/>
                                          </p:val>
                                        </p:tav>
                                      </p:tavLst>
                                    </p:anim>
                                    <p:anim calcmode="lin" valueType="num">
                                      <p:cBhvr>
                                        <p:cTn id="114" dur="1000" fill="hold"/>
                                        <p:tgtEl>
                                          <p:spTgt spid="77"/>
                                        </p:tgtEl>
                                        <p:attrNameLst>
                                          <p:attrName>ppt_y</p:attrName>
                                        </p:attrNameLst>
                                      </p:cBhvr>
                                      <p:tavLst>
                                        <p:tav tm="0">
                                          <p:val>
                                            <p:strVal val="#ppt_y+.1"/>
                                          </p:val>
                                        </p:tav>
                                        <p:tav tm="100000">
                                          <p:val>
                                            <p:strVal val="#ppt_y"/>
                                          </p:val>
                                        </p:tav>
                                      </p:tavLst>
                                    </p:anim>
                                  </p:childTnLst>
                                </p:cTn>
                              </p:par>
                            </p:childTnLst>
                          </p:cTn>
                        </p:par>
                        <p:par>
                          <p:cTn id="115" fill="hold">
                            <p:stCondLst>
                              <p:cond delay="26000"/>
                            </p:stCondLst>
                            <p:childTnLst>
                              <p:par>
                                <p:cTn id="116" presetID="47" presetClass="entr" presetSubtype="0" fill="hold" nodeType="afterEffect">
                                  <p:stCondLst>
                                    <p:cond delay="500"/>
                                  </p:stCondLst>
                                  <p:childTnLst>
                                    <p:set>
                                      <p:cBhvr>
                                        <p:cTn id="117" dur="1" fill="hold">
                                          <p:stCondLst>
                                            <p:cond delay="0"/>
                                          </p:stCondLst>
                                        </p:cTn>
                                        <p:tgtEl>
                                          <p:spTgt spid="60"/>
                                        </p:tgtEl>
                                        <p:attrNameLst>
                                          <p:attrName>style.visibility</p:attrName>
                                        </p:attrNameLst>
                                      </p:cBhvr>
                                      <p:to>
                                        <p:strVal val="visible"/>
                                      </p:to>
                                    </p:set>
                                    <p:animEffect transition="in" filter="fade">
                                      <p:cBhvr>
                                        <p:cTn id="118" dur="1000"/>
                                        <p:tgtEl>
                                          <p:spTgt spid="60"/>
                                        </p:tgtEl>
                                      </p:cBhvr>
                                    </p:animEffect>
                                    <p:anim calcmode="lin" valueType="num">
                                      <p:cBhvr>
                                        <p:cTn id="119" dur="1000" fill="hold"/>
                                        <p:tgtEl>
                                          <p:spTgt spid="60"/>
                                        </p:tgtEl>
                                        <p:attrNameLst>
                                          <p:attrName>ppt_x</p:attrName>
                                        </p:attrNameLst>
                                      </p:cBhvr>
                                      <p:tavLst>
                                        <p:tav tm="0">
                                          <p:val>
                                            <p:strVal val="#ppt_x"/>
                                          </p:val>
                                        </p:tav>
                                        <p:tav tm="100000">
                                          <p:val>
                                            <p:strVal val="#ppt_x"/>
                                          </p:val>
                                        </p:tav>
                                      </p:tavLst>
                                    </p:anim>
                                    <p:anim calcmode="lin" valueType="num">
                                      <p:cBhvr>
                                        <p:cTn id="120" dur="1000" fill="hold"/>
                                        <p:tgtEl>
                                          <p:spTgt spid="60"/>
                                        </p:tgtEl>
                                        <p:attrNameLst>
                                          <p:attrName>ppt_y</p:attrName>
                                        </p:attrNameLst>
                                      </p:cBhvr>
                                      <p:tavLst>
                                        <p:tav tm="0">
                                          <p:val>
                                            <p:strVal val="#ppt_y-.1"/>
                                          </p:val>
                                        </p:tav>
                                        <p:tav tm="100000">
                                          <p:val>
                                            <p:strVal val="#ppt_y"/>
                                          </p:val>
                                        </p:tav>
                                      </p:tavLst>
                                    </p:anim>
                                  </p:childTnLst>
                                </p:cTn>
                              </p:par>
                            </p:childTnLst>
                          </p:cTn>
                        </p:par>
                        <p:par>
                          <p:cTn id="121" fill="hold">
                            <p:stCondLst>
                              <p:cond delay="27500"/>
                            </p:stCondLst>
                            <p:childTnLst>
                              <p:par>
                                <p:cTn id="122" presetID="42" presetClass="entr" presetSubtype="0" fill="hold" grpId="0" nodeType="afterEffect">
                                  <p:stCondLst>
                                    <p:cond delay="500"/>
                                  </p:stCondLst>
                                  <p:childTnLst>
                                    <p:set>
                                      <p:cBhvr>
                                        <p:cTn id="123" dur="1" fill="hold">
                                          <p:stCondLst>
                                            <p:cond delay="0"/>
                                          </p:stCondLst>
                                        </p:cTn>
                                        <p:tgtEl>
                                          <p:spTgt spid="61"/>
                                        </p:tgtEl>
                                        <p:attrNameLst>
                                          <p:attrName>style.visibility</p:attrName>
                                        </p:attrNameLst>
                                      </p:cBhvr>
                                      <p:to>
                                        <p:strVal val="visible"/>
                                      </p:to>
                                    </p:set>
                                    <p:animEffect transition="in" filter="fade">
                                      <p:cBhvr>
                                        <p:cTn id="124" dur="1000"/>
                                        <p:tgtEl>
                                          <p:spTgt spid="61"/>
                                        </p:tgtEl>
                                      </p:cBhvr>
                                    </p:animEffect>
                                    <p:anim calcmode="lin" valueType="num">
                                      <p:cBhvr>
                                        <p:cTn id="125" dur="1000" fill="hold"/>
                                        <p:tgtEl>
                                          <p:spTgt spid="61"/>
                                        </p:tgtEl>
                                        <p:attrNameLst>
                                          <p:attrName>ppt_x</p:attrName>
                                        </p:attrNameLst>
                                      </p:cBhvr>
                                      <p:tavLst>
                                        <p:tav tm="0">
                                          <p:val>
                                            <p:strVal val="#ppt_x"/>
                                          </p:val>
                                        </p:tav>
                                        <p:tav tm="100000">
                                          <p:val>
                                            <p:strVal val="#ppt_x"/>
                                          </p:val>
                                        </p:tav>
                                      </p:tavLst>
                                    </p:anim>
                                    <p:anim calcmode="lin" valueType="num">
                                      <p:cBhvr>
                                        <p:cTn id="126" dur="1000" fill="hold"/>
                                        <p:tgtEl>
                                          <p:spTgt spid="61"/>
                                        </p:tgtEl>
                                        <p:attrNameLst>
                                          <p:attrName>ppt_y</p:attrName>
                                        </p:attrNameLst>
                                      </p:cBhvr>
                                      <p:tavLst>
                                        <p:tav tm="0">
                                          <p:val>
                                            <p:strVal val="#ppt_y+.1"/>
                                          </p:val>
                                        </p:tav>
                                        <p:tav tm="100000">
                                          <p:val>
                                            <p:strVal val="#ppt_y"/>
                                          </p:val>
                                        </p:tav>
                                      </p:tavLst>
                                    </p:anim>
                                  </p:childTnLst>
                                </p:cTn>
                              </p:par>
                            </p:childTnLst>
                          </p:cTn>
                        </p:par>
                        <p:par>
                          <p:cTn id="127" fill="hold">
                            <p:stCondLst>
                              <p:cond delay="29000"/>
                            </p:stCondLst>
                            <p:childTnLst>
                              <p:par>
                                <p:cTn id="128" presetID="47" presetClass="entr" presetSubtype="0" fill="hold" grpId="0" nodeType="afterEffect">
                                  <p:stCondLst>
                                    <p:cond delay="1000"/>
                                  </p:stCondLst>
                                  <p:childTnLst>
                                    <p:set>
                                      <p:cBhvr>
                                        <p:cTn id="129" dur="1" fill="hold">
                                          <p:stCondLst>
                                            <p:cond delay="0"/>
                                          </p:stCondLst>
                                        </p:cTn>
                                        <p:tgtEl>
                                          <p:spTgt spid="78"/>
                                        </p:tgtEl>
                                        <p:attrNameLst>
                                          <p:attrName>style.visibility</p:attrName>
                                        </p:attrNameLst>
                                      </p:cBhvr>
                                      <p:to>
                                        <p:strVal val="visible"/>
                                      </p:to>
                                    </p:set>
                                    <p:animEffect transition="in" filter="fade">
                                      <p:cBhvr>
                                        <p:cTn id="130" dur="1000"/>
                                        <p:tgtEl>
                                          <p:spTgt spid="78"/>
                                        </p:tgtEl>
                                      </p:cBhvr>
                                    </p:animEffect>
                                    <p:anim calcmode="lin" valueType="num">
                                      <p:cBhvr>
                                        <p:cTn id="131" dur="1000" fill="hold"/>
                                        <p:tgtEl>
                                          <p:spTgt spid="78"/>
                                        </p:tgtEl>
                                        <p:attrNameLst>
                                          <p:attrName>ppt_x</p:attrName>
                                        </p:attrNameLst>
                                      </p:cBhvr>
                                      <p:tavLst>
                                        <p:tav tm="0">
                                          <p:val>
                                            <p:strVal val="#ppt_x"/>
                                          </p:val>
                                        </p:tav>
                                        <p:tav tm="100000">
                                          <p:val>
                                            <p:strVal val="#ppt_x"/>
                                          </p:val>
                                        </p:tav>
                                      </p:tavLst>
                                    </p:anim>
                                    <p:anim calcmode="lin" valueType="num">
                                      <p:cBhvr>
                                        <p:cTn id="132" dur="1000" fill="hold"/>
                                        <p:tgtEl>
                                          <p:spTgt spid="78"/>
                                        </p:tgtEl>
                                        <p:attrNameLst>
                                          <p:attrName>ppt_y</p:attrName>
                                        </p:attrNameLst>
                                      </p:cBhvr>
                                      <p:tavLst>
                                        <p:tav tm="0">
                                          <p:val>
                                            <p:strVal val="#ppt_y-.1"/>
                                          </p:val>
                                        </p:tav>
                                        <p:tav tm="100000">
                                          <p:val>
                                            <p:strVal val="#ppt_y"/>
                                          </p:val>
                                        </p:tav>
                                      </p:tavLst>
                                    </p:anim>
                                  </p:childTnLst>
                                </p:cTn>
                              </p:par>
                            </p:childTnLst>
                          </p:cTn>
                        </p:par>
                        <p:par>
                          <p:cTn id="133" fill="hold">
                            <p:stCondLst>
                              <p:cond delay="31000"/>
                            </p:stCondLst>
                            <p:childTnLst>
                              <p:par>
                                <p:cTn id="134" presetID="47" presetClass="entr" presetSubtype="0" fill="hold" nodeType="afterEffect">
                                  <p:stCondLst>
                                    <p:cond delay="0"/>
                                  </p:stCondLst>
                                  <p:childTnLst>
                                    <p:set>
                                      <p:cBhvr>
                                        <p:cTn id="135" dur="1" fill="hold">
                                          <p:stCondLst>
                                            <p:cond delay="0"/>
                                          </p:stCondLst>
                                        </p:cTn>
                                        <p:tgtEl>
                                          <p:spTgt spid="59"/>
                                        </p:tgtEl>
                                        <p:attrNameLst>
                                          <p:attrName>style.visibility</p:attrName>
                                        </p:attrNameLst>
                                      </p:cBhvr>
                                      <p:to>
                                        <p:strVal val="visible"/>
                                      </p:to>
                                    </p:set>
                                    <p:animEffect transition="in" filter="fade">
                                      <p:cBhvr>
                                        <p:cTn id="136" dur="1000"/>
                                        <p:tgtEl>
                                          <p:spTgt spid="59"/>
                                        </p:tgtEl>
                                      </p:cBhvr>
                                    </p:animEffect>
                                    <p:anim calcmode="lin" valueType="num">
                                      <p:cBhvr>
                                        <p:cTn id="137" dur="1000" fill="hold"/>
                                        <p:tgtEl>
                                          <p:spTgt spid="59"/>
                                        </p:tgtEl>
                                        <p:attrNameLst>
                                          <p:attrName>ppt_x</p:attrName>
                                        </p:attrNameLst>
                                      </p:cBhvr>
                                      <p:tavLst>
                                        <p:tav tm="0">
                                          <p:val>
                                            <p:strVal val="#ppt_x"/>
                                          </p:val>
                                        </p:tav>
                                        <p:tav tm="100000">
                                          <p:val>
                                            <p:strVal val="#ppt_x"/>
                                          </p:val>
                                        </p:tav>
                                      </p:tavLst>
                                    </p:anim>
                                    <p:anim calcmode="lin" valueType="num">
                                      <p:cBhvr>
                                        <p:cTn id="138" dur="1000" fill="hold"/>
                                        <p:tgtEl>
                                          <p:spTgt spid="59"/>
                                        </p:tgtEl>
                                        <p:attrNameLst>
                                          <p:attrName>ppt_y</p:attrName>
                                        </p:attrNameLst>
                                      </p:cBhvr>
                                      <p:tavLst>
                                        <p:tav tm="0">
                                          <p:val>
                                            <p:strVal val="#ppt_y-.1"/>
                                          </p:val>
                                        </p:tav>
                                        <p:tav tm="100000">
                                          <p:val>
                                            <p:strVal val="#ppt_y"/>
                                          </p:val>
                                        </p:tav>
                                      </p:tavLst>
                                    </p:anim>
                                  </p:childTnLst>
                                </p:cTn>
                              </p:par>
                            </p:childTnLst>
                          </p:cTn>
                        </p:par>
                        <p:par>
                          <p:cTn id="139" fill="hold">
                            <p:stCondLst>
                              <p:cond delay="32000"/>
                            </p:stCondLst>
                            <p:childTnLst>
                              <p:par>
                                <p:cTn id="140" presetID="2" presetClass="entr" presetSubtype="2" fill="hold" grpId="0" nodeType="afterEffect">
                                  <p:stCondLst>
                                    <p:cond delay="0"/>
                                  </p:stCondLst>
                                  <p:childTnLst>
                                    <p:set>
                                      <p:cBhvr>
                                        <p:cTn id="141" dur="1" fill="hold">
                                          <p:stCondLst>
                                            <p:cond delay="0"/>
                                          </p:stCondLst>
                                        </p:cTn>
                                        <p:tgtEl>
                                          <p:spTgt spid="71"/>
                                        </p:tgtEl>
                                        <p:attrNameLst>
                                          <p:attrName>style.visibility</p:attrName>
                                        </p:attrNameLst>
                                      </p:cBhvr>
                                      <p:to>
                                        <p:strVal val="visible"/>
                                      </p:to>
                                    </p:set>
                                    <p:anim calcmode="lin" valueType="num">
                                      <p:cBhvr additive="base">
                                        <p:cTn id="142" dur="500" fill="hold"/>
                                        <p:tgtEl>
                                          <p:spTgt spid="71"/>
                                        </p:tgtEl>
                                        <p:attrNameLst>
                                          <p:attrName>ppt_x</p:attrName>
                                        </p:attrNameLst>
                                      </p:cBhvr>
                                      <p:tavLst>
                                        <p:tav tm="0">
                                          <p:val>
                                            <p:strVal val="1+#ppt_w/2"/>
                                          </p:val>
                                        </p:tav>
                                        <p:tav tm="100000">
                                          <p:val>
                                            <p:strVal val="#ppt_x"/>
                                          </p:val>
                                        </p:tav>
                                      </p:tavLst>
                                    </p:anim>
                                    <p:anim calcmode="lin" valueType="num">
                                      <p:cBhvr additive="base">
                                        <p:cTn id="143" dur="500" fill="hold"/>
                                        <p:tgtEl>
                                          <p:spTgt spid="71"/>
                                        </p:tgtEl>
                                        <p:attrNameLst>
                                          <p:attrName>ppt_y</p:attrName>
                                        </p:attrNameLst>
                                      </p:cBhvr>
                                      <p:tavLst>
                                        <p:tav tm="0">
                                          <p:val>
                                            <p:strVal val="#ppt_y"/>
                                          </p:val>
                                        </p:tav>
                                        <p:tav tm="100000">
                                          <p:val>
                                            <p:strVal val="#ppt_y"/>
                                          </p:val>
                                        </p:tav>
                                      </p:tavLst>
                                    </p:anim>
                                  </p:childTnLst>
                                </p:cTn>
                              </p:par>
                            </p:childTnLst>
                          </p:cTn>
                        </p:par>
                        <p:par>
                          <p:cTn id="144" fill="hold">
                            <p:stCondLst>
                              <p:cond delay="32500"/>
                            </p:stCondLst>
                            <p:childTnLst>
                              <p:par>
                                <p:cTn id="145" presetID="47" presetClass="entr" presetSubtype="0" fill="hold" grpId="0" nodeType="afterEffect">
                                  <p:stCondLst>
                                    <p:cond delay="0"/>
                                  </p:stCondLst>
                                  <p:childTnLst>
                                    <p:set>
                                      <p:cBhvr>
                                        <p:cTn id="146" dur="1" fill="hold">
                                          <p:stCondLst>
                                            <p:cond delay="0"/>
                                          </p:stCondLst>
                                        </p:cTn>
                                        <p:tgtEl>
                                          <p:spTgt spid="80"/>
                                        </p:tgtEl>
                                        <p:attrNameLst>
                                          <p:attrName>style.visibility</p:attrName>
                                        </p:attrNameLst>
                                      </p:cBhvr>
                                      <p:to>
                                        <p:strVal val="visible"/>
                                      </p:to>
                                    </p:set>
                                    <p:animEffect transition="in" filter="fade">
                                      <p:cBhvr>
                                        <p:cTn id="147" dur="1000"/>
                                        <p:tgtEl>
                                          <p:spTgt spid="80"/>
                                        </p:tgtEl>
                                      </p:cBhvr>
                                    </p:animEffect>
                                    <p:anim calcmode="lin" valueType="num">
                                      <p:cBhvr>
                                        <p:cTn id="148" dur="1000" fill="hold"/>
                                        <p:tgtEl>
                                          <p:spTgt spid="80"/>
                                        </p:tgtEl>
                                        <p:attrNameLst>
                                          <p:attrName>ppt_x</p:attrName>
                                        </p:attrNameLst>
                                      </p:cBhvr>
                                      <p:tavLst>
                                        <p:tav tm="0">
                                          <p:val>
                                            <p:strVal val="#ppt_x"/>
                                          </p:val>
                                        </p:tav>
                                        <p:tav tm="100000">
                                          <p:val>
                                            <p:strVal val="#ppt_x"/>
                                          </p:val>
                                        </p:tav>
                                      </p:tavLst>
                                    </p:anim>
                                    <p:anim calcmode="lin" valueType="num">
                                      <p:cBhvr>
                                        <p:cTn id="149" dur="1000" fill="hold"/>
                                        <p:tgtEl>
                                          <p:spTgt spid="80"/>
                                        </p:tgtEl>
                                        <p:attrNameLst>
                                          <p:attrName>ppt_y</p:attrName>
                                        </p:attrNameLst>
                                      </p:cBhvr>
                                      <p:tavLst>
                                        <p:tav tm="0">
                                          <p:val>
                                            <p:strVal val="#ppt_y-.1"/>
                                          </p:val>
                                        </p:tav>
                                        <p:tav tm="100000">
                                          <p:val>
                                            <p:strVal val="#ppt_y"/>
                                          </p:val>
                                        </p:tav>
                                      </p:tavLst>
                                    </p:anim>
                                  </p:childTnLst>
                                </p:cTn>
                              </p:par>
                            </p:childTnLst>
                          </p:cTn>
                        </p:par>
                        <p:par>
                          <p:cTn id="150" fill="hold">
                            <p:stCondLst>
                              <p:cond delay="33500"/>
                            </p:stCondLst>
                            <p:childTnLst>
                              <p:par>
                                <p:cTn id="151" presetID="47" presetClass="entr" presetSubtype="0" fill="hold" nodeType="afterEffect">
                                  <p:stCondLst>
                                    <p:cond delay="0"/>
                                  </p:stCondLst>
                                  <p:childTnLst>
                                    <p:set>
                                      <p:cBhvr>
                                        <p:cTn id="152" dur="1" fill="hold">
                                          <p:stCondLst>
                                            <p:cond delay="0"/>
                                          </p:stCondLst>
                                        </p:cTn>
                                        <p:tgtEl>
                                          <p:spTgt spid="40"/>
                                        </p:tgtEl>
                                        <p:attrNameLst>
                                          <p:attrName>style.visibility</p:attrName>
                                        </p:attrNameLst>
                                      </p:cBhvr>
                                      <p:to>
                                        <p:strVal val="visible"/>
                                      </p:to>
                                    </p:set>
                                    <p:animEffect transition="in" filter="fade">
                                      <p:cBhvr>
                                        <p:cTn id="153" dur="1000"/>
                                        <p:tgtEl>
                                          <p:spTgt spid="40"/>
                                        </p:tgtEl>
                                      </p:cBhvr>
                                    </p:animEffect>
                                    <p:anim calcmode="lin" valueType="num">
                                      <p:cBhvr>
                                        <p:cTn id="154" dur="1000" fill="hold"/>
                                        <p:tgtEl>
                                          <p:spTgt spid="40"/>
                                        </p:tgtEl>
                                        <p:attrNameLst>
                                          <p:attrName>ppt_x</p:attrName>
                                        </p:attrNameLst>
                                      </p:cBhvr>
                                      <p:tavLst>
                                        <p:tav tm="0">
                                          <p:val>
                                            <p:strVal val="#ppt_x"/>
                                          </p:val>
                                        </p:tav>
                                        <p:tav tm="100000">
                                          <p:val>
                                            <p:strVal val="#ppt_x"/>
                                          </p:val>
                                        </p:tav>
                                      </p:tavLst>
                                    </p:anim>
                                    <p:anim calcmode="lin" valueType="num">
                                      <p:cBhvr>
                                        <p:cTn id="155" dur="1000" fill="hold"/>
                                        <p:tgtEl>
                                          <p:spTgt spid="40"/>
                                        </p:tgtEl>
                                        <p:attrNameLst>
                                          <p:attrName>ppt_y</p:attrName>
                                        </p:attrNameLst>
                                      </p:cBhvr>
                                      <p:tavLst>
                                        <p:tav tm="0">
                                          <p:val>
                                            <p:strVal val="#ppt_y-.1"/>
                                          </p:val>
                                        </p:tav>
                                        <p:tav tm="100000">
                                          <p:val>
                                            <p:strVal val="#ppt_y"/>
                                          </p:val>
                                        </p:tav>
                                      </p:tavLst>
                                    </p:anim>
                                  </p:childTnLst>
                                </p:cTn>
                              </p:par>
                            </p:childTnLst>
                          </p:cTn>
                        </p:par>
                        <p:par>
                          <p:cTn id="156" fill="hold">
                            <p:stCondLst>
                              <p:cond delay="34500"/>
                            </p:stCondLst>
                            <p:childTnLst>
                              <p:par>
                                <p:cTn id="157" presetID="42" presetClass="entr" presetSubtype="0" fill="hold" grpId="0" nodeType="afterEffect">
                                  <p:stCondLst>
                                    <p:cond delay="0"/>
                                  </p:stCondLst>
                                  <p:childTnLst>
                                    <p:set>
                                      <p:cBhvr>
                                        <p:cTn id="158" dur="1" fill="hold">
                                          <p:stCondLst>
                                            <p:cond delay="0"/>
                                          </p:stCondLst>
                                        </p:cTn>
                                        <p:tgtEl>
                                          <p:spTgt spid="38"/>
                                        </p:tgtEl>
                                        <p:attrNameLst>
                                          <p:attrName>style.visibility</p:attrName>
                                        </p:attrNameLst>
                                      </p:cBhvr>
                                      <p:to>
                                        <p:strVal val="visible"/>
                                      </p:to>
                                    </p:set>
                                    <p:animEffect transition="in" filter="fade">
                                      <p:cBhvr>
                                        <p:cTn id="159" dur="1000"/>
                                        <p:tgtEl>
                                          <p:spTgt spid="38"/>
                                        </p:tgtEl>
                                      </p:cBhvr>
                                    </p:animEffect>
                                    <p:anim calcmode="lin" valueType="num">
                                      <p:cBhvr>
                                        <p:cTn id="160" dur="1000" fill="hold"/>
                                        <p:tgtEl>
                                          <p:spTgt spid="38"/>
                                        </p:tgtEl>
                                        <p:attrNameLst>
                                          <p:attrName>ppt_x</p:attrName>
                                        </p:attrNameLst>
                                      </p:cBhvr>
                                      <p:tavLst>
                                        <p:tav tm="0">
                                          <p:val>
                                            <p:strVal val="#ppt_x"/>
                                          </p:val>
                                        </p:tav>
                                        <p:tav tm="100000">
                                          <p:val>
                                            <p:strVal val="#ppt_x"/>
                                          </p:val>
                                        </p:tav>
                                      </p:tavLst>
                                    </p:anim>
                                    <p:anim calcmode="lin" valueType="num">
                                      <p:cBhvr>
                                        <p:cTn id="161" dur="1000" fill="hold"/>
                                        <p:tgtEl>
                                          <p:spTgt spid="38"/>
                                        </p:tgtEl>
                                        <p:attrNameLst>
                                          <p:attrName>ppt_y</p:attrName>
                                        </p:attrNameLst>
                                      </p:cBhvr>
                                      <p:tavLst>
                                        <p:tav tm="0">
                                          <p:val>
                                            <p:strVal val="#ppt_y+.1"/>
                                          </p:val>
                                        </p:tav>
                                        <p:tav tm="100000">
                                          <p:val>
                                            <p:strVal val="#ppt_y"/>
                                          </p:val>
                                        </p:tav>
                                      </p:tavLst>
                                    </p:anim>
                                  </p:childTnLst>
                                </p:cTn>
                              </p:par>
                            </p:childTnLst>
                          </p:cTn>
                        </p:par>
                        <p:par>
                          <p:cTn id="162" fill="hold">
                            <p:stCondLst>
                              <p:cond delay="35500"/>
                            </p:stCondLst>
                            <p:childTnLst>
                              <p:par>
                                <p:cTn id="163" presetID="31" presetClass="exit" presetSubtype="0" fill="hold" nodeType="afterEffect">
                                  <p:stCondLst>
                                    <p:cond delay="0"/>
                                  </p:stCondLst>
                                  <p:childTnLst>
                                    <p:anim calcmode="lin" valueType="num">
                                      <p:cBhvr>
                                        <p:cTn id="164" dur="2000"/>
                                        <p:tgtEl>
                                          <p:spTgt spid="36"/>
                                        </p:tgtEl>
                                        <p:attrNameLst>
                                          <p:attrName>ppt_w</p:attrName>
                                        </p:attrNameLst>
                                      </p:cBhvr>
                                      <p:tavLst>
                                        <p:tav tm="0">
                                          <p:val>
                                            <p:strVal val="ppt_w"/>
                                          </p:val>
                                        </p:tav>
                                        <p:tav tm="100000">
                                          <p:val>
                                            <p:fltVal val="0"/>
                                          </p:val>
                                        </p:tav>
                                      </p:tavLst>
                                    </p:anim>
                                    <p:anim calcmode="lin" valueType="num">
                                      <p:cBhvr>
                                        <p:cTn id="165" dur="2000"/>
                                        <p:tgtEl>
                                          <p:spTgt spid="36"/>
                                        </p:tgtEl>
                                        <p:attrNameLst>
                                          <p:attrName>ppt_h</p:attrName>
                                        </p:attrNameLst>
                                      </p:cBhvr>
                                      <p:tavLst>
                                        <p:tav tm="0">
                                          <p:val>
                                            <p:strVal val="ppt_h"/>
                                          </p:val>
                                        </p:tav>
                                        <p:tav tm="100000">
                                          <p:val>
                                            <p:fltVal val="0"/>
                                          </p:val>
                                        </p:tav>
                                      </p:tavLst>
                                    </p:anim>
                                    <p:anim calcmode="lin" valueType="num">
                                      <p:cBhvr>
                                        <p:cTn id="166" dur="2000"/>
                                        <p:tgtEl>
                                          <p:spTgt spid="36"/>
                                        </p:tgtEl>
                                        <p:attrNameLst>
                                          <p:attrName>style.rotation</p:attrName>
                                        </p:attrNameLst>
                                      </p:cBhvr>
                                      <p:tavLst>
                                        <p:tav tm="0">
                                          <p:val>
                                            <p:fltVal val="0"/>
                                          </p:val>
                                        </p:tav>
                                        <p:tav tm="100000">
                                          <p:val>
                                            <p:fltVal val="90"/>
                                          </p:val>
                                        </p:tav>
                                      </p:tavLst>
                                    </p:anim>
                                    <p:animEffect transition="out" filter="fade">
                                      <p:cBhvr>
                                        <p:cTn id="167" dur="2000"/>
                                        <p:tgtEl>
                                          <p:spTgt spid="36"/>
                                        </p:tgtEl>
                                      </p:cBhvr>
                                    </p:animEffect>
                                    <p:set>
                                      <p:cBhvr>
                                        <p:cTn id="168" dur="1" fill="hold">
                                          <p:stCondLst>
                                            <p:cond delay="1999"/>
                                          </p:stCondLst>
                                        </p:cTn>
                                        <p:tgtEl>
                                          <p:spTgt spid="36"/>
                                        </p:tgtEl>
                                        <p:attrNameLst>
                                          <p:attrName>style.visibility</p:attrName>
                                        </p:attrNameLst>
                                      </p:cBhvr>
                                      <p:to>
                                        <p:strVal val="hidden"/>
                                      </p:to>
                                    </p:set>
                                  </p:childTnLst>
                                </p:cTn>
                              </p:par>
                            </p:childTnLst>
                          </p:cTn>
                        </p:par>
                      </p:childTnLst>
                    </p:cTn>
                  </p:par>
                  <p:par>
                    <p:cTn id="169" fill="hold">
                      <p:stCondLst>
                        <p:cond delay="indefinite"/>
                      </p:stCondLst>
                      <p:childTnLst>
                        <p:par>
                          <p:cTn id="170" fill="hold">
                            <p:stCondLst>
                              <p:cond delay="0"/>
                            </p:stCondLst>
                            <p:childTnLst>
                              <p:par>
                                <p:cTn id="171" presetID="31" presetClass="entr" presetSubtype="0" fill="hold" grpId="0" nodeType="clickEffect">
                                  <p:stCondLst>
                                    <p:cond delay="0"/>
                                  </p:stCondLst>
                                  <p:childTnLst>
                                    <p:set>
                                      <p:cBhvr>
                                        <p:cTn id="172" dur="1" fill="hold">
                                          <p:stCondLst>
                                            <p:cond delay="0"/>
                                          </p:stCondLst>
                                        </p:cTn>
                                        <p:tgtEl>
                                          <p:spTgt spid="35"/>
                                        </p:tgtEl>
                                        <p:attrNameLst>
                                          <p:attrName>style.visibility</p:attrName>
                                        </p:attrNameLst>
                                      </p:cBhvr>
                                      <p:to>
                                        <p:strVal val="visible"/>
                                      </p:to>
                                    </p:set>
                                    <p:anim calcmode="lin" valueType="num">
                                      <p:cBhvr>
                                        <p:cTn id="173" dur="1000" fill="hold"/>
                                        <p:tgtEl>
                                          <p:spTgt spid="35"/>
                                        </p:tgtEl>
                                        <p:attrNameLst>
                                          <p:attrName>ppt_w</p:attrName>
                                        </p:attrNameLst>
                                      </p:cBhvr>
                                      <p:tavLst>
                                        <p:tav tm="0">
                                          <p:val>
                                            <p:fltVal val="0"/>
                                          </p:val>
                                        </p:tav>
                                        <p:tav tm="100000">
                                          <p:val>
                                            <p:strVal val="#ppt_w"/>
                                          </p:val>
                                        </p:tav>
                                      </p:tavLst>
                                    </p:anim>
                                    <p:anim calcmode="lin" valueType="num">
                                      <p:cBhvr>
                                        <p:cTn id="174" dur="1000" fill="hold"/>
                                        <p:tgtEl>
                                          <p:spTgt spid="35"/>
                                        </p:tgtEl>
                                        <p:attrNameLst>
                                          <p:attrName>ppt_h</p:attrName>
                                        </p:attrNameLst>
                                      </p:cBhvr>
                                      <p:tavLst>
                                        <p:tav tm="0">
                                          <p:val>
                                            <p:fltVal val="0"/>
                                          </p:val>
                                        </p:tav>
                                        <p:tav tm="100000">
                                          <p:val>
                                            <p:strVal val="#ppt_h"/>
                                          </p:val>
                                        </p:tav>
                                      </p:tavLst>
                                    </p:anim>
                                    <p:anim calcmode="lin" valueType="num">
                                      <p:cBhvr>
                                        <p:cTn id="175" dur="1000" fill="hold"/>
                                        <p:tgtEl>
                                          <p:spTgt spid="35"/>
                                        </p:tgtEl>
                                        <p:attrNameLst>
                                          <p:attrName>style.rotation</p:attrName>
                                        </p:attrNameLst>
                                      </p:cBhvr>
                                      <p:tavLst>
                                        <p:tav tm="0">
                                          <p:val>
                                            <p:fltVal val="90"/>
                                          </p:val>
                                        </p:tav>
                                        <p:tav tm="100000">
                                          <p:val>
                                            <p:fltVal val="0"/>
                                          </p:val>
                                        </p:tav>
                                      </p:tavLst>
                                    </p:anim>
                                    <p:animEffect transition="in" filter="fade">
                                      <p:cBhvr>
                                        <p:cTn id="176" dur="1000"/>
                                        <p:tgtEl>
                                          <p:spTgt spid="35"/>
                                        </p:tgtEl>
                                      </p:cBhvr>
                                    </p:animEffect>
                                  </p:childTnLst>
                                </p:cTn>
                              </p:par>
                            </p:childTnLst>
                          </p:cTn>
                        </p:par>
                      </p:childTnLst>
                    </p:cTn>
                  </p:par>
                  <p:par>
                    <p:cTn id="177" fill="hold">
                      <p:stCondLst>
                        <p:cond delay="indefinite"/>
                      </p:stCondLst>
                      <p:childTnLst>
                        <p:par>
                          <p:cTn id="178" fill="hold">
                            <p:stCondLst>
                              <p:cond delay="0"/>
                            </p:stCondLst>
                            <p:childTnLst>
                              <p:par>
                                <p:cTn id="179" presetID="42" presetClass="entr" presetSubtype="0" fill="hold" grpId="0" nodeType="clickEffect">
                                  <p:stCondLst>
                                    <p:cond delay="0"/>
                                  </p:stCondLst>
                                  <p:childTnLst>
                                    <p:set>
                                      <p:cBhvr>
                                        <p:cTn id="180" dur="1" fill="hold">
                                          <p:stCondLst>
                                            <p:cond delay="0"/>
                                          </p:stCondLst>
                                        </p:cTn>
                                        <p:tgtEl>
                                          <p:spTgt spid="3"/>
                                        </p:tgtEl>
                                        <p:attrNameLst>
                                          <p:attrName>style.visibility</p:attrName>
                                        </p:attrNameLst>
                                      </p:cBhvr>
                                      <p:to>
                                        <p:strVal val="visible"/>
                                      </p:to>
                                    </p:set>
                                    <p:animEffect transition="in" filter="fade">
                                      <p:cBhvr>
                                        <p:cTn id="181" dur="1000"/>
                                        <p:tgtEl>
                                          <p:spTgt spid="3"/>
                                        </p:tgtEl>
                                      </p:cBhvr>
                                    </p:animEffect>
                                    <p:anim calcmode="lin" valueType="num">
                                      <p:cBhvr>
                                        <p:cTn id="182" dur="1000" fill="hold"/>
                                        <p:tgtEl>
                                          <p:spTgt spid="3"/>
                                        </p:tgtEl>
                                        <p:attrNameLst>
                                          <p:attrName>ppt_x</p:attrName>
                                        </p:attrNameLst>
                                      </p:cBhvr>
                                      <p:tavLst>
                                        <p:tav tm="0">
                                          <p:val>
                                            <p:strVal val="#ppt_x"/>
                                          </p:val>
                                        </p:tav>
                                        <p:tav tm="100000">
                                          <p:val>
                                            <p:strVal val="#ppt_x"/>
                                          </p:val>
                                        </p:tav>
                                      </p:tavLst>
                                    </p:anim>
                                    <p:anim calcmode="lin" valueType="num">
                                      <p:cBhvr>
                                        <p:cTn id="18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4" fill="hold">
                      <p:stCondLst>
                        <p:cond delay="indefinite"/>
                      </p:stCondLst>
                      <p:childTnLst>
                        <p:par>
                          <p:cTn id="185" fill="hold">
                            <p:stCondLst>
                              <p:cond delay="0"/>
                            </p:stCondLst>
                            <p:childTnLst>
                              <p:par>
                                <p:cTn id="186" presetID="2" presetClass="entr" presetSubtype="1" fill="hold" grpId="0" nodeType="clickEffect">
                                  <p:stCondLst>
                                    <p:cond delay="0"/>
                                  </p:stCondLst>
                                  <p:childTnLst>
                                    <p:set>
                                      <p:cBhvr>
                                        <p:cTn id="187" dur="1" fill="hold">
                                          <p:stCondLst>
                                            <p:cond delay="0"/>
                                          </p:stCondLst>
                                        </p:cTn>
                                        <p:tgtEl>
                                          <p:spTgt spid="6"/>
                                        </p:tgtEl>
                                        <p:attrNameLst>
                                          <p:attrName>style.visibility</p:attrName>
                                        </p:attrNameLst>
                                      </p:cBhvr>
                                      <p:to>
                                        <p:strVal val="visible"/>
                                      </p:to>
                                    </p:set>
                                    <p:anim calcmode="lin" valueType="num">
                                      <p:cBhvr additive="base">
                                        <p:cTn id="188" dur="500" fill="hold"/>
                                        <p:tgtEl>
                                          <p:spTgt spid="6"/>
                                        </p:tgtEl>
                                        <p:attrNameLst>
                                          <p:attrName>ppt_x</p:attrName>
                                        </p:attrNameLst>
                                      </p:cBhvr>
                                      <p:tavLst>
                                        <p:tav tm="0">
                                          <p:val>
                                            <p:strVal val="#ppt_x"/>
                                          </p:val>
                                        </p:tav>
                                        <p:tav tm="100000">
                                          <p:val>
                                            <p:strVal val="#ppt_x"/>
                                          </p:val>
                                        </p:tav>
                                      </p:tavLst>
                                    </p:anim>
                                    <p:anim calcmode="lin" valueType="num">
                                      <p:cBhvr additive="base">
                                        <p:cTn id="189"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90" fill="hold">
                      <p:stCondLst>
                        <p:cond delay="indefinite"/>
                      </p:stCondLst>
                      <p:childTnLst>
                        <p:par>
                          <p:cTn id="191" fill="hold">
                            <p:stCondLst>
                              <p:cond delay="0"/>
                            </p:stCondLst>
                            <p:childTnLst>
                              <p:par>
                                <p:cTn id="192" presetID="2" presetClass="entr" presetSubtype="9" fill="hold" grpId="0" nodeType="clickEffect">
                                  <p:stCondLst>
                                    <p:cond delay="0"/>
                                  </p:stCondLst>
                                  <p:childTnLst>
                                    <p:set>
                                      <p:cBhvr>
                                        <p:cTn id="193" dur="1" fill="hold">
                                          <p:stCondLst>
                                            <p:cond delay="0"/>
                                          </p:stCondLst>
                                        </p:cTn>
                                        <p:tgtEl>
                                          <p:spTgt spid="7"/>
                                        </p:tgtEl>
                                        <p:attrNameLst>
                                          <p:attrName>style.visibility</p:attrName>
                                        </p:attrNameLst>
                                      </p:cBhvr>
                                      <p:to>
                                        <p:strVal val="visible"/>
                                      </p:to>
                                    </p:set>
                                    <p:anim calcmode="lin" valueType="num">
                                      <p:cBhvr additive="base">
                                        <p:cTn id="194" dur="500" fill="hold"/>
                                        <p:tgtEl>
                                          <p:spTgt spid="7"/>
                                        </p:tgtEl>
                                        <p:attrNameLst>
                                          <p:attrName>ppt_x</p:attrName>
                                        </p:attrNameLst>
                                      </p:cBhvr>
                                      <p:tavLst>
                                        <p:tav tm="0">
                                          <p:val>
                                            <p:strVal val="0-#ppt_w/2"/>
                                          </p:val>
                                        </p:tav>
                                        <p:tav tm="100000">
                                          <p:val>
                                            <p:strVal val="#ppt_x"/>
                                          </p:val>
                                        </p:tav>
                                      </p:tavLst>
                                    </p:anim>
                                    <p:anim calcmode="lin" valueType="num">
                                      <p:cBhvr additive="base">
                                        <p:cTn id="195"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96" fill="hold">
                      <p:stCondLst>
                        <p:cond delay="indefinite"/>
                      </p:stCondLst>
                      <p:childTnLst>
                        <p:par>
                          <p:cTn id="197" fill="hold">
                            <p:stCondLst>
                              <p:cond delay="0"/>
                            </p:stCondLst>
                            <p:childTnLst>
                              <p:par>
                                <p:cTn id="198" presetID="2" presetClass="entr" presetSubtype="9" fill="hold" grpId="0" nodeType="clickEffect">
                                  <p:stCondLst>
                                    <p:cond delay="0"/>
                                  </p:stCondLst>
                                  <p:childTnLst>
                                    <p:set>
                                      <p:cBhvr>
                                        <p:cTn id="199" dur="1" fill="hold">
                                          <p:stCondLst>
                                            <p:cond delay="0"/>
                                          </p:stCondLst>
                                        </p:cTn>
                                        <p:tgtEl>
                                          <p:spTgt spid="9"/>
                                        </p:tgtEl>
                                        <p:attrNameLst>
                                          <p:attrName>style.visibility</p:attrName>
                                        </p:attrNameLst>
                                      </p:cBhvr>
                                      <p:to>
                                        <p:strVal val="visible"/>
                                      </p:to>
                                    </p:set>
                                    <p:anim calcmode="lin" valueType="num">
                                      <p:cBhvr additive="base">
                                        <p:cTn id="200" dur="500" fill="hold"/>
                                        <p:tgtEl>
                                          <p:spTgt spid="9"/>
                                        </p:tgtEl>
                                        <p:attrNameLst>
                                          <p:attrName>ppt_x</p:attrName>
                                        </p:attrNameLst>
                                      </p:cBhvr>
                                      <p:tavLst>
                                        <p:tav tm="0">
                                          <p:val>
                                            <p:strVal val="0-#ppt_w/2"/>
                                          </p:val>
                                        </p:tav>
                                        <p:tav tm="100000">
                                          <p:val>
                                            <p:strVal val="#ppt_x"/>
                                          </p:val>
                                        </p:tav>
                                      </p:tavLst>
                                    </p:anim>
                                    <p:anim calcmode="lin" valueType="num">
                                      <p:cBhvr additive="base">
                                        <p:cTn id="201"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202" fill="hold">
                      <p:stCondLst>
                        <p:cond delay="indefinite"/>
                      </p:stCondLst>
                      <p:childTnLst>
                        <p:par>
                          <p:cTn id="203" fill="hold">
                            <p:stCondLst>
                              <p:cond delay="0"/>
                            </p:stCondLst>
                            <p:childTnLst>
                              <p:par>
                                <p:cTn id="204" presetID="2" presetClass="entr" presetSubtype="4" fill="hold" grpId="0" nodeType="clickEffect">
                                  <p:stCondLst>
                                    <p:cond delay="0"/>
                                  </p:stCondLst>
                                  <p:childTnLst>
                                    <p:set>
                                      <p:cBhvr>
                                        <p:cTn id="205" dur="1" fill="hold">
                                          <p:stCondLst>
                                            <p:cond delay="0"/>
                                          </p:stCondLst>
                                        </p:cTn>
                                        <p:tgtEl>
                                          <p:spTgt spid="8"/>
                                        </p:tgtEl>
                                        <p:attrNameLst>
                                          <p:attrName>style.visibility</p:attrName>
                                        </p:attrNameLst>
                                      </p:cBhvr>
                                      <p:to>
                                        <p:strVal val="visible"/>
                                      </p:to>
                                    </p:set>
                                    <p:anim calcmode="lin" valueType="num">
                                      <p:cBhvr additive="base">
                                        <p:cTn id="206" dur="500" fill="hold"/>
                                        <p:tgtEl>
                                          <p:spTgt spid="8"/>
                                        </p:tgtEl>
                                        <p:attrNameLst>
                                          <p:attrName>ppt_x</p:attrName>
                                        </p:attrNameLst>
                                      </p:cBhvr>
                                      <p:tavLst>
                                        <p:tav tm="0">
                                          <p:val>
                                            <p:strVal val="#ppt_x"/>
                                          </p:val>
                                        </p:tav>
                                        <p:tav tm="100000">
                                          <p:val>
                                            <p:strVal val="#ppt_x"/>
                                          </p:val>
                                        </p:tav>
                                      </p:tavLst>
                                    </p:anim>
                                    <p:anim calcmode="lin" valueType="num">
                                      <p:cBhvr additive="base">
                                        <p:cTn id="20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8" fill="hold">
                      <p:stCondLst>
                        <p:cond delay="indefinite"/>
                      </p:stCondLst>
                      <p:childTnLst>
                        <p:par>
                          <p:cTn id="209" fill="hold">
                            <p:stCondLst>
                              <p:cond delay="0"/>
                            </p:stCondLst>
                            <p:childTnLst>
                              <p:par>
                                <p:cTn id="210" presetID="2" presetClass="entr" presetSubtype="9" fill="hold" grpId="0" nodeType="clickEffect">
                                  <p:stCondLst>
                                    <p:cond delay="0"/>
                                  </p:stCondLst>
                                  <p:childTnLst>
                                    <p:set>
                                      <p:cBhvr>
                                        <p:cTn id="211" dur="1" fill="hold">
                                          <p:stCondLst>
                                            <p:cond delay="0"/>
                                          </p:stCondLst>
                                        </p:cTn>
                                        <p:tgtEl>
                                          <p:spTgt spid="13"/>
                                        </p:tgtEl>
                                        <p:attrNameLst>
                                          <p:attrName>style.visibility</p:attrName>
                                        </p:attrNameLst>
                                      </p:cBhvr>
                                      <p:to>
                                        <p:strVal val="visible"/>
                                      </p:to>
                                    </p:set>
                                    <p:anim calcmode="lin" valueType="num">
                                      <p:cBhvr additive="base">
                                        <p:cTn id="212" dur="500" fill="hold"/>
                                        <p:tgtEl>
                                          <p:spTgt spid="13"/>
                                        </p:tgtEl>
                                        <p:attrNameLst>
                                          <p:attrName>ppt_x</p:attrName>
                                        </p:attrNameLst>
                                      </p:cBhvr>
                                      <p:tavLst>
                                        <p:tav tm="0">
                                          <p:val>
                                            <p:strVal val="0-#ppt_w/2"/>
                                          </p:val>
                                        </p:tav>
                                        <p:tav tm="100000">
                                          <p:val>
                                            <p:strVal val="#ppt_x"/>
                                          </p:val>
                                        </p:tav>
                                      </p:tavLst>
                                    </p:anim>
                                    <p:anim calcmode="lin" valueType="num">
                                      <p:cBhvr additive="base">
                                        <p:cTn id="213"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214" fill="hold">
                      <p:stCondLst>
                        <p:cond delay="indefinite"/>
                      </p:stCondLst>
                      <p:childTnLst>
                        <p:par>
                          <p:cTn id="215" fill="hold">
                            <p:stCondLst>
                              <p:cond delay="0"/>
                            </p:stCondLst>
                            <p:childTnLst>
                              <p:par>
                                <p:cTn id="216" presetID="2" presetClass="entr" presetSubtype="1" fill="hold" grpId="0" nodeType="clickEffect">
                                  <p:stCondLst>
                                    <p:cond delay="0"/>
                                  </p:stCondLst>
                                  <p:childTnLst>
                                    <p:set>
                                      <p:cBhvr>
                                        <p:cTn id="217" dur="1" fill="hold">
                                          <p:stCondLst>
                                            <p:cond delay="0"/>
                                          </p:stCondLst>
                                        </p:cTn>
                                        <p:tgtEl>
                                          <p:spTgt spid="5"/>
                                        </p:tgtEl>
                                        <p:attrNameLst>
                                          <p:attrName>style.visibility</p:attrName>
                                        </p:attrNameLst>
                                      </p:cBhvr>
                                      <p:to>
                                        <p:strVal val="visible"/>
                                      </p:to>
                                    </p:set>
                                    <p:anim calcmode="lin" valueType="num">
                                      <p:cBhvr additive="base">
                                        <p:cTn id="218" dur="500" fill="hold"/>
                                        <p:tgtEl>
                                          <p:spTgt spid="5"/>
                                        </p:tgtEl>
                                        <p:attrNameLst>
                                          <p:attrName>ppt_x</p:attrName>
                                        </p:attrNameLst>
                                      </p:cBhvr>
                                      <p:tavLst>
                                        <p:tav tm="0">
                                          <p:val>
                                            <p:strVal val="#ppt_x"/>
                                          </p:val>
                                        </p:tav>
                                        <p:tav tm="100000">
                                          <p:val>
                                            <p:strVal val="#ppt_x"/>
                                          </p:val>
                                        </p:tav>
                                      </p:tavLst>
                                    </p:anim>
                                    <p:anim calcmode="lin" valueType="num">
                                      <p:cBhvr additive="base">
                                        <p:cTn id="219"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220" fill="hold">
                      <p:stCondLst>
                        <p:cond delay="indefinite"/>
                      </p:stCondLst>
                      <p:childTnLst>
                        <p:par>
                          <p:cTn id="221" fill="hold">
                            <p:stCondLst>
                              <p:cond delay="0"/>
                            </p:stCondLst>
                            <p:childTnLst>
                              <p:par>
                                <p:cTn id="222" presetID="2" presetClass="entr" presetSubtype="1" fill="hold" grpId="0" nodeType="clickEffect">
                                  <p:stCondLst>
                                    <p:cond delay="0"/>
                                  </p:stCondLst>
                                  <p:childTnLst>
                                    <p:set>
                                      <p:cBhvr>
                                        <p:cTn id="223" dur="1" fill="hold">
                                          <p:stCondLst>
                                            <p:cond delay="0"/>
                                          </p:stCondLst>
                                        </p:cTn>
                                        <p:tgtEl>
                                          <p:spTgt spid="10"/>
                                        </p:tgtEl>
                                        <p:attrNameLst>
                                          <p:attrName>style.visibility</p:attrName>
                                        </p:attrNameLst>
                                      </p:cBhvr>
                                      <p:to>
                                        <p:strVal val="visible"/>
                                      </p:to>
                                    </p:set>
                                    <p:anim calcmode="lin" valueType="num">
                                      <p:cBhvr additive="base">
                                        <p:cTn id="224" dur="500" fill="hold"/>
                                        <p:tgtEl>
                                          <p:spTgt spid="10"/>
                                        </p:tgtEl>
                                        <p:attrNameLst>
                                          <p:attrName>ppt_x</p:attrName>
                                        </p:attrNameLst>
                                      </p:cBhvr>
                                      <p:tavLst>
                                        <p:tav tm="0">
                                          <p:val>
                                            <p:strVal val="#ppt_x"/>
                                          </p:val>
                                        </p:tav>
                                        <p:tav tm="100000">
                                          <p:val>
                                            <p:strVal val="#ppt_x"/>
                                          </p:val>
                                        </p:tav>
                                      </p:tavLst>
                                    </p:anim>
                                    <p:anim calcmode="lin" valueType="num">
                                      <p:cBhvr additive="base">
                                        <p:cTn id="225"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9388">
                <p:cTn id="226" fill="hold" display="0">
                  <p:stCondLst>
                    <p:cond delay="indefinite"/>
                  </p:stCondLst>
                  <p:endCondLst>
                    <p:cond evt="onStopAudio" delay="0">
                      <p:tgtEl>
                        <p:sldTgt/>
                      </p:tgtEl>
                    </p:cond>
                  </p:endCondLst>
                </p:cTn>
                <p:tgtEl>
                  <p:spTgt spid="2"/>
                </p:tgtEl>
              </p:cMediaNode>
            </p:audio>
          </p:childTnLst>
        </p:cTn>
      </p:par>
    </p:tnLst>
    <p:bldLst>
      <p:bldP spid="61" grpId="0" animBg="1"/>
      <p:bldP spid="71" grpId="0" animBg="1"/>
      <p:bldP spid="73" grpId="0" animBg="1"/>
      <p:bldP spid="74" grpId="0" animBg="1"/>
      <p:bldP spid="75" grpId="0" animBg="1"/>
      <p:bldP spid="76" grpId="0" animBg="1"/>
      <p:bldP spid="77" grpId="0" animBg="1"/>
      <p:bldP spid="78" grpId="0" animBg="1"/>
      <p:bldP spid="79" grpId="0" animBg="1"/>
      <p:bldP spid="81" grpId="0" animBg="1"/>
      <p:bldP spid="80" grpId="0" animBg="1"/>
      <p:bldP spid="82" grpId="0" animBg="1"/>
      <p:bldP spid="69" grpId="0" animBg="1"/>
      <p:bldP spid="68" grpId="0" animBg="1"/>
      <p:bldP spid="3" grpId="0" animBg="1"/>
      <p:bldP spid="35" grpId="0" animBg="1"/>
      <p:bldP spid="38" grpId="0" animBg="1"/>
      <p:bldP spid="67" grpId="0" animBg="1"/>
      <p:bldP spid="5" grpId="0" animBg="1"/>
      <p:bldP spid="6" grpId="0" animBg="1"/>
      <p:bldP spid="7" grpId="0" animBg="1"/>
      <p:bldP spid="8" grpId="0" animBg="1"/>
      <p:bldP spid="9" grpId="0" animBg="1"/>
      <p:bldP spid="10"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F455F7A-6753-A9D3-39F4-9F30E72BF6C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417991"/>
            <a:ext cx="9078531" cy="6278646"/>
          </a:xfrm>
          <a:prstGeom prst="rect">
            <a:avLst/>
          </a:prstGeom>
        </p:spPr>
      </p:pic>
      <p:sp>
        <p:nvSpPr>
          <p:cNvPr id="2" name="テキスト ボックス 1">
            <a:extLst>
              <a:ext uri="{FF2B5EF4-FFF2-40B4-BE49-F238E27FC236}">
                <a16:creationId xmlns:a16="http://schemas.microsoft.com/office/drawing/2014/main" id="{0ED85B06-9E17-96EF-A82D-0C36F9590CE5}"/>
              </a:ext>
            </a:extLst>
          </p:cNvPr>
          <p:cNvSpPr txBox="1"/>
          <p:nvPr/>
        </p:nvSpPr>
        <p:spPr>
          <a:xfrm>
            <a:off x="5077115" y="237001"/>
            <a:ext cx="4001416" cy="307777"/>
          </a:xfrm>
          <a:prstGeom prst="rect">
            <a:avLst/>
          </a:prstGeom>
          <a:noFill/>
        </p:spPr>
        <p:txBody>
          <a:bodyPr wrap="none" rtlCol="0">
            <a:spAutoFit/>
          </a:bodyPr>
          <a:lstStyle/>
          <a:p>
            <a:r>
              <a:rPr kumimoji="1" lang="ja-JP" altLang="en-US" sz="1400" dirty="0"/>
              <a:t>秋田県大仙市立大曲南中学校 </a:t>
            </a:r>
            <a:r>
              <a:rPr kumimoji="1" lang="en-US" altLang="ja-JP" sz="1400" dirty="0"/>
              <a:t>2024</a:t>
            </a:r>
            <a:r>
              <a:rPr kumimoji="1" lang="ja-JP" altLang="en-US" sz="1400" dirty="0"/>
              <a:t>年度資料より</a:t>
            </a:r>
          </a:p>
        </p:txBody>
      </p:sp>
      <p:sp>
        <p:nvSpPr>
          <p:cNvPr id="4" name="テキスト ボックス 3">
            <a:extLst>
              <a:ext uri="{FF2B5EF4-FFF2-40B4-BE49-F238E27FC236}">
                <a16:creationId xmlns:a16="http://schemas.microsoft.com/office/drawing/2014/main" id="{BE2C4DC4-24D5-DF9B-C16C-BB5AE7009B35}"/>
              </a:ext>
            </a:extLst>
          </p:cNvPr>
          <p:cNvSpPr txBox="1"/>
          <p:nvPr/>
        </p:nvSpPr>
        <p:spPr>
          <a:xfrm rot="20641715">
            <a:off x="1323652" y="5101206"/>
            <a:ext cx="3762568" cy="461665"/>
          </a:xfrm>
          <a:prstGeom prst="rect">
            <a:avLst/>
          </a:prstGeom>
          <a:solidFill>
            <a:srgbClr val="FFFF00"/>
          </a:solidFill>
        </p:spPr>
        <p:txBody>
          <a:bodyPr wrap="none" rtlCol="0">
            <a:spAutoFit/>
          </a:bodyPr>
          <a:lstStyle/>
          <a:p>
            <a:r>
              <a:rPr kumimoji="1" lang="ja-JP" altLang="en-US" sz="2400" dirty="0">
                <a:highlight>
                  <a:srgbClr val="FFFF00"/>
                </a:highlight>
                <a:latin typeface="AR P丸ゴシック体E" panose="020F0900000000000000" pitchFamily="50" charset="-128"/>
                <a:ea typeface="AR P丸ゴシック体E" panose="020F0900000000000000" pitchFamily="50" charset="-128"/>
              </a:rPr>
              <a:t> 主 体 的 な  学  習  過  程</a:t>
            </a:r>
          </a:p>
        </p:txBody>
      </p:sp>
      <p:sp>
        <p:nvSpPr>
          <p:cNvPr id="5" name="テキスト ボックス 4">
            <a:extLst>
              <a:ext uri="{FF2B5EF4-FFF2-40B4-BE49-F238E27FC236}">
                <a16:creationId xmlns:a16="http://schemas.microsoft.com/office/drawing/2014/main" id="{6C8D4B24-8E4C-C6EF-013C-BA1ACBDC6B7F}"/>
              </a:ext>
            </a:extLst>
          </p:cNvPr>
          <p:cNvSpPr txBox="1"/>
          <p:nvPr/>
        </p:nvSpPr>
        <p:spPr>
          <a:xfrm>
            <a:off x="2467628" y="3031239"/>
            <a:ext cx="4672208" cy="461665"/>
          </a:xfrm>
          <a:prstGeom prst="rect">
            <a:avLst/>
          </a:prstGeom>
          <a:solidFill>
            <a:srgbClr val="FFFF00"/>
          </a:solidFill>
        </p:spPr>
        <p:txBody>
          <a:bodyPr wrap="square" rtlCol="0">
            <a:spAutoFit/>
          </a:bodyPr>
          <a:lstStyle/>
          <a:p>
            <a:r>
              <a:rPr kumimoji="1" lang="ja-JP" altLang="en-US" sz="2400" dirty="0">
                <a:highlight>
                  <a:srgbClr val="FFFF00"/>
                </a:highlight>
                <a:latin typeface="AR P丸ゴシック体E" panose="020F0900000000000000" pitchFamily="50" charset="-128"/>
                <a:ea typeface="AR P丸ゴシック体E" panose="020F0900000000000000" pitchFamily="50" charset="-128"/>
              </a:rPr>
              <a:t>　体験的で魅力的な学習活動　</a:t>
            </a:r>
            <a:r>
              <a:rPr kumimoji="1" lang="ja-JP" altLang="en-US" sz="2400" dirty="0">
                <a:solidFill>
                  <a:srgbClr val="FFFF00"/>
                </a:solidFill>
                <a:highlight>
                  <a:srgbClr val="FFFF00"/>
                </a:highlight>
                <a:latin typeface="AR P丸ゴシック体E" panose="020F0900000000000000" pitchFamily="50" charset="-128"/>
                <a:ea typeface="AR P丸ゴシック体E" panose="020F0900000000000000" pitchFamily="50" charset="-128"/>
              </a:rPr>
              <a:t>、</a:t>
            </a:r>
            <a:endParaRPr kumimoji="1" lang="en-US" altLang="ja-JP" sz="2400" dirty="0">
              <a:solidFill>
                <a:srgbClr val="FFFF00"/>
              </a:solidFill>
              <a:highlight>
                <a:srgbClr val="FFFF00"/>
              </a:highlight>
              <a:latin typeface="AR P丸ゴシック体E" panose="020F0900000000000000" pitchFamily="50" charset="-128"/>
              <a:ea typeface="AR P丸ゴシック体E" panose="020F0900000000000000" pitchFamily="50" charset="-128"/>
            </a:endParaRPr>
          </a:p>
        </p:txBody>
      </p:sp>
      <p:sp>
        <p:nvSpPr>
          <p:cNvPr id="7" name="テキスト ボックス 6">
            <a:extLst>
              <a:ext uri="{FF2B5EF4-FFF2-40B4-BE49-F238E27FC236}">
                <a16:creationId xmlns:a16="http://schemas.microsoft.com/office/drawing/2014/main" id="{0C7C69BB-36AF-C2AB-5958-CE294D9837D9}"/>
              </a:ext>
            </a:extLst>
          </p:cNvPr>
          <p:cNvSpPr txBox="1"/>
          <p:nvPr/>
        </p:nvSpPr>
        <p:spPr>
          <a:xfrm>
            <a:off x="3081302" y="1367242"/>
            <a:ext cx="3570017" cy="461665"/>
          </a:xfrm>
          <a:prstGeom prst="rect">
            <a:avLst/>
          </a:prstGeom>
          <a:solidFill>
            <a:srgbClr val="FFFF00"/>
          </a:solidFill>
        </p:spPr>
        <p:txBody>
          <a:bodyPr wrap="square" rtlCol="0">
            <a:spAutoFit/>
          </a:bodyPr>
          <a:lstStyle/>
          <a:p>
            <a:r>
              <a:rPr kumimoji="1" lang="ja-JP" altLang="en-US" sz="2400" dirty="0">
                <a:highlight>
                  <a:srgbClr val="FFFF00"/>
                </a:highlight>
                <a:latin typeface="AR P丸ゴシック体E" panose="020F0900000000000000" pitchFamily="50" charset="-128"/>
                <a:ea typeface="AR P丸ゴシック体E" panose="020F0900000000000000" pitchFamily="50" charset="-128"/>
              </a:rPr>
              <a:t>  保護者・地域の協力</a:t>
            </a:r>
            <a:endParaRPr kumimoji="1" lang="ja-JP" altLang="en-US" sz="2400" dirty="0">
              <a:solidFill>
                <a:srgbClr val="FFFF00"/>
              </a:solidFill>
              <a:highlight>
                <a:srgbClr val="FFFF00"/>
              </a:highlight>
              <a:latin typeface="AR P丸ゴシック体E" panose="020F0900000000000000" pitchFamily="50" charset="-128"/>
              <a:ea typeface="AR P丸ゴシック体E" panose="020F0900000000000000" pitchFamily="50" charset="-128"/>
            </a:endParaRPr>
          </a:p>
        </p:txBody>
      </p:sp>
      <p:sp>
        <p:nvSpPr>
          <p:cNvPr id="8" name="テキスト ボックス 7">
            <a:extLst>
              <a:ext uri="{FF2B5EF4-FFF2-40B4-BE49-F238E27FC236}">
                <a16:creationId xmlns:a16="http://schemas.microsoft.com/office/drawing/2014/main" id="{C180B458-A7FE-86C4-395F-30E839ABC553}"/>
              </a:ext>
            </a:extLst>
          </p:cNvPr>
          <p:cNvSpPr txBox="1"/>
          <p:nvPr/>
        </p:nvSpPr>
        <p:spPr>
          <a:xfrm>
            <a:off x="3985264" y="5922458"/>
            <a:ext cx="3570017" cy="461665"/>
          </a:xfrm>
          <a:prstGeom prst="rect">
            <a:avLst/>
          </a:prstGeom>
          <a:solidFill>
            <a:srgbClr val="FFFF00"/>
          </a:solidFill>
        </p:spPr>
        <p:txBody>
          <a:bodyPr wrap="square" rtlCol="0">
            <a:spAutoFit/>
          </a:bodyPr>
          <a:lstStyle/>
          <a:p>
            <a:r>
              <a:rPr kumimoji="1" lang="ja-JP" altLang="en-US" sz="2400" dirty="0">
                <a:highlight>
                  <a:srgbClr val="FFFF00"/>
                </a:highlight>
                <a:latin typeface="AR P丸ゴシック体E" panose="020F0900000000000000" pitchFamily="50" charset="-128"/>
                <a:ea typeface="AR P丸ゴシック体E" panose="020F0900000000000000" pitchFamily="50" charset="-128"/>
              </a:rPr>
              <a:t>  </a:t>
            </a:r>
            <a:r>
              <a:rPr kumimoji="1" lang="en-US" altLang="ja-JP" sz="2400" dirty="0">
                <a:highlight>
                  <a:srgbClr val="FFFF00"/>
                </a:highlight>
                <a:latin typeface="AR P丸ゴシック体E" panose="020F0900000000000000" pitchFamily="50" charset="-128"/>
                <a:ea typeface="AR P丸ゴシック体E" panose="020F0900000000000000" pitchFamily="50" charset="-128"/>
              </a:rPr>
              <a:t>SDG</a:t>
            </a:r>
            <a:r>
              <a:rPr kumimoji="1" lang="ja-JP" altLang="en-US" sz="2400" dirty="0">
                <a:highlight>
                  <a:srgbClr val="FFFF00"/>
                </a:highlight>
                <a:latin typeface="AR P丸ゴシック体E" panose="020F0900000000000000" pitchFamily="50" charset="-128"/>
                <a:ea typeface="AR P丸ゴシック体E" panose="020F0900000000000000" pitchFamily="50" charset="-128"/>
              </a:rPr>
              <a:t>ｓ とのつながり</a:t>
            </a:r>
            <a:endParaRPr kumimoji="1" lang="ja-JP" altLang="en-US" sz="2400" dirty="0">
              <a:solidFill>
                <a:srgbClr val="FFFF00"/>
              </a:solidFill>
              <a:highlight>
                <a:srgbClr val="FFFF00"/>
              </a:highlight>
              <a:latin typeface="AR P丸ゴシック体E" panose="020F0900000000000000" pitchFamily="50" charset="-128"/>
              <a:ea typeface="AR P丸ゴシック体E" panose="020F0900000000000000" pitchFamily="50" charset="-128"/>
            </a:endParaRPr>
          </a:p>
        </p:txBody>
      </p:sp>
    </p:spTree>
    <p:extLst>
      <p:ext uri="{BB962C8B-B14F-4D97-AF65-F5344CB8AC3E}">
        <p14:creationId xmlns:p14="http://schemas.microsoft.com/office/powerpoint/2010/main" val="2009315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1000"/>
                                        <p:tgtEl>
                                          <p:spTgt spid="4">
                                            <p:bg/>
                                          </p:spTgt>
                                        </p:tgtEl>
                                      </p:cBhvr>
                                    </p:animEffect>
                                    <p:anim calcmode="lin" valueType="num">
                                      <p:cBhvr>
                                        <p:cTn id="8" dur="1000" fill="hold"/>
                                        <p:tgtEl>
                                          <p:spTgt spid="4">
                                            <p:bg/>
                                          </p:spTgt>
                                        </p:tgtEl>
                                        <p:attrNameLst>
                                          <p:attrName>ppt_x</p:attrName>
                                        </p:attrNameLst>
                                      </p:cBhvr>
                                      <p:tavLst>
                                        <p:tav tm="0">
                                          <p:val>
                                            <p:strVal val="#ppt_x"/>
                                          </p:val>
                                        </p:tav>
                                        <p:tav tm="100000">
                                          <p:val>
                                            <p:strVal val="#ppt_x"/>
                                          </p:val>
                                        </p:tav>
                                      </p:tavLst>
                                    </p:anim>
                                    <p:anim calcmode="lin" valueType="num">
                                      <p:cBhvr>
                                        <p:cTn id="9" dur="1000" fill="hold"/>
                                        <p:tgtEl>
                                          <p:spTgt spid="4">
                                            <p:bg/>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anim calcmode="lin" valueType="num">
                                      <p:cBhvr>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bg/>
                                          </p:spTgt>
                                        </p:tgtEl>
                                        <p:attrNameLst>
                                          <p:attrName>style.visibility</p:attrName>
                                        </p:attrNameLst>
                                      </p:cBhvr>
                                      <p:to>
                                        <p:strVal val="visible"/>
                                      </p:to>
                                    </p:set>
                                    <p:animEffect transition="in" filter="fade">
                                      <p:cBhvr>
                                        <p:cTn id="19" dur="1000"/>
                                        <p:tgtEl>
                                          <p:spTgt spid="5">
                                            <p:bg/>
                                          </p:spTgt>
                                        </p:tgtEl>
                                      </p:cBhvr>
                                    </p:animEffect>
                                    <p:anim calcmode="lin" valueType="num">
                                      <p:cBhvr>
                                        <p:cTn id="20" dur="1000" fill="hold"/>
                                        <p:tgtEl>
                                          <p:spTgt spid="5">
                                            <p:bg/>
                                          </p:spTgt>
                                        </p:tgtEl>
                                        <p:attrNameLst>
                                          <p:attrName>ppt_x</p:attrName>
                                        </p:attrNameLst>
                                      </p:cBhvr>
                                      <p:tavLst>
                                        <p:tav tm="0">
                                          <p:val>
                                            <p:strVal val="#ppt_x"/>
                                          </p:val>
                                        </p:tav>
                                        <p:tav tm="100000">
                                          <p:val>
                                            <p:strVal val="#ppt_x"/>
                                          </p:val>
                                        </p:tav>
                                      </p:tavLst>
                                    </p:anim>
                                    <p:anim calcmode="lin" valueType="num">
                                      <p:cBhvr>
                                        <p:cTn id="21" dur="1000" fill="hold"/>
                                        <p:tgtEl>
                                          <p:spTgt spid="5">
                                            <p:bg/>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fade">
                                      <p:cBhvr>
                                        <p:cTn id="24" dur="1000"/>
                                        <p:tgtEl>
                                          <p:spTgt spid="5">
                                            <p:txEl>
                                              <p:pRg st="0" end="0"/>
                                            </p:txEl>
                                          </p:spTgt>
                                        </p:tgtEl>
                                      </p:cBhvr>
                                    </p:animEffect>
                                    <p:anim calcmode="lin" valueType="num">
                                      <p:cBhvr>
                                        <p:cTn id="2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bg/>
                                          </p:spTgt>
                                        </p:tgtEl>
                                        <p:attrNameLst>
                                          <p:attrName>style.visibility</p:attrName>
                                        </p:attrNameLst>
                                      </p:cBhvr>
                                      <p:to>
                                        <p:strVal val="visible"/>
                                      </p:to>
                                    </p:set>
                                    <p:animEffect transition="in" filter="fade">
                                      <p:cBhvr>
                                        <p:cTn id="31" dur="1000"/>
                                        <p:tgtEl>
                                          <p:spTgt spid="7">
                                            <p:bg/>
                                          </p:spTgt>
                                        </p:tgtEl>
                                      </p:cBhvr>
                                    </p:animEffect>
                                    <p:anim calcmode="lin" valueType="num">
                                      <p:cBhvr>
                                        <p:cTn id="32" dur="1000" fill="hold"/>
                                        <p:tgtEl>
                                          <p:spTgt spid="7">
                                            <p:bg/>
                                          </p:spTgt>
                                        </p:tgtEl>
                                        <p:attrNameLst>
                                          <p:attrName>ppt_x</p:attrName>
                                        </p:attrNameLst>
                                      </p:cBhvr>
                                      <p:tavLst>
                                        <p:tav tm="0">
                                          <p:val>
                                            <p:strVal val="#ppt_x"/>
                                          </p:val>
                                        </p:tav>
                                        <p:tav tm="100000">
                                          <p:val>
                                            <p:strVal val="#ppt_x"/>
                                          </p:val>
                                        </p:tav>
                                      </p:tavLst>
                                    </p:anim>
                                    <p:anim calcmode="lin" valueType="num">
                                      <p:cBhvr>
                                        <p:cTn id="33" dur="1000" fill="hold"/>
                                        <p:tgtEl>
                                          <p:spTgt spid="7">
                                            <p:bg/>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7">
                                            <p:txEl>
                                              <p:pRg st="0" end="0"/>
                                            </p:txEl>
                                          </p:spTgt>
                                        </p:tgtEl>
                                        <p:attrNameLst>
                                          <p:attrName>style.visibility</p:attrName>
                                        </p:attrNameLst>
                                      </p:cBhvr>
                                      <p:to>
                                        <p:strVal val="visible"/>
                                      </p:to>
                                    </p:set>
                                    <p:animEffect transition="in" filter="fade">
                                      <p:cBhvr>
                                        <p:cTn id="36" dur="1000"/>
                                        <p:tgtEl>
                                          <p:spTgt spid="7">
                                            <p:txEl>
                                              <p:pRg st="0" end="0"/>
                                            </p:txEl>
                                          </p:spTgt>
                                        </p:tgtEl>
                                      </p:cBhvr>
                                    </p:animEffect>
                                    <p:anim calcmode="lin" valueType="num">
                                      <p:cBhvr>
                                        <p:cTn id="37"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38"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8">
                                            <p:bg/>
                                          </p:spTgt>
                                        </p:tgtEl>
                                        <p:attrNameLst>
                                          <p:attrName>style.visibility</p:attrName>
                                        </p:attrNameLst>
                                      </p:cBhvr>
                                      <p:to>
                                        <p:strVal val="visible"/>
                                      </p:to>
                                    </p:set>
                                    <p:animEffect transition="in" filter="fade">
                                      <p:cBhvr>
                                        <p:cTn id="43" dur="1000"/>
                                        <p:tgtEl>
                                          <p:spTgt spid="8">
                                            <p:bg/>
                                          </p:spTgt>
                                        </p:tgtEl>
                                      </p:cBhvr>
                                    </p:animEffect>
                                    <p:anim calcmode="lin" valueType="num">
                                      <p:cBhvr>
                                        <p:cTn id="44" dur="1000" fill="hold"/>
                                        <p:tgtEl>
                                          <p:spTgt spid="8">
                                            <p:bg/>
                                          </p:spTgt>
                                        </p:tgtEl>
                                        <p:attrNameLst>
                                          <p:attrName>ppt_x</p:attrName>
                                        </p:attrNameLst>
                                      </p:cBhvr>
                                      <p:tavLst>
                                        <p:tav tm="0">
                                          <p:val>
                                            <p:strVal val="#ppt_x"/>
                                          </p:val>
                                        </p:tav>
                                        <p:tav tm="100000">
                                          <p:val>
                                            <p:strVal val="#ppt_x"/>
                                          </p:val>
                                        </p:tav>
                                      </p:tavLst>
                                    </p:anim>
                                    <p:anim calcmode="lin" valueType="num">
                                      <p:cBhvr>
                                        <p:cTn id="45" dur="1000" fill="hold"/>
                                        <p:tgtEl>
                                          <p:spTgt spid="8">
                                            <p:bg/>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8">
                                            <p:txEl>
                                              <p:pRg st="0" end="0"/>
                                            </p:txEl>
                                          </p:spTgt>
                                        </p:tgtEl>
                                        <p:attrNameLst>
                                          <p:attrName>style.visibility</p:attrName>
                                        </p:attrNameLst>
                                      </p:cBhvr>
                                      <p:to>
                                        <p:strVal val="visible"/>
                                      </p:to>
                                    </p:set>
                                    <p:animEffect transition="in" filter="fade">
                                      <p:cBhvr>
                                        <p:cTn id="48" dur="1000"/>
                                        <p:tgtEl>
                                          <p:spTgt spid="8">
                                            <p:txEl>
                                              <p:pRg st="0" end="0"/>
                                            </p:txEl>
                                          </p:spTgt>
                                        </p:tgtEl>
                                      </p:cBhvr>
                                    </p:animEffect>
                                    <p:anim calcmode="lin" valueType="num">
                                      <p:cBhvr>
                                        <p:cTn id="49"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50"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animBg="1"/>
      <p:bldP spid="5" grpId="0" build="allAtOnce" animBg="1"/>
      <p:bldP spid="7" grpId="0" build="allAtOnce" animBg="1"/>
      <p:bldP spid="8" grpId="0" build="allAtOnce"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a:extLst>
              <a:ext uri="{FF2B5EF4-FFF2-40B4-BE49-F238E27FC236}">
                <a16:creationId xmlns:a16="http://schemas.microsoft.com/office/drawing/2014/main" id="{F3877D02-7BE8-455C-89B9-E26B18D4D474}"/>
              </a:ext>
            </a:extLst>
          </p:cNvPr>
          <p:cNvSpPr/>
          <p:nvPr/>
        </p:nvSpPr>
        <p:spPr>
          <a:xfrm>
            <a:off x="0" y="0"/>
            <a:ext cx="9160933" cy="6858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正方形/長方形 4">
            <a:extLst>
              <a:ext uri="{FF2B5EF4-FFF2-40B4-BE49-F238E27FC236}">
                <a16:creationId xmlns:a16="http://schemas.microsoft.com/office/drawing/2014/main" id="{F655494C-6B67-4A6B-A8A1-C56FB5450C51}"/>
              </a:ext>
            </a:extLst>
          </p:cNvPr>
          <p:cNvSpPr/>
          <p:nvPr/>
        </p:nvSpPr>
        <p:spPr>
          <a:xfrm>
            <a:off x="402778" y="49712"/>
            <a:ext cx="8442726" cy="6467622"/>
          </a:xfrm>
          <a:prstGeom prst="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pic>
        <p:nvPicPr>
          <p:cNvPr id="4" name="図 3">
            <a:extLst>
              <a:ext uri="{FF2B5EF4-FFF2-40B4-BE49-F238E27FC236}">
                <a16:creationId xmlns:a16="http://schemas.microsoft.com/office/drawing/2014/main" id="{A26186B2-9FF2-4DBF-A250-B62F5606433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00297" y="232702"/>
            <a:ext cx="7658747" cy="6255435"/>
          </a:xfrm>
          <a:prstGeom prst="rect">
            <a:avLst/>
          </a:prstGeom>
          <a:ln>
            <a:solidFill>
              <a:schemeClr val="tx1"/>
            </a:solidFill>
          </a:ln>
        </p:spPr>
      </p:pic>
      <p:cxnSp>
        <p:nvCxnSpPr>
          <p:cNvPr id="10" name="直線コネクタ 9">
            <a:extLst>
              <a:ext uri="{FF2B5EF4-FFF2-40B4-BE49-F238E27FC236}">
                <a16:creationId xmlns:a16="http://schemas.microsoft.com/office/drawing/2014/main" id="{C04C976C-BF53-49E0-8EE4-27338DA8140C}"/>
              </a:ext>
            </a:extLst>
          </p:cNvPr>
          <p:cNvCxnSpPr>
            <a:cxnSpLocks/>
          </p:cNvCxnSpPr>
          <p:nvPr/>
        </p:nvCxnSpPr>
        <p:spPr>
          <a:xfrm>
            <a:off x="7272999" y="1870449"/>
            <a:ext cx="69301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正方形/長方形 18">
            <a:extLst>
              <a:ext uri="{FF2B5EF4-FFF2-40B4-BE49-F238E27FC236}">
                <a16:creationId xmlns:a16="http://schemas.microsoft.com/office/drawing/2014/main" id="{E98C534E-1195-4A8F-A8A8-C474337D604C}"/>
              </a:ext>
            </a:extLst>
          </p:cNvPr>
          <p:cNvSpPr/>
          <p:nvPr/>
        </p:nvSpPr>
        <p:spPr>
          <a:xfrm>
            <a:off x="1807331" y="892371"/>
            <a:ext cx="4204018" cy="37228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2" name="テキスト ボックス 1">
            <a:extLst>
              <a:ext uri="{FF2B5EF4-FFF2-40B4-BE49-F238E27FC236}">
                <a16:creationId xmlns:a16="http://schemas.microsoft.com/office/drawing/2014/main" id="{EE43B4E4-D99A-42F7-91D1-1DC2BE76426A}"/>
              </a:ext>
            </a:extLst>
          </p:cNvPr>
          <p:cNvSpPr txBox="1"/>
          <p:nvPr/>
        </p:nvSpPr>
        <p:spPr>
          <a:xfrm>
            <a:off x="3308087" y="331985"/>
            <a:ext cx="697627" cy="400110"/>
          </a:xfrm>
          <a:prstGeom prst="rect">
            <a:avLst/>
          </a:prstGeom>
          <a:noFill/>
        </p:spPr>
        <p:txBody>
          <a:bodyPr wrap="none" rtlCol="0">
            <a:spAutoFit/>
          </a:bodyPr>
          <a:lstStyle/>
          <a:p>
            <a:r>
              <a:rPr kumimoji="1" lang="ja-JP" altLang="en-US" sz="2000" b="1" dirty="0">
                <a:highlight>
                  <a:srgbClr val="FED2FA"/>
                </a:highlight>
              </a:rPr>
              <a:t>実施</a:t>
            </a:r>
          </a:p>
        </p:txBody>
      </p:sp>
      <p:sp>
        <p:nvSpPr>
          <p:cNvPr id="24" name="テキスト ボックス 23">
            <a:extLst>
              <a:ext uri="{FF2B5EF4-FFF2-40B4-BE49-F238E27FC236}">
                <a16:creationId xmlns:a16="http://schemas.microsoft.com/office/drawing/2014/main" id="{24DBECFD-9AFF-4879-9CB1-934E524391C1}"/>
              </a:ext>
            </a:extLst>
          </p:cNvPr>
          <p:cNvSpPr txBox="1"/>
          <p:nvPr/>
        </p:nvSpPr>
        <p:spPr>
          <a:xfrm>
            <a:off x="350637" y="8820"/>
            <a:ext cx="1015997" cy="523220"/>
          </a:xfrm>
          <a:prstGeom prst="rect">
            <a:avLst/>
          </a:prstGeom>
          <a:solidFill>
            <a:srgbClr val="FFFF00"/>
          </a:solidFill>
          <a:ln>
            <a:solidFill>
              <a:schemeClr val="accent1"/>
            </a:solidFill>
          </a:ln>
        </p:spPr>
        <p:txBody>
          <a:bodyPr wrap="square" rtlCol="0">
            <a:spAutoFit/>
          </a:bodyPr>
          <a:lstStyle/>
          <a:p>
            <a:r>
              <a:rPr kumimoji="1" lang="ja-JP" altLang="en-US" sz="2800" b="1" dirty="0"/>
              <a:t>総 則</a:t>
            </a:r>
          </a:p>
        </p:txBody>
      </p:sp>
      <p:sp>
        <p:nvSpPr>
          <p:cNvPr id="3" name="テキスト ボックス 2">
            <a:extLst>
              <a:ext uri="{FF2B5EF4-FFF2-40B4-BE49-F238E27FC236}">
                <a16:creationId xmlns:a16="http://schemas.microsoft.com/office/drawing/2014/main" id="{8036FBC5-9361-14FB-3176-EF42D460311B}"/>
              </a:ext>
            </a:extLst>
          </p:cNvPr>
          <p:cNvSpPr txBox="1"/>
          <p:nvPr/>
        </p:nvSpPr>
        <p:spPr>
          <a:xfrm>
            <a:off x="1366634" y="765576"/>
            <a:ext cx="6966972" cy="1077218"/>
          </a:xfrm>
          <a:prstGeom prst="rect">
            <a:avLst/>
          </a:prstGeom>
          <a:solidFill>
            <a:srgbClr val="FFFF00"/>
          </a:solidFill>
          <a:ln w="57150">
            <a:solidFill>
              <a:srgbClr val="FF0000"/>
            </a:solidFill>
          </a:ln>
        </p:spPr>
        <p:txBody>
          <a:bodyPr wrap="none" rtlCol="0">
            <a:spAutoFit/>
          </a:bodyPr>
          <a:lstStyle/>
          <a:p>
            <a:r>
              <a:rPr kumimoji="1" lang="ja-JP" altLang="en-US" sz="3200" dirty="0">
                <a:highlight>
                  <a:srgbClr val="FFFF00"/>
                </a:highlight>
                <a:latin typeface="AR P丸ゴシック体E" panose="020F0900000000000000" pitchFamily="50" charset="-128"/>
                <a:ea typeface="AR P丸ゴシック体E" panose="020F0900000000000000" pitchFamily="50" charset="-128"/>
              </a:rPr>
              <a:t>③ 主体的</a:t>
            </a:r>
            <a:r>
              <a:rPr kumimoji="1" lang="ja-JP" altLang="en-US" sz="3200" dirty="0">
                <a:latin typeface="AR P丸ゴシック体E" panose="020F0900000000000000" pitchFamily="50" charset="-128"/>
                <a:ea typeface="AR P丸ゴシック体E" panose="020F0900000000000000" pitchFamily="50" charset="-128"/>
              </a:rPr>
              <a:t>・対話的で深い学びに向けて</a:t>
            </a:r>
            <a:endParaRPr kumimoji="1" lang="en-US" altLang="ja-JP" sz="32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　 学び方を変えなさい</a:t>
            </a:r>
          </a:p>
        </p:txBody>
      </p:sp>
      <p:sp>
        <p:nvSpPr>
          <p:cNvPr id="8" name="テキスト ボックス 7">
            <a:extLst>
              <a:ext uri="{FF2B5EF4-FFF2-40B4-BE49-F238E27FC236}">
                <a16:creationId xmlns:a16="http://schemas.microsoft.com/office/drawing/2014/main" id="{17F40B92-7396-F65B-2761-2861A3CED8A1}"/>
              </a:ext>
            </a:extLst>
          </p:cNvPr>
          <p:cNvSpPr txBox="1"/>
          <p:nvPr/>
        </p:nvSpPr>
        <p:spPr>
          <a:xfrm>
            <a:off x="-566925" y="6083911"/>
            <a:ext cx="2314575" cy="276999"/>
          </a:xfrm>
          <a:prstGeom prst="rect">
            <a:avLst/>
          </a:prstGeom>
          <a:solidFill>
            <a:schemeClr val="bg1"/>
          </a:solidFill>
        </p:spPr>
        <p:txBody>
          <a:bodyPr wrap="square" rtlCol="0">
            <a:spAutoFit/>
          </a:bodyPr>
          <a:lstStyle/>
          <a:p>
            <a:pPr algn="ctr"/>
            <a:r>
              <a:rPr kumimoji="1" lang="ja-JP" altLang="en-US" sz="1200" dirty="0">
                <a:solidFill>
                  <a:schemeClr val="bg1">
                    <a:lumMod val="50000"/>
                  </a:schemeClr>
                </a:solidFill>
              </a:rPr>
              <a:t>学習指導要領総則を手島編集</a:t>
            </a:r>
          </a:p>
        </p:txBody>
      </p:sp>
      <p:sp>
        <p:nvSpPr>
          <p:cNvPr id="9" name="テキスト ボックス 8">
            <a:extLst>
              <a:ext uri="{FF2B5EF4-FFF2-40B4-BE49-F238E27FC236}">
                <a16:creationId xmlns:a16="http://schemas.microsoft.com/office/drawing/2014/main" id="{ED81B49E-EE00-41D1-10CA-CA2CF924BEB8}"/>
              </a:ext>
            </a:extLst>
          </p:cNvPr>
          <p:cNvSpPr txBox="1"/>
          <p:nvPr/>
        </p:nvSpPr>
        <p:spPr>
          <a:xfrm>
            <a:off x="1253915" y="1997059"/>
            <a:ext cx="7192410" cy="2462213"/>
          </a:xfrm>
          <a:prstGeom prst="rect">
            <a:avLst/>
          </a:prstGeom>
          <a:solidFill>
            <a:srgbClr val="CCFF99"/>
          </a:solidFill>
        </p:spPr>
        <p:txBody>
          <a:bodyPr wrap="square" rtlCol="0">
            <a:spAutoFit/>
          </a:bodyPr>
          <a:lstStyle/>
          <a:p>
            <a:r>
              <a:rPr kumimoji="1" lang="ja-JP" altLang="en-US" sz="800" dirty="0">
                <a:latin typeface="AR P丸ゴシック体E" panose="020F0900000000000000" pitchFamily="50" charset="-128"/>
                <a:ea typeface="AR P丸ゴシック体E" panose="020F0900000000000000" pitchFamily="50" charset="-128"/>
              </a:rPr>
              <a:t> </a:t>
            </a:r>
            <a:endParaRPr kumimoji="1" lang="en-US" altLang="ja-JP" sz="8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③ 親や先生が言うことを学ぶだけの子  </a:t>
            </a:r>
            <a:endParaRPr kumimoji="1" lang="en-US" altLang="ja-JP" sz="3200" dirty="0">
              <a:latin typeface="AR P丸ゴシック体E" panose="020F0900000000000000" pitchFamily="50" charset="-128"/>
              <a:ea typeface="AR P丸ゴシック体E" panose="020F0900000000000000" pitchFamily="50" charset="-128"/>
            </a:endParaRPr>
          </a:p>
          <a:p>
            <a:r>
              <a:rPr kumimoji="1" lang="en-US" altLang="ja-JP" sz="3200" dirty="0">
                <a:latin typeface="AR P丸ゴシック体E" panose="020F0900000000000000" pitchFamily="50" charset="-128"/>
                <a:ea typeface="AR P丸ゴシック体E" panose="020F0900000000000000" pitchFamily="50" charset="-128"/>
              </a:rPr>
              <a:t> </a:t>
            </a:r>
            <a:r>
              <a:rPr kumimoji="1" lang="ja-JP" altLang="en-US" sz="3200" dirty="0">
                <a:latin typeface="AR P丸ゴシック体E" panose="020F0900000000000000" pitchFamily="50" charset="-128"/>
                <a:ea typeface="AR P丸ゴシック体E" panose="020F0900000000000000" pitchFamily="50" charset="-128"/>
              </a:rPr>
              <a:t>　どもでは生きていけない時代です。</a:t>
            </a:r>
            <a:endParaRPr kumimoji="1" lang="en-US" altLang="ja-JP" sz="32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 　自分たちで問題に気付いて、それに </a:t>
            </a:r>
            <a:endParaRPr kumimoji="1" lang="en-US" altLang="ja-JP" sz="3200" dirty="0">
              <a:latin typeface="AR P丸ゴシック体E" panose="020F0900000000000000" pitchFamily="50" charset="-128"/>
              <a:ea typeface="AR P丸ゴシック体E" panose="020F0900000000000000" pitchFamily="50" charset="-128"/>
            </a:endParaRPr>
          </a:p>
          <a:p>
            <a:r>
              <a:rPr kumimoji="1" lang="en-US" altLang="ja-JP" sz="3200" dirty="0">
                <a:latin typeface="AR P丸ゴシック体E" panose="020F0900000000000000" pitchFamily="50" charset="-128"/>
                <a:ea typeface="AR P丸ゴシック体E" panose="020F0900000000000000" pitchFamily="50" charset="-128"/>
              </a:rPr>
              <a:t> </a:t>
            </a:r>
            <a:r>
              <a:rPr kumimoji="1" lang="ja-JP" altLang="en-US" sz="3200" dirty="0">
                <a:latin typeface="AR P丸ゴシック体E" panose="020F0900000000000000" pitchFamily="50" charset="-128"/>
                <a:ea typeface="AR P丸ゴシック体E" panose="020F0900000000000000" pitchFamily="50" charset="-128"/>
              </a:rPr>
              <a:t>　取り組める子どもになりましょう。</a:t>
            </a:r>
            <a:endParaRPr kumimoji="1" lang="en-US" altLang="ja-JP" sz="3200" dirty="0">
              <a:latin typeface="AR P丸ゴシック体E" panose="020F0900000000000000" pitchFamily="50" charset="-128"/>
              <a:ea typeface="AR P丸ゴシック体E" panose="020F0900000000000000" pitchFamily="50" charset="-128"/>
            </a:endParaRPr>
          </a:p>
          <a:p>
            <a:endParaRPr kumimoji="1" lang="ja-JP" altLang="en-US" dirty="0"/>
          </a:p>
        </p:txBody>
      </p:sp>
      <p:pic>
        <p:nvPicPr>
          <p:cNvPr id="12" name="図 11">
            <a:extLst>
              <a:ext uri="{FF2B5EF4-FFF2-40B4-BE49-F238E27FC236}">
                <a16:creationId xmlns:a16="http://schemas.microsoft.com/office/drawing/2014/main" id="{D902EC66-E410-7C8C-8779-27A5C0A42AF9}"/>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6698" y="4146807"/>
            <a:ext cx="2573031" cy="2553517"/>
          </a:xfrm>
          <a:prstGeom prst="rect">
            <a:avLst/>
          </a:prstGeom>
        </p:spPr>
      </p:pic>
      <p:cxnSp>
        <p:nvCxnSpPr>
          <p:cNvPr id="14" name="直線コネクタ 13">
            <a:extLst>
              <a:ext uri="{FF2B5EF4-FFF2-40B4-BE49-F238E27FC236}">
                <a16:creationId xmlns:a16="http://schemas.microsoft.com/office/drawing/2014/main" id="{AD018170-E8B0-B266-009B-E94EB4F48E42}"/>
              </a:ext>
            </a:extLst>
          </p:cNvPr>
          <p:cNvCxnSpPr/>
          <p:nvPr/>
        </p:nvCxnSpPr>
        <p:spPr>
          <a:xfrm>
            <a:off x="1868557" y="3657600"/>
            <a:ext cx="4699220" cy="0"/>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pic>
        <p:nvPicPr>
          <p:cNvPr id="16" name="図 15">
            <a:extLst>
              <a:ext uri="{FF2B5EF4-FFF2-40B4-BE49-F238E27FC236}">
                <a16:creationId xmlns:a16="http://schemas.microsoft.com/office/drawing/2014/main" id="{85AE36C0-1917-7B22-D928-EEACB91C8992}"/>
              </a:ext>
            </a:extLst>
          </p:cNvPr>
          <p:cNvPicPr>
            <a:picLocks noChangeAspect="1"/>
          </p:cNvPicPr>
          <p:nvPr/>
        </p:nvPicPr>
        <p:blipFill>
          <a:blip r:embed="rId5"/>
          <a:stretch>
            <a:fillRect/>
          </a:stretch>
        </p:blipFill>
        <p:spPr>
          <a:xfrm rot="21312770">
            <a:off x="1204816" y="4406609"/>
            <a:ext cx="1473552" cy="1369885"/>
          </a:xfrm>
          <a:prstGeom prst="rect">
            <a:avLst/>
          </a:prstGeom>
        </p:spPr>
      </p:pic>
      <p:pic>
        <p:nvPicPr>
          <p:cNvPr id="17" name="図 16">
            <a:extLst>
              <a:ext uri="{FF2B5EF4-FFF2-40B4-BE49-F238E27FC236}">
                <a16:creationId xmlns:a16="http://schemas.microsoft.com/office/drawing/2014/main" id="{EF65ED5A-7F2B-D681-D00E-4D187706BCF4}"/>
              </a:ext>
            </a:extLst>
          </p:cNvPr>
          <p:cNvPicPr>
            <a:picLocks noChangeAspect="1"/>
          </p:cNvPicPr>
          <p:nvPr/>
        </p:nvPicPr>
        <p:blipFill>
          <a:blip r:embed="rId6" cstate="email">
            <a:extLst>
              <a:ext uri="{28A0092B-C50C-407E-A947-70E740481C1C}">
                <a14:useLocalDpi xmlns:a14="http://schemas.microsoft.com/office/drawing/2010/main"/>
              </a:ext>
            </a:extLst>
          </a:blip>
          <a:srcRect b="-366"/>
          <a:stretch>
            <a:fillRect/>
          </a:stretch>
        </p:blipFill>
        <p:spPr>
          <a:xfrm>
            <a:off x="2043921" y="4367430"/>
            <a:ext cx="2511928" cy="2438971"/>
          </a:xfrm>
          <a:prstGeom prst="rect">
            <a:avLst/>
          </a:prstGeom>
        </p:spPr>
      </p:pic>
      <p:pic>
        <p:nvPicPr>
          <p:cNvPr id="18" name="図 17">
            <a:extLst>
              <a:ext uri="{FF2B5EF4-FFF2-40B4-BE49-F238E27FC236}">
                <a16:creationId xmlns:a16="http://schemas.microsoft.com/office/drawing/2014/main" id="{9BF99434-26DB-66FD-8CE6-8BCC31B3D72C}"/>
              </a:ext>
            </a:extLst>
          </p:cNvPr>
          <p:cNvPicPr>
            <a:picLocks noChangeAspect="1"/>
          </p:cNvPicPr>
          <p:nvPr/>
        </p:nvPicPr>
        <p:blipFill>
          <a:blip r:embed="rId6" cstate="email">
            <a:extLst>
              <a:ext uri="{28A0092B-C50C-407E-A947-70E740481C1C}">
                <a14:useLocalDpi xmlns:a14="http://schemas.microsoft.com/office/drawing/2010/main"/>
              </a:ext>
            </a:extLst>
          </a:blip>
          <a:srcRect b="-366"/>
          <a:stretch>
            <a:fillRect/>
          </a:stretch>
        </p:blipFill>
        <p:spPr>
          <a:xfrm>
            <a:off x="4240594" y="4245189"/>
            <a:ext cx="2511928" cy="2438971"/>
          </a:xfrm>
          <a:prstGeom prst="rect">
            <a:avLst/>
          </a:prstGeom>
        </p:spPr>
      </p:pic>
      <p:pic>
        <p:nvPicPr>
          <p:cNvPr id="20" name="図 19">
            <a:extLst>
              <a:ext uri="{FF2B5EF4-FFF2-40B4-BE49-F238E27FC236}">
                <a16:creationId xmlns:a16="http://schemas.microsoft.com/office/drawing/2014/main" id="{8091B020-2915-27BA-DF3B-E80EFBF2708B}"/>
              </a:ext>
            </a:extLst>
          </p:cNvPr>
          <p:cNvPicPr>
            <a:picLocks noChangeAspect="1"/>
          </p:cNvPicPr>
          <p:nvPr/>
        </p:nvPicPr>
        <p:blipFill>
          <a:blip r:embed="rId6" cstate="email">
            <a:extLst>
              <a:ext uri="{28A0092B-C50C-407E-A947-70E740481C1C}">
                <a14:useLocalDpi xmlns:a14="http://schemas.microsoft.com/office/drawing/2010/main"/>
              </a:ext>
            </a:extLst>
          </a:blip>
          <a:srcRect b="-366"/>
          <a:stretch>
            <a:fillRect/>
          </a:stretch>
        </p:blipFill>
        <p:spPr>
          <a:xfrm>
            <a:off x="6437267" y="4085376"/>
            <a:ext cx="2511928" cy="2438971"/>
          </a:xfrm>
          <a:prstGeom prst="rect">
            <a:avLst/>
          </a:prstGeom>
        </p:spPr>
      </p:pic>
      <p:grpSp>
        <p:nvGrpSpPr>
          <p:cNvPr id="21" name="グループ化 20">
            <a:extLst>
              <a:ext uri="{FF2B5EF4-FFF2-40B4-BE49-F238E27FC236}">
                <a16:creationId xmlns:a16="http://schemas.microsoft.com/office/drawing/2014/main" id="{9D38A44E-23E9-FB86-5A6D-D702FF490211}"/>
              </a:ext>
            </a:extLst>
          </p:cNvPr>
          <p:cNvGrpSpPr/>
          <p:nvPr/>
        </p:nvGrpSpPr>
        <p:grpSpPr>
          <a:xfrm>
            <a:off x="924739" y="5617251"/>
            <a:ext cx="999414" cy="1058829"/>
            <a:chOff x="5587789" y="1541208"/>
            <a:chExt cx="1180875" cy="1136593"/>
          </a:xfrm>
        </p:grpSpPr>
        <p:pic>
          <p:nvPicPr>
            <p:cNvPr id="22" name="図 21" descr="挿絵 が含まれている画像&#10;&#10;AI 生成コンテンツは誤りを含む可能性があります。">
              <a:extLst>
                <a:ext uri="{FF2B5EF4-FFF2-40B4-BE49-F238E27FC236}">
                  <a16:creationId xmlns:a16="http://schemas.microsoft.com/office/drawing/2014/main" id="{A69D477A-F46D-734A-0503-71FBE2C9CF0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587789" y="1541208"/>
              <a:ext cx="1180875" cy="1136593"/>
            </a:xfrm>
            <a:prstGeom prst="rect">
              <a:avLst/>
            </a:prstGeom>
          </p:spPr>
        </p:pic>
        <p:sp>
          <p:nvSpPr>
            <p:cNvPr id="23" name="テキスト ボックス 22">
              <a:extLst>
                <a:ext uri="{FF2B5EF4-FFF2-40B4-BE49-F238E27FC236}">
                  <a16:creationId xmlns:a16="http://schemas.microsoft.com/office/drawing/2014/main" id="{B2F702C8-B3DE-4A3A-EDA2-7BE92F75837A}"/>
                </a:ext>
              </a:extLst>
            </p:cNvPr>
            <p:cNvSpPr txBox="1"/>
            <p:nvPr/>
          </p:nvSpPr>
          <p:spPr>
            <a:xfrm>
              <a:off x="5747016" y="1719623"/>
              <a:ext cx="748923" cy="769441"/>
            </a:xfrm>
            <a:prstGeom prst="rect">
              <a:avLst/>
            </a:prstGeom>
            <a:noFill/>
          </p:spPr>
          <p:txBody>
            <a:bodyPr wrap="none" rtlCol="0">
              <a:spAutoFit/>
            </a:bodyPr>
            <a:lstStyle/>
            <a:p>
              <a:r>
                <a:rPr kumimoji="1" lang="ja-JP" altLang="en-US" sz="4400" b="1" dirty="0">
                  <a:latin typeface="AR P丸ゴシック体E" panose="020F0900000000000000" pitchFamily="50" charset="-128"/>
                  <a:ea typeface="AR P丸ゴシック体E" panose="020F0900000000000000" pitchFamily="50" charset="-128"/>
                </a:rPr>
                <a:t>③</a:t>
              </a:r>
            </a:p>
          </p:txBody>
        </p:sp>
      </p:grpSp>
      <p:grpSp>
        <p:nvGrpSpPr>
          <p:cNvPr id="25" name="グループ化 24">
            <a:extLst>
              <a:ext uri="{FF2B5EF4-FFF2-40B4-BE49-F238E27FC236}">
                <a16:creationId xmlns:a16="http://schemas.microsoft.com/office/drawing/2014/main" id="{C5A95E09-EE72-F3A2-6DB5-F8AC1A95F57D}"/>
              </a:ext>
            </a:extLst>
          </p:cNvPr>
          <p:cNvGrpSpPr/>
          <p:nvPr/>
        </p:nvGrpSpPr>
        <p:grpSpPr>
          <a:xfrm>
            <a:off x="3241180" y="5747572"/>
            <a:ext cx="999414" cy="1058829"/>
            <a:chOff x="5587789" y="1541208"/>
            <a:chExt cx="1180875" cy="1136593"/>
          </a:xfrm>
        </p:grpSpPr>
        <p:pic>
          <p:nvPicPr>
            <p:cNvPr id="27" name="図 26" descr="挿絵 が含まれている画像&#10;&#10;AI 生成コンテンツは誤りを含む可能性があります。">
              <a:extLst>
                <a:ext uri="{FF2B5EF4-FFF2-40B4-BE49-F238E27FC236}">
                  <a16:creationId xmlns:a16="http://schemas.microsoft.com/office/drawing/2014/main" id="{5B7C8398-FB26-7900-A661-CB1098C57BC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587789" y="1541208"/>
              <a:ext cx="1180875" cy="1136593"/>
            </a:xfrm>
            <a:prstGeom prst="rect">
              <a:avLst/>
            </a:prstGeom>
          </p:spPr>
        </p:pic>
        <p:sp>
          <p:nvSpPr>
            <p:cNvPr id="28" name="テキスト ボックス 27">
              <a:extLst>
                <a:ext uri="{FF2B5EF4-FFF2-40B4-BE49-F238E27FC236}">
                  <a16:creationId xmlns:a16="http://schemas.microsoft.com/office/drawing/2014/main" id="{290F989F-3451-F56D-5475-52114686B08F}"/>
                </a:ext>
              </a:extLst>
            </p:cNvPr>
            <p:cNvSpPr txBox="1"/>
            <p:nvPr/>
          </p:nvSpPr>
          <p:spPr>
            <a:xfrm>
              <a:off x="5754267" y="1699860"/>
              <a:ext cx="748923" cy="769441"/>
            </a:xfrm>
            <a:prstGeom prst="rect">
              <a:avLst/>
            </a:prstGeom>
            <a:noFill/>
          </p:spPr>
          <p:txBody>
            <a:bodyPr wrap="none" rtlCol="0">
              <a:spAutoFit/>
            </a:bodyPr>
            <a:lstStyle/>
            <a:p>
              <a:r>
                <a:rPr kumimoji="1" lang="ja-JP" altLang="en-US" sz="4400" b="1" dirty="0">
                  <a:latin typeface="AR P丸ゴシック体E" panose="020F0900000000000000" pitchFamily="50" charset="-128"/>
                  <a:ea typeface="AR P丸ゴシック体E" panose="020F0900000000000000" pitchFamily="50" charset="-128"/>
                </a:rPr>
                <a:t>③</a:t>
              </a:r>
            </a:p>
          </p:txBody>
        </p:sp>
      </p:grpSp>
      <p:grpSp>
        <p:nvGrpSpPr>
          <p:cNvPr id="29" name="グループ化 28">
            <a:extLst>
              <a:ext uri="{FF2B5EF4-FFF2-40B4-BE49-F238E27FC236}">
                <a16:creationId xmlns:a16="http://schemas.microsoft.com/office/drawing/2014/main" id="{3B9496DA-EFF6-6208-2D0A-7186BA2DC5B0}"/>
              </a:ext>
            </a:extLst>
          </p:cNvPr>
          <p:cNvGrpSpPr/>
          <p:nvPr/>
        </p:nvGrpSpPr>
        <p:grpSpPr>
          <a:xfrm>
            <a:off x="5302083" y="5747571"/>
            <a:ext cx="999414" cy="1058829"/>
            <a:chOff x="5587789" y="1541208"/>
            <a:chExt cx="1180875" cy="1136593"/>
          </a:xfrm>
        </p:grpSpPr>
        <p:pic>
          <p:nvPicPr>
            <p:cNvPr id="30" name="図 29" descr="挿絵 が含まれている画像&#10;&#10;AI 生成コンテンツは誤りを含む可能性があります。">
              <a:extLst>
                <a:ext uri="{FF2B5EF4-FFF2-40B4-BE49-F238E27FC236}">
                  <a16:creationId xmlns:a16="http://schemas.microsoft.com/office/drawing/2014/main" id="{C7088D55-BD76-7CD1-AFFE-517CBA5EE03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587789" y="1541208"/>
              <a:ext cx="1180875" cy="1136593"/>
            </a:xfrm>
            <a:prstGeom prst="rect">
              <a:avLst/>
            </a:prstGeom>
          </p:spPr>
        </p:pic>
        <p:sp>
          <p:nvSpPr>
            <p:cNvPr id="31" name="テキスト ボックス 30">
              <a:extLst>
                <a:ext uri="{FF2B5EF4-FFF2-40B4-BE49-F238E27FC236}">
                  <a16:creationId xmlns:a16="http://schemas.microsoft.com/office/drawing/2014/main" id="{512F3149-4E30-6817-F266-0E37707F80BE}"/>
                </a:ext>
              </a:extLst>
            </p:cNvPr>
            <p:cNvSpPr txBox="1"/>
            <p:nvPr/>
          </p:nvSpPr>
          <p:spPr>
            <a:xfrm>
              <a:off x="5739765" y="1719623"/>
              <a:ext cx="748923" cy="769441"/>
            </a:xfrm>
            <a:prstGeom prst="rect">
              <a:avLst/>
            </a:prstGeom>
            <a:noFill/>
          </p:spPr>
          <p:txBody>
            <a:bodyPr wrap="none" rtlCol="0">
              <a:spAutoFit/>
            </a:bodyPr>
            <a:lstStyle/>
            <a:p>
              <a:r>
                <a:rPr kumimoji="1" lang="ja-JP" altLang="en-US" sz="4400" b="1" dirty="0">
                  <a:latin typeface="AR P丸ゴシック体E" panose="020F0900000000000000" pitchFamily="50" charset="-128"/>
                  <a:ea typeface="AR P丸ゴシック体E" panose="020F0900000000000000" pitchFamily="50" charset="-128"/>
                </a:rPr>
                <a:t>③</a:t>
              </a:r>
            </a:p>
          </p:txBody>
        </p:sp>
      </p:grpSp>
      <p:grpSp>
        <p:nvGrpSpPr>
          <p:cNvPr id="32" name="グループ化 31">
            <a:extLst>
              <a:ext uri="{FF2B5EF4-FFF2-40B4-BE49-F238E27FC236}">
                <a16:creationId xmlns:a16="http://schemas.microsoft.com/office/drawing/2014/main" id="{4FCF0054-07A8-BDC0-050E-959EAB59FCB5}"/>
              </a:ext>
            </a:extLst>
          </p:cNvPr>
          <p:cNvGrpSpPr/>
          <p:nvPr/>
        </p:nvGrpSpPr>
        <p:grpSpPr>
          <a:xfrm>
            <a:off x="7665499" y="5696993"/>
            <a:ext cx="999414" cy="1058829"/>
            <a:chOff x="5587789" y="1541208"/>
            <a:chExt cx="1180875" cy="1136593"/>
          </a:xfrm>
        </p:grpSpPr>
        <p:pic>
          <p:nvPicPr>
            <p:cNvPr id="33" name="図 32" descr="挿絵 が含まれている画像&#10;&#10;AI 生成コンテンツは誤りを含む可能性があります。">
              <a:extLst>
                <a:ext uri="{FF2B5EF4-FFF2-40B4-BE49-F238E27FC236}">
                  <a16:creationId xmlns:a16="http://schemas.microsoft.com/office/drawing/2014/main" id="{8A7B5288-D39C-9819-99B9-14A8337C7C3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587789" y="1541208"/>
              <a:ext cx="1180875" cy="1136593"/>
            </a:xfrm>
            <a:prstGeom prst="rect">
              <a:avLst/>
            </a:prstGeom>
          </p:spPr>
        </p:pic>
        <p:sp>
          <p:nvSpPr>
            <p:cNvPr id="34" name="テキスト ボックス 33">
              <a:extLst>
                <a:ext uri="{FF2B5EF4-FFF2-40B4-BE49-F238E27FC236}">
                  <a16:creationId xmlns:a16="http://schemas.microsoft.com/office/drawing/2014/main" id="{7B05B8CA-780D-20CF-92D7-D950A44E3FB1}"/>
                </a:ext>
              </a:extLst>
            </p:cNvPr>
            <p:cNvSpPr txBox="1"/>
            <p:nvPr/>
          </p:nvSpPr>
          <p:spPr>
            <a:xfrm>
              <a:off x="5732513" y="1732798"/>
              <a:ext cx="748923" cy="769441"/>
            </a:xfrm>
            <a:prstGeom prst="rect">
              <a:avLst/>
            </a:prstGeom>
            <a:noFill/>
          </p:spPr>
          <p:txBody>
            <a:bodyPr wrap="none" rtlCol="0">
              <a:spAutoFit/>
            </a:bodyPr>
            <a:lstStyle/>
            <a:p>
              <a:r>
                <a:rPr kumimoji="1" lang="ja-JP" altLang="en-US" sz="4400" b="1" dirty="0">
                  <a:latin typeface="AR P丸ゴシック体E" panose="020F0900000000000000" pitchFamily="50" charset="-128"/>
                  <a:ea typeface="AR P丸ゴシック体E" panose="020F0900000000000000" pitchFamily="50" charset="-128"/>
                </a:rPr>
                <a:t>③</a:t>
              </a:r>
            </a:p>
          </p:txBody>
        </p:sp>
      </p:grpSp>
    </p:spTree>
    <p:extLst>
      <p:ext uri="{BB962C8B-B14F-4D97-AF65-F5344CB8AC3E}">
        <p14:creationId xmlns:p14="http://schemas.microsoft.com/office/powerpoint/2010/main" val="177023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42" presetClass="entr" presetSubtype="0"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1000"/>
                                        <p:tgtEl>
                                          <p:spTgt spid="16"/>
                                        </p:tgtEl>
                                      </p:cBhvr>
                                    </p:animEffect>
                                    <p:anim calcmode="lin" valueType="num">
                                      <p:cBhvr>
                                        <p:cTn id="42" dur="1000" fill="hold"/>
                                        <p:tgtEl>
                                          <p:spTgt spid="16"/>
                                        </p:tgtEl>
                                        <p:attrNameLst>
                                          <p:attrName>ppt_x</p:attrName>
                                        </p:attrNameLst>
                                      </p:cBhvr>
                                      <p:tavLst>
                                        <p:tav tm="0">
                                          <p:val>
                                            <p:strVal val="#ppt_x"/>
                                          </p:val>
                                        </p:tav>
                                        <p:tav tm="100000">
                                          <p:val>
                                            <p:strVal val="#ppt_x"/>
                                          </p:val>
                                        </p:tav>
                                      </p:tavLst>
                                    </p:anim>
                                    <p:anim calcmode="lin" valueType="num">
                                      <p:cBhvr>
                                        <p:cTn id="43" dur="1000" fill="hold"/>
                                        <p:tgtEl>
                                          <p:spTgt spid="16"/>
                                        </p:tgtEl>
                                        <p:attrNameLst>
                                          <p:attrName>ppt_y</p:attrName>
                                        </p:attrNameLst>
                                      </p:cBhvr>
                                      <p:tavLst>
                                        <p:tav tm="0">
                                          <p:val>
                                            <p:strVal val="#ppt_y+.1"/>
                                          </p:val>
                                        </p:tav>
                                        <p:tav tm="100000">
                                          <p:val>
                                            <p:strVal val="#ppt_y"/>
                                          </p:val>
                                        </p:tav>
                                      </p:tavLst>
                                    </p:anim>
                                  </p:childTnLst>
                                </p:cTn>
                              </p:par>
                            </p:childTnLst>
                          </p:cTn>
                        </p:par>
                        <p:par>
                          <p:cTn id="44" fill="hold">
                            <p:stCondLst>
                              <p:cond delay="2000"/>
                            </p:stCondLst>
                            <p:childTnLst>
                              <p:par>
                                <p:cTn id="45" presetID="2" presetClass="entr" presetSubtype="2" fill="hold" nodeType="after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fill="hold"/>
                                        <p:tgtEl>
                                          <p:spTgt spid="21"/>
                                        </p:tgtEl>
                                        <p:attrNameLst>
                                          <p:attrName>ppt_x</p:attrName>
                                        </p:attrNameLst>
                                      </p:cBhvr>
                                      <p:tavLst>
                                        <p:tav tm="0">
                                          <p:val>
                                            <p:strVal val="1+#ppt_w/2"/>
                                          </p:val>
                                        </p:tav>
                                        <p:tav tm="100000">
                                          <p:val>
                                            <p:strVal val="#ppt_x"/>
                                          </p:val>
                                        </p:tav>
                                      </p:tavLst>
                                    </p:anim>
                                    <p:anim calcmode="lin" valueType="num">
                                      <p:cBhvr additive="base">
                                        <p:cTn id="4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1000"/>
                                        <p:tgtEl>
                                          <p:spTgt spid="17"/>
                                        </p:tgtEl>
                                      </p:cBhvr>
                                    </p:animEffect>
                                    <p:anim calcmode="lin" valueType="num">
                                      <p:cBhvr>
                                        <p:cTn id="54" dur="1000" fill="hold"/>
                                        <p:tgtEl>
                                          <p:spTgt spid="17"/>
                                        </p:tgtEl>
                                        <p:attrNameLst>
                                          <p:attrName>ppt_x</p:attrName>
                                        </p:attrNameLst>
                                      </p:cBhvr>
                                      <p:tavLst>
                                        <p:tav tm="0">
                                          <p:val>
                                            <p:strVal val="#ppt_x"/>
                                          </p:val>
                                        </p:tav>
                                        <p:tav tm="100000">
                                          <p:val>
                                            <p:strVal val="#ppt_x"/>
                                          </p:val>
                                        </p:tav>
                                      </p:tavLst>
                                    </p:anim>
                                    <p:anim calcmode="lin" valueType="num">
                                      <p:cBhvr>
                                        <p:cTn id="55" dur="1000" fill="hold"/>
                                        <p:tgtEl>
                                          <p:spTgt spid="17"/>
                                        </p:tgtEl>
                                        <p:attrNameLst>
                                          <p:attrName>ppt_y</p:attrName>
                                        </p:attrNameLst>
                                      </p:cBhvr>
                                      <p:tavLst>
                                        <p:tav tm="0">
                                          <p:val>
                                            <p:strVal val="#ppt_y+.1"/>
                                          </p:val>
                                        </p:tav>
                                        <p:tav tm="100000">
                                          <p:val>
                                            <p:strVal val="#ppt_y"/>
                                          </p:val>
                                        </p:tav>
                                      </p:tavLst>
                                    </p:anim>
                                  </p:childTnLst>
                                </p:cTn>
                              </p:par>
                            </p:childTnLst>
                          </p:cTn>
                        </p:par>
                        <p:par>
                          <p:cTn id="56" fill="hold">
                            <p:stCondLst>
                              <p:cond delay="1000"/>
                            </p:stCondLst>
                            <p:childTnLst>
                              <p:par>
                                <p:cTn id="57" presetID="2" presetClass="entr" presetSubtype="2" fill="hold" nodeType="afterEffect">
                                  <p:stCondLst>
                                    <p:cond delay="0"/>
                                  </p:stCondLst>
                                  <p:childTnLst>
                                    <p:set>
                                      <p:cBhvr>
                                        <p:cTn id="58" dur="1" fill="hold">
                                          <p:stCondLst>
                                            <p:cond delay="0"/>
                                          </p:stCondLst>
                                        </p:cTn>
                                        <p:tgtEl>
                                          <p:spTgt spid="25"/>
                                        </p:tgtEl>
                                        <p:attrNameLst>
                                          <p:attrName>style.visibility</p:attrName>
                                        </p:attrNameLst>
                                      </p:cBhvr>
                                      <p:to>
                                        <p:strVal val="visible"/>
                                      </p:to>
                                    </p:set>
                                    <p:anim calcmode="lin" valueType="num">
                                      <p:cBhvr additive="base">
                                        <p:cTn id="59" dur="500" fill="hold"/>
                                        <p:tgtEl>
                                          <p:spTgt spid="25"/>
                                        </p:tgtEl>
                                        <p:attrNameLst>
                                          <p:attrName>ppt_x</p:attrName>
                                        </p:attrNameLst>
                                      </p:cBhvr>
                                      <p:tavLst>
                                        <p:tav tm="0">
                                          <p:val>
                                            <p:strVal val="1+#ppt_w/2"/>
                                          </p:val>
                                        </p:tav>
                                        <p:tav tm="100000">
                                          <p:val>
                                            <p:strVal val="#ppt_x"/>
                                          </p:val>
                                        </p:tav>
                                      </p:tavLst>
                                    </p:anim>
                                    <p:anim calcmode="lin" valueType="num">
                                      <p:cBhvr additive="base">
                                        <p:cTn id="60"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fade">
                                      <p:cBhvr>
                                        <p:cTn id="65" dur="1000"/>
                                        <p:tgtEl>
                                          <p:spTgt spid="18"/>
                                        </p:tgtEl>
                                      </p:cBhvr>
                                    </p:animEffect>
                                    <p:anim calcmode="lin" valueType="num">
                                      <p:cBhvr>
                                        <p:cTn id="66" dur="1000" fill="hold"/>
                                        <p:tgtEl>
                                          <p:spTgt spid="18"/>
                                        </p:tgtEl>
                                        <p:attrNameLst>
                                          <p:attrName>ppt_x</p:attrName>
                                        </p:attrNameLst>
                                      </p:cBhvr>
                                      <p:tavLst>
                                        <p:tav tm="0">
                                          <p:val>
                                            <p:strVal val="#ppt_x"/>
                                          </p:val>
                                        </p:tav>
                                        <p:tav tm="100000">
                                          <p:val>
                                            <p:strVal val="#ppt_x"/>
                                          </p:val>
                                        </p:tav>
                                      </p:tavLst>
                                    </p:anim>
                                    <p:anim calcmode="lin" valueType="num">
                                      <p:cBhvr>
                                        <p:cTn id="67" dur="1000" fill="hold"/>
                                        <p:tgtEl>
                                          <p:spTgt spid="18"/>
                                        </p:tgtEl>
                                        <p:attrNameLst>
                                          <p:attrName>ppt_y</p:attrName>
                                        </p:attrNameLst>
                                      </p:cBhvr>
                                      <p:tavLst>
                                        <p:tav tm="0">
                                          <p:val>
                                            <p:strVal val="#ppt_y+.1"/>
                                          </p:val>
                                        </p:tav>
                                        <p:tav tm="100000">
                                          <p:val>
                                            <p:strVal val="#ppt_y"/>
                                          </p:val>
                                        </p:tav>
                                      </p:tavLst>
                                    </p:anim>
                                  </p:childTnLst>
                                </p:cTn>
                              </p:par>
                            </p:childTnLst>
                          </p:cTn>
                        </p:par>
                        <p:par>
                          <p:cTn id="68" fill="hold">
                            <p:stCondLst>
                              <p:cond delay="1000"/>
                            </p:stCondLst>
                            <p:childTnLst>
                              <p:par>
                                <p:cTn id="69" presetID="2" presetClass="entr" presetSubtype="2" fill="hold" nodeType="afterEffect">
                                  <p:stCondLst>
                                    <p:cond delay="0"/>
                                  </p:stCondLst>
                                  <p:childTnLst>
                                    <p:set>
                                      <p:cBhvr>
                                        <p:cTn id="70" dur="1" fill="hold">
                                          <p:stCondLst>
                                            <p:cond delay="0"/>
                                          </p:stCondLst>
                                        </p:cTn>
                                        <p:tgtEl>
                                          <p:spTgt spid="29"/>
                                        </p:tgtEl>
                                        <p:attrNameLst>
                                          <p:attrName>style.visibility</p:attrName>
                                        </p:attrNameLst>
                                      </p:cBhvr>
                                      <p:to>
                                        <p:strVal val="visible"/>
                                      </p:to>
                                    </p:set>
                                    <p:anim calcmode="lin" valueType="num">
                                      <p:cBhvr additive="base">
                                        <p:cTn id="71" dur="500" fill="hold"/>
                                        <p:tgtEl>
                                          <p:spTgt spid="29"/>
                                        </p:tgtEl>
                                        <p:attrNameLst>
                                          <p:attrName>ppt_x</p:attrName>
                                        </p:attrNameLst>
                                      </p:cBhvr>
                                      <p:tavLst>
                                        <p:tav tm="0">
                                          <p:val>
                                            <p:strVal val="1+#ppt_w/2"/>
                                          </p:val>
                                        </p:tav>
                                        <p:tav tm="100000">
                                          <p:val>
                                            <p:strVal val="#ppt_x"/>
                                          </p:val>
                                        </p:tav>
                                      </p:tavLst>
                                    </p:anim>
                                    <p:anim calcmode="lin" valueType="num">
                                      <p:cBhvr additive="base">
                                        <p:cTn id="72"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fade">
                                      <p:cBhvr>
                                        <p:cTn id="77" dur="1000"/>
                                        <p:tgtEl>
                                          <p:spTgt spid="20"/>
                                        </p:tgtEl>
                                      </p:cBhvr>
                                    </p:animEffect>
                                    <p:anim calcmode="lin" valueType="num">
                                      <p:cBhvr>
                                        <p:cTn id="78" dur="1000" fill="hold"/>
                                        <p:tgtEl>
                                          <p:spTgt spid="20"/>
                                        </p:tgtEl>
                                        <p:attrNameLst>
                                          <p:attrName>ppt_x</p:attrName>
                                        </p:attrNameLst>
                                      </p:cBhvr>
                                      <p:tavLst>
                                        <p:tav tm="0">
                                          <p:val>
                                            <p:strVal val="#ppt_x"/>
                                          </p:val>
                                        </p:tav>
                                        <p:tav tm="100000">
                                          <p:val>
                                            <p:strVal val="#ppt_x"/>
                                          </p:val>
                                        </p:tav>
                                      </p:tavLst>
                                    </p:anim>
                                    <p:anim calcmode="lin" valueType="num">
                                      <p:cBhvr>
                                        <p:cTn id="79" dur="1000" fill="hold"/>
                                        <p:tgtEl>
                                          <p:spTgt spid="20"/>
                                        </p:tgtEl>
                                        <p:attrNameLst>
                                          <p:attrName>ppt_y</p:attrName>
                                        </p:attrNameLst>
                                      </p:cBhvr>
                                      <p:tavLst>
                                        <p:tav tm="0">
                                          <p:val>
                                            <p:strVal val="#ppt_y+.1"/>
                                          </p:val>
                                        </p:tav>
                                        <p:tav tm="100000">
                                          <p:val>
                                            <p:strVal val="#ppt_y"/>
                                          </p:val>
                                        </p:tav>
                                      </p:tavLst>
                                    </p:anim>
                                  </p:childTnLst>
                                </p:cTn>
                              </p:par>
                            </p:childTnLst>
                          </p:cTn>
                        </p:par>
                        <p:par>
                          <p:cTn id="80" fill="hold">
                            <p:stCondLst>
                              <p:cond delay="1000"/>
                            </p:stCondLst>
                            <p:childTnLst>
                              <p:par>
                                <p:cTn id="81" presetID="2" presetClass="entr" presetSubtype="2" fill="hold" nodeType="afterEffect">
                                  <p:stCondLst>
                                    <p:cond delay="0"/>
                                  </p:stCondLst>
                                  <p:childTnLst>
                                    <p:set>
                                      <p:cBhvr>
                                        <p:cTn id="82" dur="1" fill="hold">
                                          <p:stCondLst>
                                            <p:cond delay="0"/>
                                          </p:stCondLst>
                                        </p:cTn>
                                        <p:tgtEl>
                                          <p:spTgt spid="32"/>
                                        </p:tgtEl>
                                        <p:attrNameLst>
                                          <p:attrName>style.visibility</p:attrName>
                                        </p:attrNameLst>
                                      </p:cBhvr>
                                      <p:to>
                                        <p:strVal val="visible"/>
                                      </p:to>
                                    </p:set>
                                    <p:anim calcmode="lin" valueType="num">
                                      <p:cBhvr additive="base">
                                        <p:cTn id="83" dur="500" fill="hold"/>
                                        <p:tgtEl>
                                          <p:spTgt spid="32"/>
                                        </p:tgtEl>
                                        <p:attrNameLst>
                                          <p:attrName>ppt_x</p:attrName>
                                        </p:attrNameLst>
                                      </p:cBhvr>
                                      <p:tavLst>
                                        <p:tav tm="0">
                                          <p:val>
                                            <p:strVal val="1+#ppt_w/2"/>
                                          </p:val>
                                        </p:tav>
                                        <p:tav tm="100000">
                                          <p:val>
                                            <p:strVal val="#ppt_x"/>
                                          </p:val>
                                        </p:tav>
                                      </p:tavLst>
                                    </p:anim>
                                    <p:anim calcmode="lin" valueType="num">
                                      <p:cBhvr additive="base">
                                        <p:cTn id="84" dur="5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9295D785-E4C2-4C68-8219-851635A99CCC}"/>
              </a:ext>
            </a:extLst>
          </p:cNvPr>
          <p:cNvSpPr/>
          <p:nvPr/>
        </p:nvSpPr>
        <p:spPr>
          <a:xfrm>
            <a:off x="0" y="0"/>
            <a:ext cx="9160933" cy="6858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正方形/長方形 7">
            <a:extLst>
              <a:ext uri="{FF2B5EF4-FFF2-40B4-BE49-F238E27FC236}">
                <a16:creationId xmlns:a16="http://schemas.microsoft.com/office/drawing/2014/main" id="{AFCDE4D2-CB59-4A27-83B8-EE3E04031A0C}"/>
              </a:ext>
            </a:extLst>
          </p:cNvPr>
          <p:cNvSpPr/>
          <p:nvPr/>
        </p:nvSpPr>
        <p:spPr>
          <a:xfrm>
            <a:off x="676331" y="507250"/>
            <a:ext cx="7791337" cy="2663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dirty="0"/>
          </a:p>
        </p:txBody>
      </p:sp>
      <p:sp>
        <p:nvSpPr>
          <p:cNvPr id="7" name="正方形/長方形 6">
            <a:extLst>
              <a:ext uri="{FF2B5EF4-FFF2-40B4-BE49-F238E27FC236}">
                <a16:creationId xmlns:a16="http://schemas.microsoft.com/office/drawing/2014/main" id="{2586891B-7FDA-4B85-92AA-0C27A77BA437}"/>
              </a:ext>
            </a:extLst>
          </p:cNvPr>
          <p:cNvSpPr/>
          <p:nvPr/>
        </p:nvSpPr>
        <p:spPr>
          <a:xfrm>
            <a:off x="351693" y="3425964"/>
            <a:ext cx="8440615" cy="3270258"/>
          </a:xfrm>
          <a:prstGeom prst="rect">
            <a:avLst/>
          </a:prstGeom>
          <a:solidFill>
            <a:srgbClr val="FFCCCC"/>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dirty="0"/>
          </a:p>
        </p:txBody>
      </p:sp>
      <p:sp>
        <p:nvSpPr>
          <p:cNvPr id="3" name="正方形/長方形 2">
            <a:extLst>
              <a:ext uri="{FF2B5EF4-FFF2-40B4-BE49-F238E27FC236}">
                <a16:creationId xmlns:a16="http://schemas.microsoft.com/office/drawing/2014/main" id="{BE6CDB7F-9197-4928-AA39-1AFE39984726}"/>
              </a:ext>
            </a:extLst>
          </p:cNvPr>
          <p:cNvSpPr/>
          <p:nvPr/>
        </p:nvSpPr>
        <p:spPr>
          <a:xfrm>
            <a:off x="351693" y="263769"/>
            <a:ext cx="8440615" cy="3162193"/>
          </a:xfrm>
          <a:prstGeom prst="rect">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dirty="0"/>
          </a:p>
        </p:txBody>
      </p:sp>
      <p:sp>
        <p:nvSpPr>
          <p:cNvPr id="4" name="正方形/長方形 3">
            <a:extLst>
              <a:ext uri="{FF2B5EF4-FFF2-40B4-BE49-F238E27FC236}">
                <a16:creationId xmlns:a16="http://schemas.microsoft.com/office/drawing/2014/main" id="{3CA2666C-59DA-4E7D-B753-3B23E83B8EC4}"/>
              </a:ext>
            </a:extLst>
          </p:cNvPr>
          <p:cNvSpPr/>
          <p:nvPr/>
        </p:nvSpPr>
        <p:spPr>
          <a:xfrm>
            <a:off x="649176" y="515877"/>
            <a:ext cx="7791337" cy="5843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dirty="0"/>
          </a:p>
        </p:txBody>
      </p:sp>
      <p:sp>
        <p:nvSpPr>
          <p:cNvPr id="2" name="テキスト ボックス 1"/>
          <p:cNvSpPr txBox="1">
            <a:spLocks noChangeArrowheads="1"/>
          </p:cNvSpPr>
          <p:nvPr/>
        </p:nvSpPr>
        <p:spPr bwMode="auto">
          <a:xfrm>
            <a:off x="1000967" y="33117"/>
            <a:ext cx="7733207" cy="6111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ja-JP" sz="3462" dirty="0">
              <a:latin typeface="HG創英角ﾎﾟｯﾌﾟ体" panose="040B0A09000000000000" pitchFamily="49" charset="-128"/>
              <a:ea typeface="HG創英角ﾎﾟｯﾌﾟ体" panose="040B0A09000000000000" pitchFamily="49" charset="-128"/>
            </a:endParaRPr>
          </a:p>
          <a:p>
            <a:r>
              <a:rPr lang="ja-JP" altLang="en-US" sz="3462" dirty="0">
                <a:latin typeface="HG創英角ﾎﾟｯﾌﾟ体" panose="040B0A09000000000000" pitchFamily="49" charset="-128"/>
                <a:ea typeface="HG創英角ﾎﾟｯﾌﾟ体" panose="040B0A09000000000000" pitchFamily="49" charset="-128"/>
              </a:rPr>
              <a:t>教育課程の</a:t>
            </a:r>
            <a:r>
              <a:rPr lang="ja-JP" altLang="en-US" sz="3462" dirty="0">
                <a:solidFill>
                  <a:schemeClr val="accent1">
                    <a:lumMod val="75000"/>
                  </a:schemeClr>
                </a:solidFill>
                <a:latin typeface="HG創英角ﾎﾟｯﾌﾟ体" panose="040B0A09000000000000" pitchFamily="49" charset="-128"/>
                <a:ea typeface="HG創英角ﾎﾟｯﾌﾟ体" panose="040B0A09000000000000" pitchFamily="49" charset="-128"/>
              </a:rPr>
              <a:t>編成</a:t>
            </a:r>
            <a:r>
              <a:rPr lang="ja-JP" altLang="en-US" sz="3462" dirty="0">
                <a:latin typeface="HG創英角ﾎﾟｯﾌﾟ体" panose="040B0A09000000000000" pitchFamily="49" charset="-128"/>
                <a:ea typeface="HG創英角ﾎﾟｯﾌﾟ体" panose="040B0A09000000000000" pitchFamily="49" charset="-128"/>
              </a:rPr>
              <a:t>において</a:t>
            </a:r>
            <a:endParaRPr lang="en-US" altLang="ja-JP" sz="3462" dirty="0">
              <a:latin typeface="HG創英角ﾎﾟｯﾌﾟ体" panose="040B0A09000000000000" pitchFamily="49" charset="-128"/>
              <a:ea typeface="HG創英角ﾎﾟｯﾌﾟ体" panose="040B0A09000000000000" pitchFamily="49" charset="-128"/>
            </a:endParaRPr>
          </a:p>
          <a:p>
            <a:r>
              <a:rPr lang="ja-JP" altLang="en-US" sz="3462" dirty="0">
                <a:latin typeface="HG創英角ﾎﾟｯﾌﾟ体" panose="040B0A09000000000000" pitchFamily="49" charset="-128"/>
                <a:ea typeface="HG創英角ﾎﾟｯﾌﾟ体" panose="040B0A09000000000000" pitchFamily="49" charset="-128"/>
              </a:rPr>
              <a:t>　</a:t>
            </a:r>
            <a:r>
              <a:rPr lang="ja-JP" altLang="en-US" sz="2585" dirty="0">
                <a:latin typeface="HG創英角ﾎﾟｯﾌﾟ体" panose="040B0A09000000000000" pitchFamily="49" charset="-128"/>
                <a:ea typeface="HG創英角ﾎﾟｯﾌﾟ体" panose="040B0A09000000000000" pitchFamily="49" charset="-128"/>
              </a:rPr>
              <a:t>総合的な学習の時間の目標と関連を図り</a:t>
            </a:r>
            <a:endParaRPr lang="en-US" altLang="ja-JP" sz="2585" dirty="0">
              <a:latin typeface="HG創英角ﾎﾟｯﾌﾟ体" panose="040B0A09000000000000" pitchFamily="49" charset="-128"/>
              <a:ea typeface="HG創英角ﾎﾟｯﾌﾟ体" panose="040B0A09000000000000" pitchFamily="49" charset="-128"/>
            </a:endParaRPr>
          </a:p>
          <a:p>
            <a:endParaRPr lang="en-US" altLang="ja-JP" sz="1400" dirty="0">
              <a:latin typeface="HG創英角ﾎﾟｯﾌﾟ体" panose="040B0A09000000000000" pitchFamily="49" charset="-128"/>
              <a:ea typeface="HG創英角ﾎﾟｯﾌﾟ体" panose="040B0A09000000000000" pitchFamily="49" charset="-128"/>
            </a:endParaRPr>
          </a:p>
          <a:p>
            <a:r>
              <a:rPr lang="ja-JP" altLang="en-US" sz="3200" b="1" dirty="0">
                <a:latin typeface="HG創英角ﾎﾟｯﾌﾟ体" panose="040B0A09000000000000" pitchFamily="49" charset="-128"/>
                <a:ea typeface="HG創英角ﾎﾟｯﾌﾟ体" panose="040B0A09000000000000" pitchFamily="49" charset="-128"/>
              </a:rPr>
              <a:t>①学校の教育目標を見直すこと</a:t>
            </a:r>
            <a:r>
              <a:rPr lang="ja-JP" altLang="en-US" sz="1600" b="1" dirty="0">
                <a:latin typeface="HG創英角ﾎﾟｯﾌﾟ体" panose="040B0A09000000000000" pitchFamily="49" charset="-128"/>
                <a:ea typeface="HG創英角ﾎﾟｯﾌﾟ体" panose="040B0A09000000000000" pitchFamily="49" charset="-128"/>
              </a:rPr>
              <a:t>（時代遅れ？）</a:t>
            </a:r>
            <a:endParaRPr lang="en-US" altLang="ja-JP" sz="2585" dirty="0">
              <a:latin typeface="HG創英角ﾎﾟｯﾌﾟ体" panose="040B0A09000000000000" pitchFamily="49" charset="-128"/>
              <a:ea typeface="HG創英角ﾎﾟｯﾌﾟ体" panose="040B0A09000000000000" pitchFamily="49" charset="-128"/>
            </a:endParaRPr>
          </a:p>
          <a:p>
            <a:r>
              <a:rPr lang="ja-JP" altLang="en-US" sz="3200" dirty="0">
                <a:latin typeface="HG創英角ﾎﾟｯﾌﾟ体" panose="040B0A09000000000000" pitchFamily="49" charset="-128"/>
                <a:ea typeface="HG創英角ﾎﾟｯﾌﾟ体" panose="040B0A09000000000000" pitchFamily="49" charset="-128"/>
              </a:rPr>
              <a:t>②</a:t>
            </a:r>
            <a:r>
              <a:rPr lang="ja-JP" altLang="en-US" sz="3200" u="sng" dirty="0">
                <a:latin typeface="HG創英角ﾎﾟｯﾌﾟ体" panose="040B0A09000000000000" pitchFamily="49" charset="-128"/>
                <a:ea typeface="HG創英角ﾎﾟｯﾌﾟ体" panose="040B0A09000000000000" pitchFamily="49" charset="-128"/>
              </a:rPr>
              <a:t>教科横断的に学ぶ</a:t>
            </a:r>
            <a:r>
              <a:rPr lang="ja-JP" altLang="en-US" sz="3200" dirty="0">
                <a:latin typeface="HG創英角ﾎﾟｯﾌﾟ体" panose="040B0A09000000000000" pitchFamily="49" charset="-128"/>
                <a:ea typeface="HG創英角ﾎﾟｯﾌﾟ体" panose="040B0A09000000000000" pitchFamily="49" charset="-128"/>
              </a:rPr>
              <a:t>　　</a:t>
            </a:r>
            <a:r>
              <a:rPr lang="ja-JP" altLang="en-US" sz="1704" dirty="0">
                <a:latin typeface="HG創英角ﾎﾟｯﾌﾟ体" panose="040B0A09000000000000" pitchFamily="49" charset="-128"/>
                <a:ea typeface="HG創英角ﾎﾟｯﾌﾟ体" panose="040B0A09000000000000" pitchFamily="49" charset="-128"/>
              </a:rPr>
              <a:t>（</a:t>
            </a:r>
            <a:r>
              <a:rPr lang="en-US" altLang="ja-JP" sz="1704" dirty="0">
                <a:latin typeface="HG創英角ﾎﾟｯﾌﾟ体" panose="040B0A09000000000000" pitchFamily="49" charset="-128"/>
                <a:ea typeface="HG創英角ﾎﾟｯﾌﾟ体" panose="040B0A09000000000000" pitchFamily="49" charset="-128"/>
              </a:rPr>
              <a:t>19</a:t>
            </a:r>
            <a:r>
              <a:rPr lang="ja-JP" altLang="en-US" sz="1704" dirty="0">
                <a:latin typeface="HG創英角ﾎﾟｯﾌﾟ体" panose="040B0A09000000000000" pitchFamily="49" charset="-128"/>
                <a:ea typeface="HG創英角ﾎﾟｯﾌﾟ体" panose="040B0A09000000000000" pitchFamily="49" charset="-128"/>
              </a:rPr>
              <a:t>ページの２）</a:t>
            </a:r>
            <a:endParaRPr lang="en-US" altLang="ja-JP" sz="1704" dirty="0">
              <a:latin typeface="HG創英角ﾎﾟｯﾌﾟ体" panose="040B0A09000000000000" pitchFamily="49" charset="-128"/>
              <a:ea typeface="HG創英角ﾎﾟｯﾌﾟ体" panose="040B0A09000000000000" pitchFamily="49" charset="-128"/>
            </a:endParaRPr>
          </a:p>
          <a:p>
            <a:r>
              <a:rPr lang="ja-JP" altLang="en-US" sz="1888" dirty="0">
                <a:latin typeface="HG創英角ﾎﾟｯﾌﾟ体" panose="040B0A09000000000000" pitchFamily="49" charset="-128"/>
                <a:ea typeface="HG創英角ﾎﾟｯﾌﾟ体" panose="040B0A09000000000000" pitchFamily="49" charset="-128"/>
              </a:rPr>
              <a:t>　　　</a:t>
            </a:r>
            <a:r>
              <a:rPr lang="ja-JP" altLang="en-US" sz="2517" dirty="0">
                <a:latin typeface="HG創英角ﾎﾟｯﾌﾟ体" panose="040B0A09000000000000" pitchFamily="49" charset="-128"/>
                <a:ea typeface="HG創英角ﾎﾟｯﾌﾟ体" panose="040B0A09000000000000" pitchFamily="49" charset="-128"/>
              </a:rPr>
              <a:t>（</a:t>
            </a:r>
            <a:r>
              <a:rPr lang="ja-JP" altLang="en-US" sz="3067" u="sng" dirty="0">
                <a:latin typeface="HG創英角ﾎﾟｯﾌﾟ体" panose="040B0A09000000000000" pitchFamily="49" charset="-128"/>
                <a:ea typeface="HG創英角ﾎﾟｯﾌﾟ体" panose="040B0A09000000000000" pitchFamily="49" charset="-128"/>
              </a:rPr>
              <a:t>カリキュラム・マネジメント</a:t>
            </a:r>
            <a:r>
              <a:rPr lang="ja-JP" altLang="en-US" sz="2517" u="sng" dirty="0">
                <a:latin typeface="HG創英角ﾎﾟｯﾌﾟ体" panose="040B0A09000000000000" pitchFamily="49" charset="-128"/>
                <a:ea typeface="HG創英角ﾎﾟｯﾌﾟ体" panose="040B0A09000000000000" pitchFamily="49" charset="-128"/>
              </a:rPr>
              <a:t>）</a:t>
            </a:r>
            <a:endParaRPr lang="en-US" altLang="ja-JP" sz="2517" u="sng" dirty="0">
              <a:latin typeface="HG創英角ﾎﾟｯﾌﾟ体" panose="040B0A09000000000000" pitchFamily="49" charset="-128"/>
              <a:ea typeface="HG創英角ﾎﾟｯﾌﾟ体" panose="040B0A09000000000000" pitchFamily="49" charset="-128"/>
            </a:endParaRPr>
          </a:p>
          <a:p>
            <a:r>
              <a:rPr lang="ja-JP" altLang="en-US" sz="1846" dirty="0">
                <a:latin typeface="HG創英角ﾎﾟｯﾌﾟ体" panose="040B0A09000000000000" pitchFamily="49" charset="-128"/>
                <a:ea typeface="HG創英角ﾎﾟｯﾌﾟ体" panose="040B0A09000000000000" pitchFamily="49" charset="-128"/>
              </a:rPr>
              <a:t>　　　　　　　　　　　　　　　</a:t>
            </a:r>
            <a:endParaRPr lang="en-US" altLang="ja-JP" sz="1846" dirty="0">
              <a:latin typeface="HG創英角ﾎﾟｯﾌﾟ体" panose="040B0A09000000000000" pitchFamily="49" charset="-128"/>
              <a:ea typeface="HG創英角ﾎﾟｯﾌﾟ体" panose="040B0A09000000000000" pitchFamily="49" charset="-128"/>
            </a:endParaRPr>
          </a:p>
          <a:p>
            <a:r>
              <a:rPr lang="ja-JP" altLang="en-US" sz="3462" dirty="0">
                <a:latin typeface="HG創英角ﾎﾟｯﾌﾟ体" panose="040B0A09000000000000" pitchFamily="49" charset="-128"/>
                <a:ea typeface="HG創英角ﾎﾟｯﾌﾟ体" panose="040B0A09000000000000" pitchFamily="49" charset="-128"/>
              </a:rPr>
              <a:t>教育課程の</a:t>
            </a:r>
            <a:r>
              <a:rPr lang="ja-JP" altLang="en-US" sz="3462" dirty="0">
                <a:solidFill>
                  <a:srgbClr val="EF53DC"/>
                </a:solidFill>
                <a:latin typeface="HG創英角ﾎﾟｯﾌﾟ体" panose="040B0A09000000000000" pitchFamily="49" charset="-128"/>
                <a:ea typeface="HG創英角ﾎﾟｯﾌﾟ体" panose="040B0A09000000000000" pitchFamily="49" charset="-128"/>
              </a:rPr>
              <a:t>実施</a:t>
            </a:r>
            <a:r>
              <a:rPr lang="ja-JP" altLang="en-US" sz="3462" dirty="0">
                <a:latin typeface="HG創英角ﾎﾟｯﾌﾟ体" panose="040B0A09000000000000" pitchFamily="49" charset="-128"/>
                <a:ea typeface="HG創英角ﾎﾟｯﾌﾟ体" panose="040B0A09000000000000" pitchFamily="49" charset="-128"/>
              </a:rPr>
              <a:t>において</a:t>
            </a:r>
            <a:endParaRPr lang="en-US" altLang="ja-JP" sz="3462" dirty="0">
              <a:latin typeface="HG創英角ﾎﾟｯﾌﾟ体" panose="040B0A09000000000000" pitchFamily="49" charset="-128"/>
              <a:ea typeface="HG創英角ﾎﾟｯﾌﾟ体" panose="040B0A09000000000000" pitchFamily="49" charset="-128"/>
            </a:endParaRPr>
          </a:p>
          <a:p>
            <a:endParaRPr lang="en-US" altLang="ja-JP" sz="1846" dirty="0">
              <a:latin typeface="HG創英角ﾎﾟｯﾌﾟ体" panose="040B0A09000000000000" pitchFamily="49" charset="-128"/>
              <a:ea typeface="HG創英角ﾎﾟｯﾌﾟ体" panose="040B0A09000000000000" pitchFamily="49" charset="-128"/>
            </a:endParaRPr>
          </a:p>
          <a:p>
            <a:r>
              <a:rPr lang="ja-JP" altLang="en-US" sz="3462" dirty="0">
                <a:latin typeface="HG創英角ﾎﾟｯﾌﾟ体" panose="040B0A09000000000000" pitchFamily="49" charset="-128"/>
                <a:ea typeface="HG創英角ﾎﾟｯﾌﾟ体" panose="040B0A09000000000000" pitchFamily="49" charset="-128"/>
              </a:rPr>
              <a:t>③</a:t>
            </a:r>
            <a:r>
              <a:rPr lang="ja-JP" altLang="en-US" sz="3462" u="sng" dirty="0">
                <a:solidFill>
                  <a:srgbClr val="FF0000"/>
                </a:solidFill>
                <a:latin typeface="HG創英角ﾎﾟｯﾌﾟ体" panose="040B0A09000000000000" pitchFamily="49" charset="-128"/>
                <a:ea typeface="HG創英角ﾎﾟｯﾌﾟ体" panose="040B0A09000000000000" pitchFamily="49" charset="-128"/>
              </a:rPr>
              <a:t>主体的・対話的で深い学び</a:t>
            </a:r>
            <a:endParaRPr lang="en-US" altLang="ja-JP" sz="3462" u="sng" dirty="0">
              <a:solidFill>
                <a:srgbClr val="FF0000"/>
              </a:solidFill>
              <a:latin typeface="HG創英角ﾎﾟｯﾌﾟ体" panose="040B0A09000000000000" pitchFamily="49" charset="-128"/>
              <a:ea typeface="HG創英角ﾎﾟｯﾌﾟ体" panose="040B0A09000000000000" pitchFamily="49" charset="-128"/>
            </a:endParaRPr>
          </a:p>
          <a:p>
            <a:r>
              <a:rPr lang="ja-JP" altLang="en-US" sz="2585" dirty="0">
                <a:latin typeface="HG創英角ﾎﾟｯﾌﾟ体" panose="040B0A09000000000000" pitchFamily="49" charset="-128"/>
                <a:ea typeface="HG創英角ﾎﾟｯﾌﾟ体" panose="040B0A09000000000000" pitchFamily="49" charset="-128"/>
              </a:rPr>
              <a:t>　に向けた</a:t>
            </a:r>
            <a:r>
              <a:rPr lang="ja-JP" altLang="en-US" sz="2585" dirty="0">
                <a:solidFill>
                  <a:srgbClr val="FF0000"/>
                </a:solidFill>
                <a:latin typeface="HG創英角ﾎﾟｯﾌﾟ体" panose="040B0A09000000000000" pitchFamily="49" charset="-128"/>
                <a:ea typeface="HG創英角ﾎﾟｯﾌﾟ体" panose="040B0A09000000000000" pitchFamily="49" charset="-128"/>
              </a:rPr>
              <a:t>授業改善</a:t>
            </a:r>
            <a:r>
              <a:rPr lang="ja-JP" altLang="en-US" sz="2585" dirty="0">
                <a:latin typeface="HG創英角ﾎﾟｯﾌﾟ体" panose="040B0A09000000000000" pitchFamily="49" charset="-128"/>
                <a:ea typeface="HG創英角ﾎﾟｯﾌﾟ体" panose="040B0A09000000000000" pitchFamily="49" charset="-128"/>
              </a:rPr>
              <a:t>　</a:t>
            </a:r>
            <a:r>
              <a:rPr lang="ja-JP" altLang="en-US" sz="1846" dirty="0">
                <a:latin typeface="HG創英角ﾎﾟｯﾌﾟ体" panose="040B0A09000000000000" pitchFamily="49" charset="-128"/>
                <a:ea typeface="HG創英角ﾎﾟｯﾌﾟ体" panose="040B0A09000000000000" pitchFamily="49" charset="-128"/>
              </a:rPr>
              <a:t>（</a:t>
            </a:r>
            <a:r>
              <a:rPr lang="en-US" altLang="ja-JP" sz="1846" dirty="0">
                <a:latin typeface="HG創英角ﾎﾟｯﾌﾟ体" panose="040B0A09000000000000" pitchFamily="49" charset="-128"/>
                <a:ea typeface="HG創英角ﾎﾟｯﾌﾟ体" panose="040B0A09000000000000" pitchFamily="49" charset="-128"/>
              </a:rPr>
              <a:t>22</a:t>
            </a:r>
            <a:r>
              <a:rPr lang="ja-JP" altLang="en-US" sz="1846" dirty="0">
                <a:latin typeface="HG創英角ﾎﾟｯﾌﾟ体" panose="040B0A09000000000000" pitchFamily="49" charset="-128"/>
                <a:ea typeface="HG創英角ﾎﾟｯﾌﾟ体" panose="040B0A09000000000000" pitchFamily="49" charset="-128"/>
              </a:rPr>
              <a:t>ページ１の</a:t>
            </a:r>
            <a:r>
              <a:rPr lang="ja-JP" altLang="en-US" sz="1846" b="1" dirty="0">
                <a:latin typeface="HG創英角ﾎﾟｯﾌﾟ体" panose="040B0A09000000000000" pitchFamily="49" charset="-128"/>
                <a:ea typeface="HG創英角ﾎﾟｯﾌﾟ体" panose="040B0A09000000000000" pitchFamily="49" charset="-128"/>
              </a:rPr>
              <a:t>⑴</a:t>
            </a:r>
            <a:r>
              <a:rPr lang="ja-JP" altLang="en-US" sz="1846" dirty="0">
                <a:latin typeface="HG創英角ﾎﾟｯﾌﾟ体" panose="040B0A09000000000000" pitchFamily="49" charset="-128"/>
                <a:ea typeface="HG創英角ﾎﾟｯﾌﾟ体" panose="040B0A09000000000000" pitchFamily="49" charset="-128"/>
              </a:rPr>
              <a:t>・・・つまり）</a:t>
            </a:r>
            <a:endParaRPr lang="en-US" altLang="ja-JP" sz="1846" dirty="0">
              <a:latin typeface="HG創英角ﾎﾟｯﾌﾟ体" panose="040B0A09000000000000" pitchFamily="49" charset="-128"/>
              <a:ea typeface="HG創英角ﾎﾟｯﾌﾟ体" panose="040B0A09000000000000" pitchFamily="49" charset="-128"/>
            </a:endParaRPr>
          </a:p>
          <a:p>
            <a:r>
              <a:rPr lang="ja-JP" altLang="en-US" sz="1200" dirty="0">
                <a:latin typeface="HG創英角ﾎﾟｯﾌﾟ体" panose="040B0A09000000000000" pitchFamily="49" charset="-128"/>
                <a:ea typeface="HG創英角ﾎﾟｯﾌﾟ体" panose="040B0A09000000000000" pitchFamily="49" charset="-128"/>
              </a:rPr>
              <a:t>　</a:t>
            </a:r>
            <a:endParaRPr lang="en-US" altLang="ja-JP" sz="1200" dirty="0">
              <a:latin typeface="HG創英角ﾎﾟｯﾌﾟ体" panose="040B0A09000000000000" pitchFamily="49" charset="-128"/>
              <a:ea typeface="HG創英角ﾎﾟｯﾌﾟ体" panose="040B0A09000000000000" pitchFamily="49" charset="-128"/>
            </a:endParaRPr>
          </a:p>
          <a:p>
            <a:r>
              <a:rPr lang="ja-JP" altLang="en-US" sz="3462" dirty="0">
                <a:latin typeface="HG創英角ﾎﾟｯﾌﾟ体" panose="040B0A09000000000000" pitchFamily="49" charset="-128"/>
                <a:ea typeface="HG創英角ﾎﾟｯﾌﾟ体" panose="040B0A09000000000000" pitchFamily="49" charset="-128"/>
              </a:rPr>
              <a:t>　</a:t>
            </a:r>
            <a:r>
              <a:rPr lang="en-US" altLang="ja-JP" sz="3462" u="sng" dirty="0">
                <a:latin typeface="HG創英角ﾎﾟｯﾌﾟ体" panose="040B0A09000000000000" pitchFamily="49" charset="-128"/>
                <a:ea typeface="HG創英角ﾎﾟｯﾌﾟ体" panose="040B0A09000000000000" pitchFamily="49" charset="-128"/>
              </a:rPr>
              <a:t>《</a:t>
            </a:r>
            <a:r>
              <a:rPr lang="ja-JP" altLang="en-US" sz="3462" u="sng" dirty="0">
                <a:solidFill>
                  <a:srgbClr val="0070C0"/>
                </a:solidFill>
                <a:latin typeface="HG創英角ﾎﾟｯﾌﾟ体" panose="040B0A09000000000000" pitchFamily="49" charset="-128"/>
                <a:ea typeface="HG創英角ﾎﾟｯﾌﾟ体" panose="040B0A09000000000000" pitchFamily="49" charset="-128"/>
              </a:rPr>
              <a:t>探究的・問題解決的な学習過程</a:t>
            </a:r>
            <a:r>
              <a:rPr lang="en-US" altLang="ja-JP" sz="3462" u="sng" dirty="0">
                <a:latin typeface="HG創英角ﾎﾟｯﾌﾟ体" panose="040B0A09000000000000" pitchFamily="49" charset="-128"/>
                <a:ea typeface="HG創英角ﾎﾟｯﾌﾟ体" panose="040B0A09000000000000" pitchFamily="49" charset="-128"/>
              </a:rPr>
              <a:t>》</a:t>
            </a:r>
            <a:endParaRPr lang="en-US" altLang="ja-JP" sz="1193" dirty="0">
              <a:latin typeface="HG創英角ﾎﾟｯﾌﾟ体" panose="040B0A09000000000000" pitchFamily="49" charset="-128"/>
              <a:ea typeface="HG創英角ﾎﾟｯﾌﾟ体" panose="040B0A09000000000000" pitchFamily="49" charset="-128"/>
            </a:endParaRPr>
          </a:p>
        </p:txBody>
      </p:sp>
      <p:cxnSp>
        <p:nvCxnSpPr>
          <p:cNvPr id="5" name="直線コネクタ 4">
            <a:extLst>
              <a:ext uri="{FF2B5EF4-FFF2-40B4-BE49-F238E27FC236}">
                <a16:creationId xmlns:a16="http://schemas.microsoft.com/office/drawing/2014/main" id="{97E88055-6767-4A4C-A79A-B3628B8BD803}"/>
              </a:ext>
            </a:extLst>
          </p:cNvPr>
          <p:cNvCxnSpPr>
            <a:cxnSpLocks/>
          </p:cNvCxnSpPr>
          <p:nvPr/>
        </p:nvCxnSpPr>
        <p:spPr>
          <a:xfrm>
            <a:off x="676331" y="3450534"/>
            <a:ext cx="7791342"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151CEA95-6590-43DD-9ADE-AA54BA384544}"/>
              </a:ext>
            </a:extLst>
          </p:cNvPr>
          <p:cNvSpPr txBox="1"/>
          <p:nvPr/>
        </p:nvSpPr>
        <p:spPr>
          <a:xfrm>
            <a:off x="3901031" y="33116"/>
            <a:ext cx="1098378" cy="584775"/>
          </a:xfrm>
          <a:prstGeom prst="rect">
            <a:avLst/>
          </a:prstGeom>
          <a:solidFill>
            <a:srgbClr val="FFFF00"/>
          </a:solidFill>
          <a:ln>
            <a:solidFill>
              <a:schemeClr val="accent1"/>
            </a:solidFill>
          </a:ln>
        </p:spPr>
        <p:txBody>
          <a:bodyPr wrap="none" rtlCol="0">
            <a:spAutoFit/>
          </a:bodyPr>
          <a:lstStyle/>
          <a:p>
            <a:r>
              <a:rPr kumimoji="1" lang="ja-JP" altLang="en-US" sz="3200" b="1" dirty="0"/>
              <a:t>総 則</a:t>
            </a:r>
          </a:p>
        </p:txBody>
      </p:sp>
      <p:sp>
        <p:nvSpPr>
          <p:cNvPr id="6" name="テキスト ボックス 5">
            <a:extLst>
              <a:ext uri="{FF2B5EF4-FFF2-40B4-BE49-F238E27FC236}">
                <a16:creationId xmlns:a16="http://schemas.microsoft.com/office/drawing/2014/main" id="{27831DB2-2537-225C-49E7-77C4500BE4CE}"/>
              </a:ext>
            </a:extLst>
          </p:cNvPr>
          <p:cNvSpPr txBox="1"/>
          <p:nvPr/>
        </p:nvSpPr>
        <p:spPr>
          <a:xfrm>
            <a:off x="6039166" y="6065124"/>
            <a:ext cx="2314575" cy="276999"/>
          </a:xfrm>
          <a:prstGeom prst="rect">
            <a:avLst/>
          </a:prstGeom>
          <a:solidFill>
            <a:schemeClr val="bg1"/>
          </a:solidFill>
        </p:spPr>
        <p:txBody>
          <a:bodyPr wrap="square" rtlCol="0">
            <a:spAutoFit/>
          </a:bodyPr>
          <a:lstStyle/>
          <a:p>
            <a:pPr algn="ctr"/>
            <a:r>
              <a:rPr kumimoji="1" lang="ja-JP" altLang="en-US" sz="1200" dirty="0">
                <a:solidFill>
                  <a:schemeClr val="bg1">
                    <a:lumMod val="50000"/>
                  </a:schemeClr>
                </a:solidFill>
              </a:rPr>
              <a:t>学習指導要領総則を手島編集</a:t>
            </a:r>
          </a:p>
        </p:txBody>
      </p:sp>
      <p:sp>
        <p:nvSpPr>
          <p:cNvPr id="11" name="テキスト ボックス 10">
            <a:extLst>
              <a:ext uri="{FF2B5EF4-FFF2-40B4-BE49-F238E27FC236}">
                <a16:creationId xmlns:a16="http://schemas.microsoft.com/office/drawing/2014/main" id="{3783FC61-7C23-C600-D284-5524E1D0094F}"/>
              </a:ext>
            </a:extLst>
          </p:cNvPr>
          <p:cNvSpPr txBox="1"/>
          <p:nvPr/>
        </p:nvSpPr>
        <p:spPr>
          <a:xfrm>
            <a:off x="735949" y="651008"/>
            <a:ext cx="7286917" cy="1015663"/>
          </a:xfrm>
          <a:prstGeom prst="rect">
            <a:avLst/>
          </a:prstGeom>
          <a:solidFill>
            <a:srgbClr val="FF3333"/>
          </a:solidFill>
        </p:spPr>
        <p:txBody>
          <a:bodyPr wrap="square" rtlCol="0">
            <a:spAutoFit/>
          </a:bodyPr>
          <a:lstStyle/>
          <a:p>
            <a:r>
              <a:rPr kumimoji="1" lang="ja-JP" altLang="en-US" sz="6000" dirty="0">
                <a:latin typeface="AR Pゴシック体S" panose="020B0A00000000000000" pitchFamily="50" charset="-128"/>
                <a:ea typeface="AR Pゴシック体S" panose="020B0A00000000000000" pitchFamily="50" charset="-128"/>
              </a:rPr>
              <a:t> ③が、一番難しい！</a:t>
            </a:r>
          </a:p>
        </p:txBody>
      </p:sp>
      <p:sp>
        <p:nvSpPr>
          <p:cNvPr id="12" name="テキスト ボックス 11">
            <a:extLst>
              <a:ext uri="{FF2B5EF4-FFF2-40B4-BE49-F238E27FC236}">
                <a16:creationId xmlns:a16="http://schemas.microsoft.com/office/drawing/2014/main" id="{794B21B1-8DF8-D32F-FD9F-2B087A48E630}"/>
              </a:ext>
            </a:extLst>
          </p:cNvPr>
          <p:cNvSpPr txBox="1"/>
          <p:nvPr/>
        </p:nvSpPr>
        <p:spPr>
          <a:xfrm>
            <a:off x="732745" y="1675298"/>
            <a:ext cx="7290122" cy="1938992"/>
          </a:xfrm>
          <a:prstGeom prst="rect">
            <a:avLst/>
          </a:prstGeom>
          <a:solidFill>
            <a:srgbClr val="FF3333"/>
          </a:solidFill>
        </p:spPr>
        <p:txBody>
          <a:bodyPr wrap="square" rtlCol="0">
            <a:spAutoFit/>
          </a:bodyPr>
          <a:lstStyle/>
          <a:p>
            <a:r>
              <a:rPr kumimoji="1" lang="ja-JP" altLang="en-US" sz="6000" b="1" dirty="0">
                <a:latin typeface="AR Pゴシック体S" panose="020B0A00000000000000" pitchFamily="50" charset="-128"/>
                <a:ea typeface="AR Pゴシック体S" panose="020B0A00000000000000" pitchFamily="50" charset="-128"/>
              </a:rPr>
              <a:t> だって、先生たちも　　</a:t>
            </a:r>
            <a:endParaRPr kumimoji="1" lang="en-US" altLang="ja-JP" sz="6000" b="1" dirty="0">
              <a:latin typeface="AR Pゴシック体S" panose="020B0A00000000000000" pitchFamily="50" charset="-128"/>
              <a:ea typeface="AR Pゴシック体S" panose="020B0A00000000000000" pitchFamily="50" charset="-128"/>
            </a:endParaRPr>
          </a:p>
          <a:p>
            <a:r>
              <a:rPr kumimoji="1" lang="ja-JP" altLang="en-US" sz="6000" b="1" dirty="0">
                <a:latin typeface="AR Pゴシック体S" panose="020B0A00000000000000" pitchFamily="50" charset="-128"/>
                <a:ea typeface="AR Pゴシック体S" panose="020B0A00000000000000" pitchFamily="50" charset="-128"/>
              </a:rPr>
              <a:t> やったことないよ！ </a:t>
            </a:r>
          </a:p>
        </p:txBody>
      </p:sp>
    </p:spTree>
    <p:extLst>
      <p:ext uri="{BB962C8B-B14F-4D97-AF65-F5344CB8AC3E}">
        <p14:creationId xmlns:p14="http://schemas.microsoft.com/office/powerpoint/2010/main" val="3975713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8" end="8"/>
                                            </p:txEl>
                                          </p:spTgt>
                                        </p:tgtEl>
                                        <p:attrNameLst>
                                          <p:attrName>style.visibility</p:attrName>
                                        </p:attrNameLst>
                                      </p:cBhvr>
                                      <p:to>
                                        <p:strVal val="visible"/>
                                      </p:to>
                                    </p:set>
                                    <p:anim calcmode="lin" valueType="num">
                                      <p:cBhvr additive="base">
                                        <p:cTn id="7" dur="500" fill="hold"/>
                                        <p:tgtEl>
                                          <p:spTgt spid="2">
                                            <p:txEl>
                                              <p:pRg st="8" end="8"/>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
                                            <p:txEl>
                                              <p:pRg st="10" end="10"/>
                                            </p:txEl>
                                          </p:spTgt>
                                        </p:tgtEl>
                                        <p:attrNameLst>
                                          <p:attrName>style.visibility</p:attrName>
                                        </p:attrNameLst>
                                      </p:cBhvr>
                                      <p:to>
                                        <p:strVal val="visible"/>
                                      </p:to>
                                    </p:set>
                                    <p:anim calcmode="lin" valueType="num">
                                      <p:cBhvr additive="base">
                                        <p:cTn id="13" dur="500" fill="hold"/>
                                        <p:tgtEl>
                                          <p:spTgt spid="2">
                                            <p:txEl>
                                              <p:pRg st="10" end="1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10" end="10"/>
                                            </p:txEl>
                                          </p:spTgt>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2">
                                            <p:txEl>
                                              <p:pRg st="11" end="11"/>
                                            </p:txEl>
                                          </p:spTgt>
                                        </p:tgtEl>
                                        <p:attrNameLst>
                                          <p:attrName>style.visibility</p:attrName>
                                        </p:attrNameLst>
                                      </p:cBhvr>
                                      <p:to>
                                        <p:strVal val="visible"/>
                                      </p:to>
                                    </p:set>
                                    <p:anim calcmode="lin" valueType="num">
                                      <p:cBhvr additive="base">
                                        <p:cTn id="17" dur="500" fill="hold"/>
                                        <p:tgtEl>
                                          <p:spTgt spid="2">
                                            <p:txEl>
                                              <p:pRg st="11" end="1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
                                            <p:txEl>
                                              <p:pRg st="11" end="11"/>
                                            </p:txEl>
                                          </p:spTgt>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2">
                                            <p:txEl>
                                              <p:pRg st="12" end="12"/>
                                            </p:txEl>
                                          </p:spTgt>
                                        </p:tgtEl>
                                        <p:attrNameLst>
                                          <p:attrName>style.visibility</p:attrName>
                                        </p:attrNameLst>
                                      </p:cBhvr>
                                      <p:to>
                                        <p:strVal val="visible"/>
                                      </p:to>
                                    </p:set>
                                    <p:anim calcmode="lin" valueType="num">
                                      <p:cBhvr additive="base">
                                        <p:cTn id="21" dur="500" fill="hold"/>
                                        <p:tgtEl>
                                          <p:spTgt spid="2">
                                            <p:txEl>
                                              <p:pRg st="12" end="12"/>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2">
                                            <p:txEl>
                                              <p:pRg st="12" end="12"/>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
                                            <p:txEl>
                                              <p:pRg st="13" end="13"/>
                                            </p:txEl>
                                          </p:spTgt>
                                        </p:tgtEl>
                                        <p:attrNameLst>
                                          <p:attrName>style.visibility</p:attrName>
                                        </p:attrNameLst>
                                      </p:cBhvr>
                                      <p:to>
                                        <p:strVal val="visible"/>
                                      </p:to>
                                    </p:set>
                                    <p:anim calcmode="lin" valueType="num">
                                      <p:cBhvr additive="base">
                                        <p:cTn id="27" dur="500" fill="hold"/>
                                        <p:tgtEl>
                                          <p:spTgt spid="2">
                                            <p:txEl>
                                              <p:pRg st="13" end="13"/>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
                                            <p:txEl>
                                              <p:pRg st="13" end="13"/>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728D363-497F-A02B-192C-13D3DFC28498}"/>
              </a:ext>
            </a:extLst>
          </p:cNvPr>
          <p:cNvSpPr txBox="1"/>
          <p:nvPr/>
        </p:nvSpPr>
        <p:spPr>
          <a:xfrm>
            <a:off x="3274818" y="5147157"/>
            <a:ext cx="5824747" cy="1384995"/>
          </a:xfrm>
          <a:prstGeom prst="rect">
            <a:avLst/>
          </a:prstGeom>
          <a:noFill/>
        </p:spPr>
        <p:txBody>
          <a:bodyPr wrap="square" rtlCol="0">
            <a:spAutoFit/>
          </a:bodyPr>
          <a:lstStyle/>
          <a:p>
            <a:r>
              <a:rPr kumimoji="1" lang="ja-JP" altLang="en-US" sz="2400" b="1" dirty="0"/>
              <a:t>〇</a:t>
            </a:r>
            <a:r>
              <a:rPr kumimoji="1" lang="ja-JP" altLang="en-US" sz="2400" dirty="0"/>
              <a:t>　</a:t>
            </a:r>
            <a:r>
              <a:rPr kumimoji="1" lang="ja-JP" altLang="en-US" sz="2800" b="1" dirty="0"/>
              <a:t>主体的な学習をしたことがある</a:t>
            </a:r>
            <a:endParaRPr kumimoji="1" lang="en-US" altLang="ja-JP" sz="2800" b="1" dirty="0"/>
          </a:p>
          <a:p>
            <a:r>
              <a:rPr kumimoji="1" lang="en-US" altLang="ja-JP" sz="2800" b="1" dirty="0">
                <a:highlight>
                  <a:srgbClr val="FFFF00"/>
                </a:highlight>
              </a:rPr>
              <a:t>×</a:t>
            </a:r>
            <a:r>
              <a:rPr kumimoji="1" lang="ja-JP" altLang="en-US" sz="2800" dirty="0">
                <a:highlight>
                  <a:srgbClr val="FFFF00"/>
                </a:highlight>
              </a:rPr>
              <a:t>　</a:t>
            </a:r>
            <a:r>
              <a:rPr kumimoji="1" lang="ja-JP" altLang="en-US" sz="2800" b="1" dirty="0">
                <a:highlight>
                  <a:srgbClr val="FFFF00"/>
                </a:highlight>
              </a:rPr>
              <a:t>そのような学習経験は</a:t>
            </a:r>
            <a:r>
              <a:rPr lang="ja-JP" altLang="en-US" sz="2800" b="1" dirty="0">
                <a:highlight>
                  <a:srgbClr val="FFFF00"/>
                </a:highlight>
              </a:rPr>
              <a:t>ない</a:t>
            </a:r>
            <a:endParaRPr kumimoji="1" lang="en-US" altLang="ja-JP" sz="2800" b="1" dirty="0">
              <a:highlight>
                <a:srgbClr val="FFFF00"/>
              </a:highlight>
            </a:endParaRPr>
          </a:p>
          <a:p>
            <a:r>
              <a:rPr lang="ja-JP" altLang="en-US" sz="2800" b="1" dirty="0"/>
              <a:t>△</a:t>
            </a:r>
            <a:r>
              <a:rPr lang="ja-JP" altLang="en-US" sz="2800" dirty="0"/>
              <a:t>　</a:t>
            </a:r>
            <a:r>
              <a:rPr lang="ja-JP" altLang="en-US" sz="2800" b="1" dirty="0"/>
              <a:t>無回答</a:t>
            </a:r>
            <a:r>
              <a:rPr lang="ja-JP" altLang="en-US" sz="2800" dirty="0"/>
              <a:t>　</a:t>
            </a:r>
            <a:endParaRPr kumimoji="1" lang="en-US" altLang="ja-JP" sz="2800" dirty="0"/>
          </a:p>
        </p:txBody>
      </p:sp>
      <p:pic>
        <p:nvPicPr>
          <p:cNvPr id="1026" name="図 21">
            <a:extLst>
              <a:ext uri="{FF2B5EF4-FFF2-40B4-BE49-F238E27FC236}">
                <a16:creationId xmlns:a16="http://schemas.microsoft.com/office/drawing/2014/main" id="{96FBB43B-C13C-DEF1-5F93-0F9D100F039E}"/>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41997" y="787121"/>
            <a:ext cx="3578402" cy="365287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F9811572-9444-D316-8445-7F4DC07BB8CC}"/>
              </a:ext>
            </a:extLst>
          </p:cNvPr>
          <p:cNvSpPr>
            <a:spLocks noChangeArrowheads="1"/>
          </p:cNvSpPr>
          <p:nvPr/>
        </p:nvSpPr>
        <p:spPr bwMode="auto">
          <a:xfrm>
            <a:off x="1143001" y="152468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ja-JP" altLang="en-US" sz="1350"/>
          </a:p>
        </p:txBody>
      </p:sp>
      <p:sp>
        <p:nvSpPr>
          <p:cNvPr id="6" name="Rectangle 4">
            <a:extLst>
              <a:ext uri="{FF2B5EF4-FFF2-40B4-BE49-F238E27FC236}">
                <a16:creationId xmlns:a16="http://schemas.microsoft.com/office/drawing/2014/main" id="{6A0504DC-653D-A450-B2C8-8654D4D839DF}"/>
              </a:ext>
            </a:extLst>
          </p:cNvPr>
          <p:cNvSpPr>
            <a:spLocks noChangeArrowheads="1"/>
          </p:cNvSpPr>
          <p:nvPr/>
        </p:nvSpPr>
        <p:spPr bwMode="auto">
          <a:xfrm>
            <a:off x="1143000" y="3823878"/>
            <a:ext cx="253916"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783" eaLnBrk="0" fontAlgn="base" hangingPunct="0">
              <a:spcBef>
                <a:spcPct val="0"/>
              </a:spcBef>
              <a:spcAft>
                <a:spcPct val="0"/>
              </a:spcAft>
            </a:pPr>
            <a:r>
              <a:rPr lang="ja-JP" altLang="ja-JP" sz="900" b="1">
                <a:latin typeface="ＭＳ 明朝" panose="02020609040205080304" pitchFamily="17" charset="-128"/>
                <a:ea typeface="ＭＳ 明朝" panose="02020609040205080304" pitchFamily="17" charset="-128"/>
                <a:cs typeface="Times New Roman" panose="02020603050405020304" pitchFamily="18" charset="0"/>
              </a:rPr>
              <a:t>　</a:t>
            </a:r>
            <a:endParaRPr lang="ja-JP" altLang="ja-JP" sz="1350">
              <a:latin typeface="Arial" panose="020B0604020202020204" pitchFamily="34" charset="0"/>
            </a:endParaRPr>
          </a:p>
        </p:txBody>
      </p:sp>
      <p:sp>
        <p:nvSpPr>
          <p:cNvPr id="7" name="Rectangle 5">
            <a:extLst>
              <a:ext uri="{FF2B5EF4-FFF2-40B4-BE49-F238E27FC236}">
                <a16:creationId xmlns:a16="http://schemas.microsoft.com/office/drawing/2014/main" id="{7264E44D-13DD-3889-1508-DE0934A0EFEE}"/>
              </a:ext>
            </a:extLst>
          </p:cNvPr>
          <p:cNvSpPr>
            <a:spLocks noChangeArrowheads="1"/>
          </p:cNvSpPr>
          <p:nvPr/>
        </p:nvSpPr>
        <p:spPr bwMode="auto">
          <a:xfrm>
            <a:off x="1385047" y="577809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ja-JP" altLang="en-US" sz="1350"/>
          </a:p>
        </p:txBody>
      </p:sp>
      <p:sp>
        <p:nvSpPr>
          <p:cNvPr id="8" name="テキスト ボックス 7">
            <a:extLst>
              <a:ext uri="{FF2B5EF4-FFF2-40B4-BE49-F238E27FC236}">
                <a16:creationId xmlns:a16="http://schemas.microsoft.com/office/drawing/2014/main" id="{AED8A392-B635-87CC-2847-505C43D5C1B5}"/>
              </a:ext>
            </a:extLst>
          </p:cNvPr>
          <p:cNvSpPr txBox="1"/>
          <p:nvPr/>
        </p:nvSpPr>
        <p:spPr>
          <a:xfrm>
            <a:off x="3856725" y="1207777"/>
            <a:ext cx="5287275" cy="2616101"/>
          </a:xfrm>
          <a:prstGeom prst="rect">
            <a:avLst/>
          </a:prstGeom>
          <a:noFill/>
        </p:spPr>
        <p:txBody>
          <a:bodyPr wrap="square" rtlCol="0">
            <a:spAutoFit/>
          </a:bodyPr>
          <a:lstStyle/>
          <a:p>
            <a:r>
              <a:rPr lang="ja-JP" altLang="en-US" sz="2800" dirty="0">
                <a:latin typeface="AR P丸ゴシック体E" panose="020F0900000000000000" pitchFamily="50" charset="-128"/>
                <a:ea typeface="AR P丸ゴシック体E" panose="020F0900000000000000" pitchFamily="50" charset="-128"/>
              </a:rPr>
              <a:t>　</a:t>
            </a:r>
            <a:r>
              <a:rPr lang="ja-JP" altLang="en-US" sz="3200" dirty="0">
                <a:latin typeface="AR P丸ゴシック体E" panose="020F0900000000000000" pitchFamily="50" charset="-128"/>
                <a:ea typeface="AR P丸ゴシック体E" panose="020F0900000000000000" pitchFamily="50" charset="-128"/>
              </a:rPr>
              <a:t>学生さんたちに聞いた</a:t>
            </a:r>
            <a:endParaRPr lang="en-US" altLang="ja-JP" sz="3200" dirty="0">
              <a:latin typeface="AR P丸ゴシック体E" panose="020F0900000000000000" pitchFamily="50" charset="-128"/>
              <a:ea typeface="AR P丸ゴシック体E" panose="020F0900000000000000" pitchFamily="50" charset="-128"/>
            </a:endParaRPr>
          </a:p>
          <a:p>
            <a:r>
              <a:rPr lang="ja-JP" altLang="en-US" sz="3200" dirty="0">
                <a:latin typeface="AR P丸ゴシック体E" panose="020F0900000000000000" pitchFamily="50" charset="-128"/>
                <a:ea typeface="AR P丸ゴシック体E" panose="020F0900000000000000" pitchFamily="50" charset="-128"/>
              </a:rPr>
              <a:t>　主体的な学習体験の有無</a:t>
            </a:r>
            <a:endParaRPr lang="en-US" altLang="ja-JP" sz="3200" dirty="0">
              <a:latin typeface="AR P丸ゴシック体E" panose="020F0900000000000000" pitchFamily="50" charset="-128"/>
              <a:ea typeface="AR P丸ゴシック体E" panose="020F0900000000000000" pitchFamily="50" charset="-128"/>
            </a:endParaRPr>
          </a:p>
          <a:p>
            <a:endParaRPr kumimoji="1" lang="en-US" altLang="ja-JP" sz="2800" b="1" dirty="0">
              <a:latin typeface="AR P丸ゴシック体E" panose="020F0900000000000000" pitchFamily="50" charset="-128"/>
              <a:ea typeface="AR P丸ゴシック体E" panose="020F0900000000000000" pitchFamily="50" charset="-128"/>
            </a:endParaRPr>
          </a:p>
          <a:p>
            <a:r>
              <a:rPr kumimoji="1" lang="ja-JP" altLang="en-US" sz="2400" b="1" dirty="0"/>
              <a:t>　ある国立大学教育学部   ３年生</a:t>
            </a:r>
            <a:endParaRPr lang="en-US" altLang="ja-JP" sz="2400" b="1" dirty="0"/>
          </a:p>
          <a:p>
            <a:r>
              <a:rPr kumimoji="1" lang="ja-JP" altLang="en-US" sz="2400" b="1" dirty="0"/>
              <a:t>　１８０名へのアンケート調査結果</a:t>
            </a:r>
            <a:endParaRPr kumimoji="1" lang="en-US" altLang="ja-JP" sz="2400" b="1" dirty="0"/>
          </a:p>
          <a:p>
            <a:r>
              <a:rPr lang="ja-JP" altLang="en-US" sz="2400" b="1" dirty="0"/>
              <a:t>　　　　　</a:t>
            </a:r>
            <a:r>
              <a:rPr lang="en-US" altLang="ja-JP" sz="2400" b="1" dirty="0"/>
              <a:t>2022</a:t>
            </a:r>
            <a:r>
              <a:rPr lang="ja-JP" altLang="en-US" sz="2400" b="1" dirty="0"/>
              <a:t>年</a:t>
            </a:r>
            <a:r>
              <a:rPr lang="en-US" altLang="ja-JP" sz="2400" b="1" dirty="0"/>
              <a:t>8</a:t>
            </a:r>
            <a:r>
              <a:rPr lang="ja-JP" altLang="en-US" sz="2400" b="1" dirty="0"/>
              <a:t>月</a:t>
            </a:r>
            <a:r>
              <a:rPr lang="en-US" altLang="ja-JP" sz="2400" b="1" dirty="0"/>
              <a:t>9</a:t>
            </a:r>
            <a:r>
              <a:rPr lang="ja-JP" altLang="en-US" sz="2400" b="1" dirty="0"/>
              <a:t>日　手島利夫</a:t>
            </a:r>
            <a:endParaRPr kumimoji="1" lang="ja-JP" altLang="en-US" sz="2400" b="1" dirty="0"/>
          </a:p>
        </p:txBody>
      </p:sp>
      <p:sp>
        <p:nvSpPr>
          <p:cNvPr id="4" name="テキスト ボックス 3">
            <a:extLst>
              <a:ext uri="{FF2B5EF4-FFF2-40B4-BE49-F238E27FC236}">
                <a16:creationId xmlns:a16="http://schemas.microsoft.com/office/drawing/2014/main" id="{92F94EDD-8419-2DAB-1F9E-B2E63AF6DECA}"/>
              </a:ext>
            </a:extLst>
          </p:cNvPr>
          <p:cNvSpPr txBox="1"/>
          <p:nvPr/>
        </p:nvSpPr>
        <p:spPr>
          <a:xfrm>
            <a:off x="576644" y="5085601"/>
            <a:ext cx="2698175" cy="1384995"/>
          </a:xfrm>
          <a:prstGeom prst="rect">
            <a:avLst/>
          </a:prstGeom>
          <a:noFill/>
        </p:spPr>
        <p:txBody>
          <a:bodyPr wrap="none" rtlCol="0">
            <a:spAutoFit/>
          </a:bodyPr>
          <a:lstStyle/>
          <a:p>
            <a:r>
              <a:rPr kumimoji="1" lang="ja-JP" altLang="en-US" sz="2800" dirty="0"/>
              <a:t>　　</a:t>
            </a:r>
            <a:r>
              <a:rPr kumimoji="1" lang="ja-JP" altLang="en-US" sz="2800" dirty="0">
                <a:latin typeface="AR丸ゴシック体E" panose="020F0909000000000000" pitchFamily="49" charset="-128"/>
                <a:ea typeface="AR丸ゴシック体E" panose="020F0909000000000000" pitchFamily="49" charset="-128"/>
              </a:rPr>
              <a:t>４人・・・</a:t>
            </a:r>
            <a:endParaRPr kumimoji="1" lang="en-US" altLang="ja-JP" sz="2800" dirty="0">
              <a:latin typeface="AR丸ゴシック体E" panose="020F0909000000000000" pitchFamily="49" charset="-128"/>
              <a:ea typeface="AR丸ゴシック体E" panose="020F0909000000000000" pitchFamily="49" charset="-128"/>
            </a:endParaRPr>
          </a:p>
          <a:p>
            <a:r>
              <a:rPr kumimoji="1" lang="ja-JP" altLang="en-US" sz="2800" dirty="0">
                <a:highlight>
                  <a:srgbClr val="FFFF00"/>
                </a:highlight>
                <a:latin typeface="AR丸ゴシック体E" panose="020F0909000000000000" pitchFamily="49" charset="-128"/>
                <a:ea typeface="AR丸ゴシック体E" panose="020F0909000000000000" pitchFamily="49" charset="-128"/>
              </a:rPr>
              <a:t>１６１人・・・</a:t>
            </a:r>
            <a:endParaRPr kumimoji="1" lang="en-US" altLang="ja-JP" sz="2800" dirty="0">
              <a:highlight>
                <a:srgbClr val="FFFF00"/>
              </a:highlight>
              <a:latin typeface="AR丸ゴシック体E" panose="020F0909000000000000" pitchFamily="49" charset="-128"/>
              <a:ea typeface="AR丸ゴシック体E" panose="020F0909000000000000" pitchFamily="49" charset="-128"/>
            </a:endParaRPr>
          </a:p>
          <a:p>
            <a:r>
              <a:rPr kumimoji="1" lang="ja-JP" altLang="en-US" sz="2800" dirty="0">
                <a:latin typeface="AR丸ゴシック体E" panose="020F0909000000000000" pitchFamily="49" charset="-128"/>
                <a:ea typeface="AR丸ゴシック体E" panose="020F0909000000000000" pitchFamily="49" charset="-128"/>
              </a:rPr>
              <a:t>　１５人・・・</a:t>
            </a:r>
          </a:p>
        </p:txBody>
      </p:sp>
      <p:sp>
        <p:nvSpPr>
          <p:cNvPr id="3" name="矢印: 下 2">
            <a:extLst>
              <a:ext uri="{FF2B5EF4-FFF2-40B4-BE49-F238E27FC236}">
                <a16:creationId xmlns:a16="http://schemas.microsoft.com/office/drawing/2014/main" id="{7A456DB4-0111-E20C-DBEC-D6B246765F81}"/>
              </a:ext>
            </a:extLst>
          </p:cNvPr>
          <p:cNvSpPr/>
          <p:nvPr/>
        </p:nvSpPr>
        <p:spPr>
          <a:xfrm>
            <a:off x="1932167" y="278296"/>
            <a:ext cx="341906" cy="508825"/>
          </a:xfrm>
          <a:prstGeom prst="down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矢印: 下 8">
            <a:extLst>
              <a:ext uri="{FF2B5EF4-FFF2-40B4-BE49-F238E27FC236}">
                <a16:creationId xmlns:a16="http://schemas.microsoft.com/office/drawing/2014/main" id="{C01AD9C4-5AF7-DE53-C529-B047C8227951}"/>
              </a:ext>
            </a:extLst>
          </p:cNvPr>
          <p:cNvSpPr/>
          <p:nvPr/>
        </p:nvSpPr>
        <p:spPr>
          <a:xfrm rot="8749339">
            <a:off x="2314487" y="3977208"/>
            <a:ext cx="859078" cy="1016619"/>
          </a:xfrm>
          <a:prstGeom prst="down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8499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fade">
                                      <p:cBhvr>
                                        <p:cTn id="19" dur="1000"/>
                                        <p:tgtEl>
                                          <p:spTgt spid="2">
                                            <p:txEl>
                                              <p:pRg st="0" end="0"/>
                                            </p:txEl>
                                          </p:spTgt>
                                        </p:tgtEl>
                                      </p:cBhvr>
                                    </p:animEffect>
                                    <p:anim calcmode="lin" valueType="num">
                                      <p:cBhvr>
                                        <p:cTn id="20"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
                                            <p:txEl>
                                              <p:pRg st="1" end="1"/>
                                            </p:txEl>
                                          </p:spTgt>
                                        </p:tgtEl>
                                        <p:attrNameLst>
                                          <p:attrName>style.visibility</p:attrName>
                                        </p:attrNameLst>
                                      </p:cBhvr>
                                      <p:to>
                                        <p:strVal val="visible"/>
                                      </p:to>
                                    </p:set>
                                    <p:animEffect transition="in" filter="fade">
                                      <p:cBhvr>
                                        <p:cTn id="33" dur="1000"/>
                                        <p:tgtEl>
                                          <p:spTgt spid="2">
                                            <p:txEl>
                                              <p:pRg st="1" end="1"/>
                                            </p:txEl>
                                          </p:spTgt>
                                        </p:tgtEl>
                                      </p:cBhvr>
                                    </p:animEffect>
                                    <p:anim calcmode="lin" valueType="num">
                                      <p:cBhvr>
                                        <p:cTn id="34"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
                                            <p:txEl>
                                              <p:pRg st="2" end="2"/>
                                            </p:txEl>
                                          </p:spTgt>
                                        </p:tgtEl>
                                        <p:attrNameLst>
                                          <p:attrName>style.visibility</p:attrName>
                                        </p:attrNameLst>
                                      </p:cBhvr>
                                      <p:to>
                                        <p:strVal val="visible"/>
                                      </p:to>
                                    </p:set>
                                    <p:animEffect transition="in" filter="fade">
                                      <p:cBhvr>
                                        <p:cTn id="47" dur="1000"/>
                                        <p:tgtEl>
                                          <p:spTgt spid="2">
                                            <p:txEl>
                                              <p:pRg st="2" end="2"/>
                                            </p:txEl>
                                          </p:spTgt>
                                        </p:tgtEl>
                                      </p:cBhvr>
                                    </p:animEffect>
                                    <p:anim calcmode="lin" valueType="num">
                                      <p:cBhvr>
                                        <p:cTn id="4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4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四角形: 角を丸くする 9">
            <a:extLst>
              <a:ext uri="{FF2B5EF4-FFF2-40B4-BE49-F238E27FC236}">
                <a16:creationId xmlns:a16="http://schemas.microsoft.com/office/drawing/2014/main" id="{B0DDBB1D-A616-11F5-05B5-0D1C51BBC897}"/>
              </a:ext>
            </a:extLst>
          </p:cNvPr>
          <p:cNvSpPr/>
          <p:nvPr/>
        </p:nvSpPr>
        <p:spPr>
          <a:xfrm>
            <a:off x="2702860" y="1638217"/>
            <a:ext cx="3765176" cy="3408947"/>
          </a:xfrm>
          <a:prstGeom prst="roundRect">
            <a:avLst/>
          </a:prstGeom>
          <a:solidFill>
            <a:srgbClr val="CC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四角形: 角を丸くする 12">
            <a:extLst>
              <a:ext uri="{FF2B5EF4-FFF2-40B4-BE49-F238E27FC236}">
                <a16:creationId xmlns:a16="http://schemas.microsoft.com/office/drawing/2014/main" id="{701ECC48-C30B-93F2-D2F6-58CB2B75204D}"/>
              </a:ext>
            </a:extLst>
          </p:cNvPr>
          <p:cNvSpPr/>
          <p:nvPr/>
        </p:nvSpPr>
        <p:spPr>
          <a:xfrm>
            <a:off x="1102659" y="1620448"/>
            <a:ext cx="6831106" cy="4034121"/>
          </a:xfrm>
          <a:prstGeom prst="roundRect">
            <a:avLst/>
          </a:prstGeom>
          <a:solidFill>
            <a:srgbClr val="FFE7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6101EF27-1055-DDFC-320B-958D8EB4B9C7}"/>
              </a:ext>
            </a:extLst>
          </p:cNvPr>
          <p:cNvSpPr txBox="1"/>
          <p:nvPr/>
        </p:nvSpPr>
        <p:spPr>
          <a:xfrm>
            <a:off x="217035" y="1721056"/>
            <a:ext cx="8663910" cy="5082482"/>
          </a:xfrm>
          <a:prstGeom prst="rect">
            <a:avLst/>
          </a:prstGeom>
          <a:noFill/>
        </p:spPr>
        <p:txBody>
          <a:bodyPr vert="eaVert" wrap="none" rtlCol="0">
            <a:spAutoFit/>
          </a:bodyPr>
          <a:lstStyle/>
          <a:p>
            <a:r>
              <a:rPr kumimoji="1" lang="ja-JP" altLang="en-US" sz="4400" dirty="0">
                <a:highlight>
                  <a:srgbClr val="FFFF00"/>
                </a:highlight>
                <a:latin typeface="AR P丸ゴシック体E" panose="020F0900000000000000" pitchFamily="50" charset="-128"/>
                <a:ea typeface="AR P丸ゴシック体E" panose="020F0900000000000000" pitchFamily="50" charset="-128"/>
              </a:rPr>
              <a:t>（行動の変容が深さ）</a:t>
            </a:r>
            <a:endParaRPr kumimoji="1" lang="en-US" altLang="ja-JP" sz="4400" dirty="0">
              <a:highlight>
                <a:srgbClr val="FFFF00"/>
              </a:highlight>
              <a:latin typeface="AR P丸ゴシック体E" panose="020F0900000000000000" pitchFamily="50" charset="-128"/>
              <a:ea typeface="AR P丸ゴシック体E" panose="020F0900000000000000" pitchFamily="50" charset="-128"/>
            </a:endParaRPr>
          </a:p>
          <a:p>
            <a:r>
              <a:rPr kumimoji="1" lang="ja-JP" altLang="en-US" sz="900" dirty="0">
                <a:latin typeface="AR P丸ゴシック体E" panose="020F0900000000000000" pitchFamily="50" charset="-128"/>
                <a:ea typeface="AR P丸ゴシック体E" panose="020F0900000000000000" pitchFamily="50" charset="-128"/>
              </a:rPr>
              <a:t>　</a:t>
            </a:r>
            <a:endParaRPr kumimoji="1" lang="en-US" altLang="ja-JP" sz="900" dirty="0">
              <a:latin typeface="AR P丸ゴシック体E" panose="020F0900000000000000" pitchFamily="50" charset="-128"/>
              <a:ea typeface="AR P丸ゴシック体E" panose="020F0900000000000000" pitchFamily="50" charset="-128"/>
            </a:endParaRPr>
          </a:p>
          <a:p>
            <a:r>
              <a:rPr kumimoji="1" lang="ja-JP" altLang="en-US" sz="900" dirty="0">
                <a:latin typeface="AR P丸ゴシック体E" panose="020F0900000000000000" pitchFamily="50" charset="-128"/>
                <a:ea typeface="AR P丸ゴシック体E" panose="020F0900000000000000" pitchFamily="50" charset="-128"/>
              </a:rPr>
              <a:t>　　</a:t>
            </a:r>
            <a:endParaRPr kumimoji="1" lang="en-US" altLang="ja-JP" sz="900" dirty="0">
              <a:latin typeface="AR P丸ゴシック体E" panose="020F0900000000000000" pitchFamily="50" charset="-128"/>
              <a:ea typeface="AR P丸ゴシック体E" panose="020F0900000000000000" pitchFamily="50" charset="-128"/>
            </a:endParaRPr>
          </a:p>
          <a:p>
            <a:r>
              <a:rPr kumimoji="1" lang="ja-JP" altLang="en-US" sz="900" dirty="0">
                <a:latin typeface="AR P丸ゴシック体E" panose="020F0900000000000000" pitchFamily="50" charset="-128"/>
                <a:ea typeface="AR P丸ゴシック体E" panose="020F0900000000000000" pitchFamily="50" charset="-128"/>
              </a:rPr>
              <a:t>　</a:t>
            </a:r>
            <a:endParaRPr kumimoji="1" lang="en-US" altLang="ja-JP" sz="900" dirty="0">
              <a:latin typeface="AR P丸ゴシック体E" panose="020F0900000000000000" pitchFamily="50" charset="-128"/>
              <a:ea typeface="AR P丸ゴシック体E" panose="020F0900000000000000" pitchFamily="50" charset="-128"/>
            </a:endParaRPr>
          </a:p>
          <a:p>
            <a:r>
              <a:rPr kumimoji="1" lang="ja-JP" altLang="en-US" sz="4400" dirty="0">
                <a:latin typeface="AR P丸ゴシック体E" panose="020F0900000000000000" pitchFamily="50" charset="-128"/>
                <a:ea typeface="AR P丸ゴシック体E" panose="020F0900000000000000" pitchFamily="50" charset="-128"/>
              </a:rPr>
              <a:t> 実践する</a:t>
            </a:r>
            <a:endParaRPr kumimoji="1" lang="en-US" altLang="ja-JP" sz="4400" dirty="0">
              <a:latin typeface="AR P丸ゴシック体E" panose="020F0900000000000000" pitchFamily="50" charset="-128"/>
              <a:ea typeface="AR P丸ゴシック体E" panose="020F0900000000000000" pitchFamily="50" charset="-128"/>
            </a:endParaRPr>
          </a:p>
          <a:p>
            <a:endParaRPr kumimoji="1" lang="en-US" altLang="ja-JP" sz="4400" dirty="0">
              <a:latin typeface="AR P丸ゴシック体E" panose="020F0900000000000000" pitchFamily="50" charset="-128"/>
              <a:ea typeface="AR P丸ゴシック体E" panose="020F0900000000000000" pitchFamily="50" charset="-128"/>
            </a:endParaRPr>
          </a:p>
          <a:p>
            <a:r>
              <a:rPr kumimoji="1" lang="ja-JP" altLang="en-US" sz="4400" dirty="0">
                <a:latin typeface="AR P丸ゴシック体E" panose="020F0900000000000000" pitchFamily="50" charset="-128"/>
                <a:ea typeface="AR P丸ゴシック体E" panose="020F0900000000000000" pitchFamily="50" charset="-128"/>
              </a:rPr>
              <a:t> 発信する</a:t>
            </a:r>
            <a:endParaRPr kumimoji="1" lang="en-US" altLang="ja-JP" sz="4400" dirty="0">
              <a:latin typeface="AR P丸ゴシック体E" panose="020F0900000000000000" pitchFamily="50" charset="-128"/>
              <a:ea typeface="AR P丸ゴシック体E" panose="020F0900000000000000" pitchFamily="50" charset="-128"/>
            </a:endParaRPr>
          </a:p>
          <a:p>
            <a:r>
              <a:rPr kumimoji="1" lang="ja-JP" altLang="en-US" sz="4400" dirty="0">
                <a:latin typeface="AR P丸ゴシック体E" panose="020F0900000000000000" pitchFamily="50" charset="-128"/>
                <a:ea typeface="AR P丸ゴシック体E" panose="020F0900000000000000" pitchFamily="50" charset="-128"/>
              </a:rPr>
              <a:t>　　</a:t>
            </a:r>
            <a:endParaRPr kumimoji="1" lang="en-US" altLang="ja-JP" sz="4400" dirty="0">
              <a:latin typeface="AR P丸ゴシック体E" panose="020F0900000000000000" pitchFamily="50" charset="-128"/>
              <a:ea typeface="AR P丸ゴシック体E" panose="020F0900000000000000" pitchFamily="50" charset="-128"/>
            </a:endParaRPr>
          </a:p>
          <a:p>
            <a:r>
              <a:rPr kumimoji="1" lang="ja-JP" altLang="en-US" sz="4400" dirty="0">
                <a:latin typeface="AR P丸ゴシック体E" panose="020F0900000000000000" pitchFamily="50" charset="-128"/>
                <a:ea typeface="AR P丸ゴシック体E" panose="020F0900000000000000" pitchFamily="50" charset="-128"/>
              </a:rPr>
              <a:t> まとめ・吟味</a:t>
            </a:r>
            <a:endParaRPr kumimoji="1" lang="en-US" altLang="ja-JP" sz="4400" dirty="0">
              <a:latin typeface="AR P丸ゴシック体E" panose="020F0900000000000000" pitchFamily="50" charset="-128"/>
              <a:ea typeface="AR P丸ゴシック体E" panose="020F0900000000000000" pitchFamily="50" charset="-128"/>
            </a:endParaRPr>
          </a:p>
          <a:p>
            <a:endParaRPr kumimoji="1" lang="en-US" altLang="ja-JP" sz="4400" dirty="0">
              <a:latin typeface="AR P丸ゴシック体E" panose="020F0900000000000000" pitchFamily="50" charset="-128"/>
              <a:ea typeface="AR P丸ゴシック体E" panose="020F0900000000000000" pitchFamily="50" charset="-128"/>
            </a:endParaRPr>
          </a:p>
          <a:p>
            <a:r>
              <a:rPr kumimoji="1" lang="ja-JP" altLang="en-US" sz="4400" dirty="0">
                <a:latin typeface="AR P丸ゴシック体E" panose="020F0900000000000000" pitchFamily="50" charset="-128"/>
                <a:ea typeface="AR P丸ゴシック体E" panose="020F0900000000000000" pitchFamily="50" charset="-128"/>
              </a:rPr>
              <a:t> 学び・調べる</a:t>
            </a:r>
            <a:endParaRPr kumimoji="1" lang="en-US" altLang="ja-JP" sz="4400" dirty="0">
              <a:latin typeface="AR P丸ゴシック体E" panose="020F0900000000000000" pitchFamily="50" charset="-128"/>
              <a:ea typeface="AR P丸ゴシック体E" panose="020F0900000000000000" pitchFamily="50" charset="-128"/>
            </a:endParaRPr>
          </a:p>
          <a:p>
            <a:endParaRPr kumimoji="1" lang="en-US" altLang="ja-JP" sz="4400" dirty="0">
              <a:latin typeface="AR P丸ゴシック体E" panose="020F0900000000000000" pitchFamily="50" charset="-128"/>
              <a:ea typeface="AR P丸ゴシック体E" panose="020F0900000000000000" pitchFamily="50" charset="-128"/>
            </a:endParaRPr>
          </a:p>
          <a:p>
            <a:r>
              <a:rPr kumimoji="1" lang="ja-JP" altLang="en-US" sz="4400" dirty="0">
                <a:latin typeface="AR P丸ゴシック体E" panose="020F0900000000000000" pitchFamily="50" charset="-128"/>
                <a:ea typeface="AR P丸ゴシック体E" panose="020F0900000000000000" pitchFamily="50" charset="-128"/>
              </a:rPr>
              <a:t> 問題に気づく</a:t>
            </a:r>
            <a:endParaRPr kumimoji="1" lang="en-US" altLang="ja-JP" sz="4400" dirty="0">
              <a:latin typeface="AR P丸ゴシック体E" panose="020F0900000000000000" pitchFamily="50" charset="-128"/>
              <a:ea typeface="AR P丸ゴシック体E" panose="020F0900000000000000" pitchFamily="50" charset="-128"/>
            </a:endParaRPr>
          </a:p>
          <a:p>
            <a:endParaRPr kumimoji="1" lang="en-US" altLang="ja-JP" sz="4400" dirty="0">
              <a:latin typeface="AR P丸ゴシック体E" panose="020F0900000000000000" pitchFamily="50" charset="-128"/>
              <a:ea typeface="AR P丸ゴシック体E" panose="020F0900000000000000" pitchFamily="50" charset="-128"/>
            </a:endParaRPr>
          </a:p>
          <a:p>
            <a:r>
              <a:rPr kumimoji="1" lang="en-US" altLang="ja-JP" sz="4000" dirty="0">
                <a:highlight>
                  <a:srgbClr val="FF5050"/>
                </a:highlight>
                <a:latin typeface="AR P丸ゴシック体E" panose="020F0900000000000000" pitchFamily="50" charset="-128"/>
                <a:ea typeface="AR P丸ゴシック体E" panose="020F0900000000000000" pitchFamily="50" charset="-128"/>
              </a:rPr>
              <a:t>(</a:t>
            </a:r>
            <a:r>
              <a:rPr kumimoji="1" lang="ja-JP" altLang="en-US" sz="4000" dirty="0">
                <a:highlight>
                  <a:srgbClr val="FF5050"/>
                </a:highlight>
                <a:latin typeface="AR P丸ゴシック体E" panose="020F0900000000000000" pitchFamily="50" charset="-128"/>
                <a:ea typeface="AR P丸ゴシック体E" panose="020F0900000000000000" pitchFamily="50" charset="-128"/>
              </a:rPr>
              <a:t>学ぶ心に火をつける</a:t>
            </a:r>
            <a:r>
              <a:rPr kumimoji="1" lang="en-US" altLang="ja-JP" sz="4000" dirty="0">
                <a:highlight>
                  <a:srgbClr val="FF5050"/>
                </a:highlight>
                <a:latin typeface="AR P丸ゴシック体E" panose="020F0900000000000000" pitchFamily="50" charset="-128"/>
                <a:ea typeface="AR P丸ゴシック体E" panose="020F0900000000000000" pitchFamily="50" charset="-128"/>
              </a:rPr>
              <a:t>)</a:t>
            </a:r>
            <a:endParaRPr kumimoji="1" lang="ja-JP" altLang="en-US" sz="4000" dirty="0">
              <a:highlight>
                <a:srgbClr val="FF5050"/>
              </a:highlight>
              <a:latin typeface="AR P丸ゴシック体E" panose="020F0900000000000000" pitchFamily="50" charset="-128"/>
              <a:ea typeface="AR P丸ゴシック体E" panose="020F0900000000000000" pitchFamily="50" charset="-128"/>
            </a:endParaRPr>
          </a:p>
        </p:txBody>
      </p:sp>
      <p:sp>
        <p:nvSpPr>
          <p:cNvPr id="3" name="矢印: 右 2">
            <a:extLst>
              <a:ext uri="{FF2B5EF4-FFF2-40B4-BE49-F238E27FC236}">
                <a16:creationId xmlns:a16="http://schemas.microsoft.com/office/drawing/2014/main" id="{022F09AF-A242-C35B-A9C3-042CD2B7ADD1}"/>
              </a:ext>
            </a:extLst>
          </p:cNvPr>
          <p:cNvSpPr/>
          <p:nvPr/>
        </p:nvSpPr>
        <p:spPr>
          <a:xfrm>
            <a:off x="1143002" y="508665"/>
            <a:ext cx="7005916" cy="1129552"/>
          </a:xfrm>
          <a:prstGeom prst="rightArrow">
            <a:avLst>
              <a:gd name="adj1" fmla="val 70290"/>
              <a:gd name="adj2" fmla="val 50000"/>
            </a:avLst>
          </a:prstGeom>
          <a:solidFill>
            <a:srgbClr val="FFE7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a:extLst>
              <a:ext uri="{FF2B5EF4-FFF2-40B4-BE49-F238E27FC236}">
                <a16:creationId xmlns:a16="http://schemas.microsoft.com/office/drawing/2014/main" id="{CCCAA6C7-A5A9-D090-9115-2A69E2982704}"/>
              </a:ext>
            </a:extLst>
          </p:cNvPr>
          <p:cNvSpPr txBox="1"/>
          <p:nvPr/>
        </p:nvSpPr>
        <p:spPr>
          <a:xfrm>
            <a:off x="1440940" y="697166"/>
            <a:ext cx="6035627" cy="707886"/>
          </a:xfrm>
          <a:prstGeom prst="rect">
            <a:avLst/>
          </a:prstGeom>
          <a:noFill/>
        </p:spPr>
        <p:txBody>
          <a:bodyPr wrap="none" rtlCol="0">
            <a:spAutoFit/>
          </a:bodyPr>
          <a:lstStyle/>
          <a:p>
            <a:r>
              <a:rPr kumimoji="1" lang="ja-JP" altLang="en-US" sz="4000" dirty="0">
                <a:latin typeface="AR P丸ゴシック体E" panose="020F0900000000000000" pitchFamily="50" charset="-128"/>
                <a:ea typeface="AR P丸ゴシック体E" panose="020F0900000000000000" pitchFamily="50" charset="-128"/>
              </a:rPr>
              <a:t>主体的・対話的で深い学び</a:t>
            </a:r>
          </a:p>
        </p:txBody>
      </p:sp>
      <p:sp>
        <p:nvSpPr>
          <p:cNvPr id="5" name="矢印: 右 4">
            <a:extLst>
              <a:ext uri="{FF2B5EF4-FFF2-40B4-BE49-F238E27FC236}">
                <a16:creationId xmlns:a16="http://schemas.microsoft.com/office/drawing/2014/main" id="{5014BFBF-2611-D750-8F66-2592FF18C3FB}"/>
              </a:ext>
            </a:extLst>
          </p:cNvPr>
          <p:cNvSpPr/>
          <p:nvPr/>
        </p:nvSpPr>
        <p:spPr>
          <a:xfrm>
            <a:off x="2736343" y="5345043"/>
            <a:ext cx="4551968" cy="1129552"/>
          </a:xfrm>
          <a:prstGeom prst="rightArrow">
            <a:avLst>
              <a:gd name="adj1" fmla="val 70290"/>
              <a:gd name="adj2" fmla="val 50000"/>
            </a:avLst>
          </a:prstGeom>
          <a:solidFill>
            <a:srgbClr val="CC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a:extLst>
              <a:ext uri="{FF2B5EF4-FFF2-40B4-BE49-F238E27FC236}">
                <a16:creationId xmlns:a16="http://schemas.microsoft.com/office/drawing/2014/main" id="{77C8D33C-CC6B-4111-42D8-F8DC01958C21}"/>
              </a:ext>
            </a:extLst>
          </p:cNvPr>
          <p:cNvSpPr txBox="1"/>
          <p:nvPr/>
        </p:nvSpPr>
        <p:spPr>
          <a:xfrm>
            <a:off x="2776685" y="5560439"/>
            <a:ext cx="4128053" cy="707886"/>
          </a:xfrm>
          <a:prstGeom prst="rect">
            <a:avLst/>
          </a:prstGeom>
          <a:solidFill>
            <a:srgbClr val="CCFFFF"/>
          </a:solidFill>
        </p:spPr>
        <p:txBody>
          <a:bodyPr wrap="none" rtlCol="0">
            <a:spAutoFit/>
          </a:bodyPr>
          <a:lstStyle/>
          <a:p>
            <a:r>
              <a:rPr kumimoji="1" lang="ja-JP" altLang="en-US" sz="4000" dirty="0">
                <a:latin typeface="AR P丸ゴシック体E" panose="020F0900000000000000" pitchFamily="50" charset="-128"/>
                <a:ea typeface="AR P丸ゴシック体E" panose="020F0900000000000000" pitchFamily="50" charset="-128"/>
              </a:rPr>
              <a:t>調べさせられ学習</a:t>
            </a:r>
            <a:endParaRPr kumimoji="1" lang="ja-JP" altLang="en-US" sz="2000" dirty="0">
              <a:latin typeface="AR P丸ゴシック体E" panose="020F0900000000000000" pitchFamily="50" charset="-128"/>
              <a:ea typeface="AR P丸ゴシック体E" panose="020F0900000000000000" pitchFamily="50" charset="-128"/>
            </a:endParaRPr>
          </a:p>
        </p:txBody>
      </p:sp>
      <p:sp>
        <p:nvSpPr>
          <p:cNvPr id="7" name="楕円 6">
            <a:extLst>
              <a:ext uri="{FF2B5EF4-FFF2-40B4-BE49-F238E27FC236}">
                <a16:creationId xmlns:a16="http://schemas.microsoft.com/office/drawing/2014/main" id="{11088950-E85F-10C4-DEA5-A7D1EF508EE0}"/>
              </a:ext>
            </a:extLst>
          </p:cNvPr>
          <p:cNvSpPr/>
          <p:nvPr/>
        </p:nvSpPr>
        <p:spPr>
          <a:xfrm>
            <a:off x="1474695" y="1638217"/>
            <a:ext cx="1023412" cy="364211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extLst>
              <a:ext uri="{FF2B5EF4-FFF2-40B4-BE49-F238E27FC236}">
                <a16:creationId xmlns:a16="http://schemas.microsoft.com/office/drawing/2014/main" id="{18F668E4-75B4-B4A4-C5D6-43C062F25FDC}"/>
              </a:ext>
            </a:extLst>
          </p:cNvPr>
          <p:cNvSpPr/>
          <p:nvPr/>
        </p:nvSpPr>
        <p:spPr>
          <a:xfrm>
            <a:off x="6872238" y="1721056"/>
            <a:ext cx="1023412" cy="2895684"/>
          </a:xfrm>
          <a:prstGeom prst="ellipse">
            <a:avLst/>
          </a:prstGeom>
          <a:solidFill>
            <a:srgbClr val="FFFF66">
              <a:alpha val="25098"/>
            </a:srgbClr>
          </a:solidFill>
          <a:ln w="76200">
            <a:solidFill>
              <a:srgbClr val="F7FB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楕円 14">
            <a:extLst>
              <a:ext uri="{FF2B5EF4-FFF2-40B4-BE49-F238E27FC236}">
                <a16:creationId xmlns:a16="http://schemas.microsoft.com/office/drawing/2014/main" id="{760D2A44-718C-43A1-3782-FFC95BBBA52C}"/>
              </a:ext>
            </a:extLst>
          </p:cNvPr>
          <p:cNvSpPr/>
          <p:nvPr/>
        </p:nvSpPr>
        <p:spPr>
          <a:xfrm>
            <a:off x="4020679" y="5560440"/>
            <a:ext cx="134471" cy="9413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楕円 15">
            <a:extLst>
              <a:ext uri="{FF2B5EF4-FFF2-40B4-BE49-F238E27FC236}">
                <a16:creationId xmlns:a16="http://schemas.microsoft.com/office/drawing/2014/main" id="{EED63226-1424-C62F-E1B6-42253B14A62C}"/>
              </a:ext>
            </a:extLst>
          </p:cNvPr>
          <p:cNvSpPr/>
          <p:nvPr/>
        </p:nvSpPr>
        <p:spPr>
          <a:xfrm>
            <a:off x="4435863" y="5560440"/>
            <a:ext cx="134471" cy="9413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C18F05DF-3AA5-BA5D-1E29-F875FB277FB5}"/>
              </a:ext>
            </a:extLst>
          </p:cNvPr>
          <p:cNvSpPr txBox="1"/>
          <p:nvPr/>
        </p:nvSpPr>
        <p:spPr>
          <a:xfrm>
            <a:off x="5328944" y="697166"/>
            <a:ext cx="2313734" cy="707886"/>
          </a:xfrm>
          <a:prstGeom prst="rect">
            <a:avLst/>
          </a:prstGeom>
          <a:solidFill>
            <a:srgbClr val="F7FB5B"/>
          </a:solidFill>
        </p:spPr>
        <p:txBody>
          <a:bodyPr wrap="square">
            <a:spAutoFit/>
          </a:bodyPr>
          <a:lstStyle/>
          <a:p>
            <a:r>
              <a:rPr kumimoji="1" lang="ja-JP" altLang="en-US" sz="4000" dirty="0">
                <a:latin typeface="AR P丸ゴシック体E" panose="020F0900000000000000" pitchFamily="50" charset="-128"/>
                <a:ea typeface="AR P丸ゴシック体E" panose="020F0900000000000000" pitchFamily="50" charset="-128"/>
              </a:rPr>
              <a:t>深い学び</a:t>
            </a:r>
            <a:endParaRPr lang="ja-JP" altLang="en-US" sz="4000" dirty="0"/>
          </a:p>
        </p:txBody>
      </p:sp>
      <p:sp>
        <p:nvSpPr>
          <p:cNvPr id="22" name="テキスト ボックス 21">
            <a:extLst>
              <a:ext uri="{FF2B5EF4-FFF2-40B4-BE49-F238E27FC236}">
                <a16:creationId xmlns:a16="http://schemas.microsoft.com/office/drawing/2014/main" id="{27C9495A-0CA6-59FC-E03F-291851D43900}"/>
              </a:ext>
            </a:extLst>
          </p:cNvPr>
          <p:cNvSpPr txBox="1"/>
          <p:nvPr/>
        </p:nvSpPr>
        <p:spPr>
          <a:xfrm>
            <a:off x="1440940" y="729525"/>
            <a:ext cx="1721644" cy="707886"/>
          </a:xfrm>
          <a:prstGeom prst="rect">
            <a:avLst/>
          </a:prstGeom>
          <a:solidFill>
            <a:srgbClr val="FF5050"/>
          </a:solidFill>
        </p:spPr>
        <p:txBody>
          <a:bodyPr wrap="square">
            <a:spAutoFit/>
          </a:bodyPr>
          <a:lstStyle/>
          <a:p>
            <a:r>
              <a:rPr kumimoji="1" lang="ja-JP" altLang="en-US" sz="4000" dirty="0">
                <a:latin typeface="AR P丸ゴシック体E" panose="020F0900000000000000" pitchFamily="50" charset="-128"/>
                <a:ea typeface="AR P丸ゴシック体E" panose="020F0900000000000000" pitchFamily="50" charset="-128"/>
              </a:rPr>
              <a:t>主体的</a:t>
            </a:r>
            <a:endParaRPr lang="ja-JP" altLang="en-US" sz="4000" dirty="0"/>
          </a:p>
        </p:txBody>
      </p:sp>
      <p:grpSp>
        <p:nvGrpSpPr>
          <p:cNvPr id="21" name="グループ化 20">
            <a:extLst>
              <a:ext uri="{FF2B5EF4-FFF2-40B4-BE49-F238E27FC236}">
                <a16:creationId xmlns:a16="http://schemas.microsoft.com/office/drawing/2014/main" id="{8D2BF80F-B925-A9D8-751B-056BC4F14CBC}"/>
              </a:ext>
            </a:extLst>
          </p:cNvPr>
          <p:cNvGrpSpPr/>
          <p:nvPr/>
        </p:nvGrpSpPr>
        <p:grpSpPr>
          <a:xfrm>
            <a:off x="3177442" y="562698"/>
            <a:ext cx="2816012" cy="1129552"/>
            <a:chOff x="3616067" y="269794"/>
            <a:chExt cx="3754683" cy="1506069"/>
          </a:xfrm>
        </p:grpSpPr>
        <p:sp>
          <p:nvSpPr>
            <p:cNvPr id="14" name="矢印: 右 13">
              <a:extLst>
                <a:ext uri="{FF2B5EF4-FFF2-40B4-BE49-F238E27FC236}">
                  <a16:creationId xmlns:a16="http://schemas.microsoft.com/office/drawing/2014/main" id="{BC67A135-5D7D-EC75-864C-AC8BB161C20C}"/>
                </a:ext>
              </a:extLst>
            </p:cNvPr>
            <p:cNvSpPr/>
            <p:nvPr/>
          </p:nvSpPr>
          <p:spPr>
            <a:xfrm>
              <a:off x="3616067" y="269794"/>
              <a:ext cx="3754683" cy="1506069"/>
            </a:xfrm>
            <a:prstGeom prst="rightArrow">
              <a:avLst>
                <a:gd name="adj1" fmla="val 70290"/>
                <a:gd name="adj2" fmla="val 50000"/>
              </a:avLst>
            </a:prstGeom>
            <a:solidFill>
              <a:srgbClr val="CC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テキスト ボックス 16">
              <a:extLst>
                <a:ext uri="{FF2B5EF4-FFF2-40B4-BE49-F238E27FC236}">
                  <a16:creationId xmlns:a16="http://schemas.microsoft.com/office/drawing/2014/main" id="{4F5FC655-A106-6370-7C73-B9992DE24ED4}"/>
                </a:ext>
              </a:extLst>
            </p:cNvPr>
            <p:cNvSpPr txBox="1"/>
            <p:nvPr/>
          </p:nvSpPr>
          <p:spPr>
            <a:xfrm>
              <a:off x="3852096" y="569769"/>
              <a:ext cx="2960640" cy="943848"/>
            </a:xfrm>
            <a:prstGeom prst="rect">
              <a:avLst/>
            </a:prstGeom>
            <a:solidFill>
              <a:srgbClr val="CCFFFF"/>
            </a:solidFill>
          </p:spPr>
          <p:txBody>
            <a:bodyPr wrap="none" rtlCol="0">
              <a:spAutoFit/>
            </a:bodyPr>
            <a:lstStyle/>
            <a:p>
              <a:r>
                <a:rPr kumimoji="1" lang="ja-JP" altLang="en-US" sz="4000" dirty="0">
                  <a:latin typeface="AR P丸ゴシック体E" panose="020F0900000000000000" pitchFamily="50" charset="-128"/>
                  <a:ea typeface="AR P丸ゴシック体E" panose="020F0900000000000000" pitchFamily="50" charset="-128"/>
                </a:rPr>
                <a:t>調べ学習</a:t>
              </a:r>
              <a:endParaRPr kumimoji="1" lang="ja-JP" altLang="en-US" sz="2000" dirty="0">
                <a:latin typeface="AR P丸ゴシック体E" panose="020F0900000000000000" pitchFamily="50" charset="-128"/>
                <a:ea typeface="AR P丸ゴシック体E" panose="020F0900000000000000" pitchFamily="50" charset="-128"/>
              </a:endParaRPr>
            </a:p>
          </p:txBody>
        </p:sp>
      </p:grpSp>
      <p:sp>
        <p:nvSpPr>
          <p:cNvPr id="23" name="楕円 22">
            <a:extLst>
              <a:ext uri="{FF2B5EF4-FFF2-40B4-BE49-F238E27FC236}">
                <a16:creationId xmlns:a16="http://schemas.microsoft.com/office/drawing/2014/main" id="{A0620AC3-7A49-B332-A6BB-097E3F05A215}"/>
              </a:ext>
            </a:extLst>
          </p:cNvPr>
          <p:cNvSpPr/>
          <p:nvPr/>
        </p:nvSpPr>
        <p:spPr>
          <a:xfrm>
            <a:off x="4968702" y="5580613"/>
            <a:ext cx="134471" cy="9413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楕円 23">
            <a:extLst>
              <a:ext uri="{FF2B5EF4-FFF2-40B4-BE49-F238E27FC236}">
                <a16:creationId xmlns:a16="http://schemas.microsoft.com/office/drawing/2014/main" id="{A1D63142-29DE-FFFE-E828-9B32D198C339}"/>
              </a:ext>
            </a:extLst>
          </p:cNvPr>
          <p:cNvSpPr/>
          <p:nvPr/>
        </p:nvSpPr>
        <p:spPr>
          <a:xfrm>
            <a:off x="5383886" y="5580613"/>
            <a:ext cx="134471" cy="9413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169173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2" end="12"/>
                                            </p:txEl>
                                          </p:spTgt>
                                        </p:tgtEl>
                                        <p:attrNameLst>
                                          <p:attrName>style.visibility</p:attrName>
                                        </p:attrNameLst>
                                      </p:cBhvr>
                                      <p:to>
                                        <p:strVal val="visible"/>
                                      </p:to>
                                    </p:set>
                                    <p:animEffect transition="in" filter="fade">
                                      <p:cBhvr>
                                        <p:cTn id="7" dur="1000"/>
                                        <p:tgtEl>
                                          <p:spTgt spid="2">
                                            <p:txEl>
                                              <p:pRg st="12" end="12"/>
                                            </p:txEl>
                                          </p:spTgt>
                                        </p:tgtEl>
                                      </p:cBhvr>
                                    </p:animEffect>
                                    <p:anim calcmode="lin" valueType="num">
                                      <p:cBhvr>
                                        <p:cTn id="8" dur="1000" fill="hold"/>
                                        <p:tgtEl>
                                          <p:spTgt spid="2">
                                            <p:txEl>
                                              <p:pRg st="12" end="1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0" end="10"/>
                                            </p:txEl>
                                          </p:spTgt>
                                        </p:tgtEl>
                                        <p:attrNameLst>
                                          <p:attrName>style.visibility</p:attrName>
                                        </p:attrNameLst>
                                      </p:cBhvr>
                                      <p:to>
                                        <p:strVal val="visible"/>
                                      </p:to>
                                    </p:set>
                                    <p:animEffect transition="in" filter="fade">
                                      <p:cBhvr>
                                        <p:cTn id="14" dur="1000"/>
                                        <p:tgtEl>
                                          <p:spTgt spid="2">
                                            <p:txEl>
                                              <p:pRg st="10" end="10"/>
                                            </p:txEl>
                                          </p:spTgt>
                                        </p:tgtEl>
                                      </p:cBhvr>
                                    </p:animEffect>
                                    <p:anim calcmode="lin" valueType="num">
                                      <p:cBhvr>
                                        <p:cTn id="15"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animEffect transition="in" filter="fade">
                                      <p:cBhvr>
                                        <p:cTn id="21" dur="1000"/>
                                        <p:tgtEl>
                                          <p:spTgt spid="2">
                                            <p:txEl>
                                              <p:pRg st="8" end="8"/>
                                            </p:txEl>
                                          </p:spTgt>
                                        </p:tgtEl>
                                      </p:cBhvr>
                                    </p:animEffect>
                                    <p:anim calcmode="lin" valueType="num">
                                      <p:cBhvr>
                                        <p:cTn id="22"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6" end="6"/>
                                            </p:txEl>
                                          </p:spTgt>
                                        </p:tgtEl>
                                        <p:attrNameLst>
                                          <p:attrName>style.visibility</p:attrName>
                                        </p:attrNameLst>
                                      </p:cBhvr>
                                      <p:to>
                                        <p:strVal val="visible"/>
                                      </p:to>
                                    </p:set>
                                    <p:animEffect transition="in" filter="fade">
                                      <p:cBhvr>
                                        <p:cTn id="28" dur="1000"/>
                                        <p:tgtEl>
                                          <p:spTgt spid="2">
                                            <p:txEl>
                                              <p:pRg st="6" end="6"/>
                                            </p:txEl>
                                          </p:spTgt>
                                        </p:tgtEl>
                                      </p:cBhvr>
                                    </p:animEffect>
                                    <p:anim calcmode="lin" valueType="num">
                                      <p:cBhvr>
                                        <p:cTn id="29"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1000"/>
                                        <p:tgtEl>
                                          <p:spTgt spid="21"/>
                                        </p:tgtEl>
                                      </p:cBhvr>
                                    </p:animEffect>
                                    <p:anim calcmode="lin" valueType="num">
                                      <p:cBhvr>
                                        <p:cTn id="50" dur="1000" fill="hold"/>
                                        <p:tgtEl>
                                          <p:spTgt spid="21"/>
                                        </p:tgtEl>
                                        <p:attrNameLst>
                                          <p:attrName>ppt_x</p:attrName>
                                        </p:attrNameLst>
                                      </p:cBhvr>
                                      <p:tavLst>
                                        <p:tav tm="0">
                                          <p:val>
                                            <p:strVal val="#ppt_x"/>
                                          </p:val>
                                        </p:tav>
                                        <p:tav tm="100000">
                                          <p:val>
                                            <p:strVal val="#ppt_x"/>
                                          </p:val>
                                        </p:tav>
                                      </p:tavLst>
                                    </p:anim>
                                    <p:anim calcmode="lin" valueType="num">
                                      <p:cBhvr>
                                        <p:cTn id="5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21"/>
                                        </p:tgtEl>
                                      </p:cBhvr>
                                    </p:animEffect>
                                    <p:set>
                                      <p:cBhvr>
                                        <p:cTn id="56" dur="1" fill="hold">
                                          <p:stCondLst>
                                            <p:cond delay="499"/>
                                          </p:stCondLst>
                                        </p:cTn>
                                        <p:tgtEl>
                                          <p:spTgt spid="21"/>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fade">
                                      <p:cBhvr>
                                        <p:cTn id="61" dur="1000"/>
                                        <p:tgtEl>
                                          <p:spTgt spid="5"/>
                                        </p:tgtEl>
                                      </p:cBhvr>
                                    </p:animEffect>
                                    <p:anim calcmode="lin" valueType="num">
                                      <p:cBhvr>
                                        <p:cTn id="62" dur="1000" fill="hold"/>
                                        <p:tgtEl>
                                          <p:spTgt spid="5"/>
                                        </p:tgtEl>
                                        <p:attrNameLst>
                                          <p:attrName>ppt_x</p:attrName>
                                        </p:attrNameLst>
                                      </p:cBhvr>
                                      <p:tavLst>
                                        <p:tav tm="0">
                                          <p:val>
                                            <p:strVal val="#ppt_x"/>
                                          </p:val>
                                        </p:tav>
                                        <p:tav tm="100000">
                                          <p:val>
                                            <p:strVal val="#ppt_x"/>
                                          </p:val>
                                        </p:tav>
                                      </p:tavLst>
                                    </p:anim>
                                    <p:anim calcmode="lin" valueType="num">
                                      <p:cBhvr>
                                        <p:cTn id="63" dur="1000" fill="hold"/>
                                        <p:tgtEl>
                                          <p:spTgt spid="5"/>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6"/>
                                        </p:tgtEl>
                                        <p:attrNameLst>
                                          <p:attrName>style.visibility</p:attrName>
                                        </p:attrNameLst>
                                      </p:cBhvr>
                                      <p:to>
                                        <p:strVal val="visible"/>
                                      </p:to>
                                    </p:set>
                                    <p:animEffect transition="in" filter="fade">
                                      <p:cBhvr>
                                        <p:cTn id="66" dur="1000"/>
                                        <p:tgtEl>
                                          <p:spTgt spid="6"/>
                                        </p:tgtEl>
                                      </p:cBhvr>
                                    </p:animEffect>
                                    <p:anim calcmode="lin" valueType="num">
                                      <p:cBhvr>
                                        <p:cTn id="67" dur="1000" fill="hold"/>
                                        <p:tgtEl>
                                          <p:spTgt spid="6"/>
                                        </p:tgtEl>
                                        <p:attrNameLst>
                                          <p:attrName>ppt_x</p:attrName>
                                        </p:attrNameLst>
                                      </p:cBhvr>
                                      <p:tavLst>
                                        <p:tav tm="0">
                                          <p:val>
                                            <p:strVal val="#ppt_x"/>
                                          </p:val>
                                        </p:tav>
                                        <p:tav tm="100000">
                                          <p:val>
                                            <p:strVal val="#ppt_x"/>
                                          </p:val>
                                        </p:tav>
                                      </p:tavLst>
                                    </p:anim>
                                    <p:anim calcmode="lin" valueType="num">
                                      <p:cBhvr>
                                        <p:cTn id="68" dur="1000" fill="hold"/>
                                        <p:tgtEl>
                                          <p:spTgt spid="6"/>
                                        </p:tgtEl>
                                        <p:attrNameLst>
                                          <p:attrName>ppt_y</p:attrName>
                                        </p:attrNameLst>
                                      </p:cBhvr>
                                      <p:tavLst>
                                        <p:tav tm="0">
                                          <p:val>
                                            <p:strVal val="#ppt_y+.1"/>
                                          </p:val>
                                        </p:tav>
                                        <p:tav tm="100000">
                                          <p:val>
                                            <p:strVal val="#ppt_y"/>
                                          </p:val>
                                        </p:tav>
                                      </p:tavLst>
                                    </p:anim>
                                  </p:childTnLst>
                                </p:cTn>
                              </p:par>
                            </p:childTnLst>
                          </p:cTn>
                        </p:par>
                        <p:par>
                          <p:cTn id="69" fill="hold">
                            <p:stCondLst>
                              <p:cond delay="1000"/>
                            </p:stCondLst>
                            <p:childTnLst>
                              <p:par>
                                <p:cTn id="70" presetID="42" presetClass="entr" presetSubtype="0" fill="hold" grpId="0" nodeType="after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1000"/>
                                        <p:tgtEl>
                                          <p:spTgt spid="15"/>
                                        </p:tgtEl>
                                      </p:cBhvr>
                                    </p:animEffect>
                                    <p:anim calcmode="lin" valueType="num">
                                      <p:cBhvr>
                                        <p:cTn id="73" dur="1000" fill="hold"/>
                                        <p:tgtEl>
                                          <p:spTgt spid="15"/>
                                        </p:tgtEl>
                                        <p:attrNameLst>
                                          <p:attrName>ppt_x</p:attrName>
                                        </p:attrNameLst>
                                      </p:cBhvr>
                                      <p:tavLst>
                                        <p:tav tm="0">
                                          <p:val>
                                            <p:strVal val="#ppt_x"/>
                                          </p:val>
                                        </p:tav>
                                        <p:tav tm="100000">
                                          <p:val>
                                            <p:strVal val="#ppt_x"/>
                                          </p:val>
                                        </p:tav>
                                      </p:tavLst>
                                    </p:anim>
                                    <p:anim calcmode="lin" valueType="num">
                                      <p:cBhvr>
                                        <p:cTn id="74" dur="1000" fill="hold"/>
                                        <p:tgtEl>
                                          <p:spTgt spid="15"/>
                                        </p:tgtEl>
                                        <p:attrNameLst>
                                          <p:attrName>ppt_y</p:attrName>
                                        </p:attrNameLst>
                                      </p:cBhvr>
                                      <p:tavLst>
                                        <p:tav tm="0">
                                          <p:val>
                                            <p:strVal val="#ppt_y+.1"/>
                                          </p:val>
                                        </p:tav>
                                        <p:tav tm="100000">
                                          <p:val>
                                            <p:strVal val="#ppt_y"/>
                                          </p:val>
                                        </p:tav>
                                      </p:tavLst>
                                    </p:anim>
                                  </p:childTnLst>
                                </p:cTn>
                              </p:par>
                            </p:childTnLst>
                          </p:cTn>
                        </p:par>
                        <p:par>
                          <p:cTn id="75" fill="hold">
                            <p:stCondLst>
                              <p:cond delay="2000"/>
                            </p:stCondLst>
                            <p:childTnLst>
                              <p:par>
                                <p:cTn id="76" presetID="42" presetClass="entr" presetSubtype="0" fill="hold" grpId="0" nodeType="afterEffect">
                                  <p:stCondLst>
                                    <p:cond delay="0"/>
                                  </p:stCondLst>
                                  <p:childTnLst>
                                    <p:set>
                                      <p:cBhvr>
                                        <p:cTn id="77" dur="1" fill="hold">
                                          <p:stCondLst>
                                            <p:cond delay="0"/>
                                          </p:stCondLst>
                                        </p:cTn>
                                        <p:tgtEl>
                                          <p:spTgt spid="16"/>
                                        </p:tgtEl>
                                        <p:attrNameLst>
                                          <p:attrName>style.visibility</p:attrName>
                                        </p:attrNameLst>
                                      </p:cBhvr>
                                      <p:to>
                                        <p:strVal val="visible"/>
                                      </p:to>
                                    </p:set>
                                    <p:animEffect transition="in" filter="fade">
                                      <p:cBhvr>
                                        <p:cTn id="78" dur="500"/>
                                        <p:tgtEl>
                                          <p:spTgt spid="16"/>
                                        </p:tgtEl>
                                      </p:cBhvr>
                                    </p:animEffect>
                                    <p:anim calcmode="lin" valueType="num">
                                      <p:cBhvr>
                                        <p:cTn id="79" dur="500" fill="hold"/>
                                        <p:tgtEl>
                                          <p:spTgt spid="16"/>
                                        </p:tgtEl>
                                        <p:attrNameLst>
                                          <p:attrName>ppt_x</p:attrName>
                                        </p:attrNameLst>
                                      </p:cBhvr>
                                      <p:tavLst>
                                        <p:tav tm="0">
                                          <p:val>
                                            <p:strVal val="#ppt_x"/>
                                          </p:val>
                                        </p:tav>
                                        <p:tav tm="100000">
                                          <p:val>
                                            <p:strVal val="#ppt_x"/>
                                          </p:val>
                                        </p:tav>
                                      </p:tavLst>
                                    </p:anim>
                                    <p:anim calcmode="lin" valueType="num">
                                      <p:cBhvr>
                                        <p:cTn id="80" dur="500" fill="hold"/>
                                        <p:tgtEl>
                                          <p:spTgt spid="16"/>
                                        </p:tgtEl>
                                        <p:attrNameLst>
                                          <p:attrName>ppt_y</p:attrName>
                                        </p:attrNameLst>
                                      </p:cBhvr>
                                      <p:tavLst>
                                        <p:tav tm="0">
                                          <p:val>
                                            <p:strVal val="#ppt_y+.1"/>
                                          </p:val>
                                        </p:tav>
                                        <p:tav tm="100000">
                                          <p:val>
                                            <p:strVal val="#ppt_y"/>
                                          </p:val>
                                        </p:tav>
                                      </p:tavLst>
                                    </p:anim>
                                  </p:childTnLst>
                                </p:cTn>
                              </p:par>
                            </p:childTnLst>
                          </p:cTn>
                        </p:par>
                        <p:par>
                          <p:cTn id="81" fill="hold">
                            <p:stCondLst>
                              <p:cond delay="2500"/>
                            </p:stCondLst>
                            <p:childTnLst>
                              <p:par>
                                <p:cTn id="82" presetID="42" presetClass="entr" presetSubtype="0" fill="hold" grpId="0" nodeType="afterEffect">
                                  <p:stCondLst>
                                    <p:cond delay="0"/>
                                  </p:stCondLst>
                                  <p:childTnLst>
                                    <p:set>
                                      <p:cBhvr>
                                        <p:cTn id="83" dur="1" fill="hold">
                                          <p:stCondLst>
                                            <p:cond delay="0"/>
                                          </p:stCondLst>
                                        </p:cTn>
                                        <p:tgtEl>
                                          <p:spTgt spid="23"/>
                                        </p:tgtEl>
                                        <p:attrNameLst>
                                          <p:attrName>style.visibility</p:attrName>
                                        </p:attrNameLst>
                                      </p:cBhvr>
                                      <p:to>
                                        <p:strVal val="visible"/>
                                      </p:to>
                                    </p:set>
                                    <p:animEffect transition="in" filter="fade">
                                      <p:cBhvr>
                                        <p:cTn id="84" dur="1000"/>
                                        <p:tgtEl>
                                          <p:spTgt spid="23"/>
                                        </p:tgtEl>
                                      </p:cBhvr>
                                    </p:animEffect>
                                    <p:anim calcmode="lin" valueType="num">
                                      <p:cBhvr>
                                        <p:cTn id="85" dur="1000" fill="hold"/>
                                        <p:tgtEl>
                                          <p:spTgt spid="23"/>
                                        </p:tgtEl>
                                        <p:attrNameLst>
                                          <p:attrName>ppt_x</p:attrName>
                                        </p:attrNameLst>
                                      </p:cBhvr>
                                      <p:tavLst>
                                        <p:tav tm="0">
                                          <p:val>
                                            <p:strVal val="#ppt_x"/>
                                          </p:val>
                                        </p:tav>
                                        <p:tav tm="100000">
                                          <p:val>
                                            <p:strVal val="#ppt_x"/>
                                          </p:val>
                                        </p:tav>
                                      </p:tavLst>
                                    </p:anim>
                                    <p:anim calcmode="lin" valueType="num">
                                      <p:cBhvr>
                                        <p:cTn id="86" dur="1000" fill="hold"/>
                                        <p:tgtEl>
                                          <p:spTgt spid="23"/>
                                        </p:tgtEl>
                                        <p:attrNameLst>
                                          <p:attrName>ppt_y</p:attrName>
                                        </p:attrNameLst>
                                      </p:cBhvr>
                                      <p:tavLst>
                                        <p:tav tm="0">
                                          <p:val>
                                            <p:strVal val="#ppt_y+.1"/>
                                          </p:val>
                                        </p:tav>
                                        <p:tav tm="100000">
                                          <p:val>
                                            <p:strVal val="#ppt_y"/>
                                          </p:val>
                                        </p:tav>
                                      </p:tavLst>
                                    </p:anim>
                                  </p:childTnLst>
                                </p:cTn>
                              </p:par>
                            </p:childTnLst>
                          </p:cTn>
                        </p:par>
                        <p:par>
                          <p:cTn id="87" fill="hold">
                            <p:stCondLst>
                              <p:cond delay="3500"/>
                            </p:stCondLst>
                            <p:childTnLst>
                              <p:par>
                                <p:cTn id="88" presetID="42" presetClass="entr" presetSubtype="0" fill="hold" grpId="0" nodeType="afterEffect">
                                  <p:stCondLst>
                                    <p:cond delay="0"/>
                                  </p:stCondLst>
                                  <p:childTnLst>
                                    <p:set>
                                      <p:cBhvr>
                                        <p:cTn id="89" dur="1" fill="hold">
                                          <p:stCondLst>
                                            <p:cond delay="0"/>
                                          </p:stCondLst>
                                        </p:cTn>
                                        <p:tgtEl>
                                          <p:spTgt spid="24"/>
                                        </p:tgtEl>
                                        <p:attrNameLst>
                                          <p:attrName>style.visibility</p:attrName>
                                        </p:attrNameLst>
                                      </p:cBhvr>
                                      <p:to>
                                        <p:strVal val="visible"/>
                                      </p:to>
                                    </p:set>
                                    <p:animEffect transition="in" filter="fade">
                                      <p:cBhvr>
                                        <p:cTn id="90" dur="500"/>
                                        <p:tgtEl>
                                          <p:spTgt spid="24"/>
                                        </p:tgtEl>
                                      </p:cBhvr>
                                    </p:animEffect>
                                    <p:anim calcmode="lin" valueType="num">
                                      <p:cBhvr>
                                        <p:cTn id="91" dur="500" fill="hold"/>
                                        <p:tgtEl>
                                          <p:spTgt spid="24"/>
                                        </p:tgtEl>
                                        <p:attrNameLst>
                                          <p:attrName>ppt_x</p:attrName>
                                        </p:attrNameLst>
                                      </p:cBhvr>
                                      <p:tavLst>
                                        <p:tav tm="0">
                                          <p:val>
                                            <p:strVal val="#ppt_x"/>
                                          </p:val>
                                        </p:tav>
                                        <p:tav tm="100000">
                                          <p:val>
                                            <p:strVal val="#ppt_x"/>
                                          </p:val>
                                        </p:tav>
                                      </p:tavLst>
                                    </p:anim>
                                    <p:anim calcmode="lin" valueType="num">
                                      <p:cBhvr>
                                        <p:cTn id="92"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42" presetClass="entr" presetSubtype="0" fill="hold" grpId="0" nodeType="clickEffect">
                                  <p:stCondLst>
                                    <p:cond delay="0"/>
                                  </p:stCondLst>
                                  <p:childTnLst>
                                    <p:set>
                                      <p:cBhvr>
                                        <p:cTn id="96" dur="1" fill="hold">
                                          <p:stCondLst>
                                            <p:cond delay="0"/>
                                          </p:stCondLst>
                                        </p:cTn>
                                        <p:tgtEl>
                                          <p:spTgt spid="7"/>
                                        </p:tgtEl>
                                        <p:attrNameLst>
                                          <p:attrName>style.visibility</p:attrName>
                                        </p:attrNameLst>
                                      </p:cBhvr>
                                      <p:to>
                                        <p:strVal val="visible"/>
                                      </p:to>
                                    </p:set>
                                    <p:animEffect transition="in" filter="fade">
                                      <p:cBhvr>
                                        <p:cTn id="97" dur="1000"/>
                                        <p:tgtEl>
                                          <p:spTgt spid="7"/>
                                        </p:tgtEl>
                                      </p:cBhvr>
                                    </p:animEffect>
                                    <p:anim calcmode="lin" valueType="num">
                                      <p:cBhvr>
                                        <p:cTn id="98" dur="1000" fill="hold"/>
                                        <p:tgtEl>
                                          <p:spTgt spid="7"/>
                                        </p:tgtEl>
                                        <p:attrNameLst>
                                          <p:attrName>ppt_x</p:attrName>
                                        </p:attrNameLst>
                                      </p:cBhvr>
                                      <p:tavLst>
                                        <p:tav tm="0">
                                          <p:val>
                                            <p:strVal val="#ppt_x"/>
                                          </p:val>
                                        </p:tav>
                                        <p:tav tm="100000">
                                          <p:val>
                                            <p:strVal val="#ppt_x"/>
                                          </p:val>
                                        </p:tav>
                                      </p:tavLst>
                                    </p:anim>
                                    <p:anim calcmode="lin" valueType="num">
                                      <p:cBhvr>
                                        <p:cTn id="9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42" presetClass="entr" presetSubtype="0" fill="hold" grpId="0" nodeType="clickEffect">
                                  <p:stCondLst>
                                    <p:cond delay="0"/>
                                  </p:stCondLst>
                                  <p:childTnLst>
                                    <p:set>
                                      <p:cBhvr>
                                        <p:cTn id="103" dur="1" fill="hold">
                                          <p:stCondLst>
                                            <p:cond delay="0"/>
                                          </p:stCondLst>
                                        </p:cTn>
                                        <p:tgtEl>
                                          <p:spTgt spid="8"/>
                                        </p:tgtEl>
                                        <p:attrNameLst>
                                          <p:attrName>style.visibility</p:attrName>
                                        </p:attrNameLst>
                                      </p:cBhvr>
                                      <p:to>
                                        <p:strVal val="visible"/>
                                      </p:to>
                                    </p:set>
                                    <p:animEffect transition="in" filter="fade">
                                      <p:cBhvr>
                                        <p:cTn id="104" dur="1000"/>
                                        <p:tgtEl>
                                          <p:spTgt spid="8"/>
                                        </p:tgtEl>
                                      </p:cBhvr>
                                    </p:animEffect>
                                    <p:anim calcmode="lin" valueType="num">
                                      <p:cBhvr>
                                        <p:cTn id="105" dur="1000" fill="hold"/>
                                        <p:tgtEl>
                                          <p:spTgt spid="8"/>
                                        </p:tgtEl>
                                        <p:attrNameLst>
                                          <p:attrName>ppt_x</p:attrName>
                                        </p:attrNameLst>
                                      </p:cBhvr>
                                      <p:tavLst>
                                        <p:tav tm="0">
                                          <p:val>
                                            <p:strVal val="#ppt_x"/>
                                          </p:val>
                                        </p:tav>
                                        <p:tav tm="100000">
                                          <p:val>
                                            <p:strVal val="#ppt_x"/>
                                          </p:val>
                                        </p:tav>
                                      </p:tavLst>
                                    </p:anim>
                                    <p:anim calcmode="lin" valueType="num">
                                      <p:cBhvr>
                                        <p:cTn id="10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42" presetClass="entr" presetSubtype="0" fill="hold" grpId="0" nodeType="clickEffect">
                                  <p:stCondLst>
                                    <p:cond delay="0"/>
                                  </p:stCondLst>
                                  <p:childTnLst>
                                    <p:set>
                                      <p:cBhvr>
                                        <p:cTn id="110" dur="1" fill="hold">
                                          <p:stCondLst>
                                            <p:cond delay="0"/>
                                          </p:stCondLst>
                                        </p:cTn>
                                        <p:tgtEl>
                                          <p:spTgt spid="3"/>
                                        </p:tgtEl>
                                        <p:attrNameLst>
                                          <p:attrName>style.visibility</p:attrName>
                                        </p:attrNameLst>
                                      </p:cBhvr>
                                      <p:to>
                                        <p:strVal val="visible"/>
                                      </p:to>
                                    </p:set>
                                    <p:animEffect transition="in" filter="fade">
                                      <p:cBhvr>
                                        <p:cTn id="111" dur="1000"/>
                                        <p:tgtEl>
                                          <p:spTgt spid="3"/>
                                        </p:tgtEl>
                                      </p:cBhvr>
                                    </p:animEffect>
                                    <p:anim calcmode="lin" valueType="num">
                                      <p:cBhvr>
                                        <p:cTn id="112" dur="1000" fill="hold"/>
                                        <p:tgtEl>
                                          <p:spTgt spid="3"/>
                                        </p:tgtEl>
                                        <p:attrNameLst>
                                          <p:attrName>ppt_x</p:attrName>
                                        </p:attrNameLst>
                                      </p:cBhvr>
                                      <p:tavLst>
                                        <p:tav tm="0">
                                          <p:val>
                                            <p:strVal val="#ppt_x"/>
                                          </p:val>
                                        </p:tav>
                                        <p:tav tm="100000">
                                          <p:val>
                                            <p:strVal val="#ppt_x"/>
                                          </p:val>
                                        </p:tav>
                                      </p:tavLst>
                                    </p:anim>
                                    <p:anim calcmode="lin" valueType="num">
                                      <p:cBhvr>
                                        <p:cTn id="1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42" presetClass="entr" presetSubtype="0" fill="hold" grpId="0" nodeType="clickEffect">
                                  <p:stCondLst>
                                    <p:cond delay="0"/>
                                  </p:stCondLst>
                                  <p:childTnLst>
                                    <p:set>
                                      <p:cBhvr>
                                        <p:cTn id="117" dur="1" fill="hold">
                                          <p:stCondLst>
                                            <p:cond delay="0"/>
                                          </p:stCondLst>
                                        </p:cTn>
                                        <p:tgtEl>
                                          <p:spTgt spid="4"/>
                                        </p:tgtEl>
                                        <p:attrNameLst>
                                          <p:attrName>style.visibility</p:attrName>
                                        </p:attrNameLst>
                                      </p:cBhvr>
                                      <p:to>
                                        <p:strVal val="visible"/>
                                      </p:to>
                                    </p:set>
                                    <p:animEffect transition="in" filter="fade">
                                      <p:cBhvr>
                                        <p:cTn id="118" dur="1000"/>
                                        <p:tgtEl>
                                          <p:spTgt spid="4"/>
                                        </p:tgtEl>
                                      </p:cBhvr>
                                    </p:animEffect>
                                    <p:anim calcmode="lin" valueType="num">
                                      <p:cBhvr>
                                        <p:cTn id="119" dur="1000" fill="hold"/>
                                        <p:tgtEl>
                                          <p:spTgt spid="4"/>
                                        </p:tgtEl>
                                        <p:attrNameLst>
                                          <p:attrName>ppt_x</p:attrName>
                                        </p:attrNameLst>
                                      </p:cBhvr>
                                      <p:tavLst>
                                        <p:tav tm="0">
                                          <p:val>
                                            <p:strVal val="#ppt_x"/>
                                          </p:val>
                                        </p:tav>
                                        <p:tav tm="100000">
                                          <p:val>
                                            <p:strVal val="#ppt_x"/>
                                          </p:val>
                                        </p:tav>
                                      </p:tavLst>
                                    </p:anim>
                                    <p:anim calcmode="lin" valueType="num">
                                      <p:cBhvr>
                                        <p:cTn id="1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42" presetClass="entr" presetSubtype="0" fill="hold" grpId="0" nodeType="clickEffect">
                                  <p:stCondLst>
                                    <p:cond delay="0"/>
                                  </p:stCondLst>
                                  <p:childTnLst>
                                    <p:set>
                                      <p:cBhvr>
                                        <p:cTn id="124" dur="1" fill="hold">
                                          <p:stCondLst>
                                            <p:cond delay="0"/>
                                          </p:stCondLst>
                                        </p:cTn>
                                        <p:tgtEl>
                                          <p:spTgt spid="13"/>
                                        </p:tgtEl>
                                        <p:attrNameLst>
                                          <p:attrName>style.visibility</p:attrName>
                                        </p:attrNameLst>
                                      </p:cBhvr>
                                      <p:to>
                                        <p:strVal val="visible"/>
                                      </p:to>
                                    </p:set>
                                    <p:animEffect transition="in" filter="fade">
                                      <p:cBhvr>
                                        <p:cTn id="125" dur="1000"/>
                                        <p:tgtEl>
                                          <p:spTgt spid="13"/>
                                        </p:tgtEl>
                                      </p:cBhvr>
                                    </p:animEffect>
                                    <p:anim calcmode="lin" valueType="num">
                                      <p:cBhvr>
                                        <p:cTn id="126" dur="1000" fill="hold"/>
                                        <p:tgtEl>
                                          <p:spTgt spid="13"/>
                                        </p:tgtEl>
                                        <p:attrNameLst>
                                          <p:attrName>ppt_x</p:attrName>
                                        </p:attrNameLst>
                                      </p:cBhvr>
                                      <p:tavLst>
                                        <p:tav tm="0">
                                          <p:val>
                                            <p:strVal val="#ppt_x"/>
                                          </p:val>
                                        </p:tav>
                                        <p:tav tm="100000">
                                          <p:val>
                                            <p:strVal val="#ppt_x"/>
                                          </p:val>
                                        </p:tav>
                                      </p:tavLst>
                                    </p:anim>
                                    <p:anim calcmode="lin" valueType="num">
                                      <p:cBhvr>
                                        <p:cTn id="127" dur="1000" fill="hold"/>
                                        <p:tgtEl>
                                          <p:spTgt spid="13"/>
                                        </p:tgtEl>
                                        <p:attrNameLst>
                                          <p:attrName>ppt_y</p:attrName>
                                        </p:attrNameLst>
                                      </p:cBhvr>
                                      <p:tavLst>
                                        <p:tav tm="0">
                                          <p:val>
                                            <p:strVal val="#ppt_y+.1"/>
                                          </p:val>
                                        </p:tav>
                                        <p:tav tm="100000">
                                          <p:val>
                                            <p:strVal val="#ppt_y"/>
                                          </p:val>
                                        </p:tav>
                                      </p:tavLst>
                                    </p:anim>
                                  </p:childTnLst>
                                </p:cTn>
                              </p:par>
                              <p:par>
                                <p:cTn id="128" presetID="10" presetClass="exit" presetSubtype="0" fill="hold" grpId="1" nodeType="withEffect">
                                  <p:stCondLst>
                                    <p:cond delay="0"/>
                                  </p:stCondLst>
                                  <p:childTnLst>
                                    <p:animEffect transition="out" filter="fade">
                                      <p:cBhvr>
                                        <p:cTn id="129" dur="500"/>
                                        <p:tgtEl>
                                          <p:spTgt spid="5"/>
                                        </p:tgtEl>
                                      </p:cBhvr>
                                    </p:animEffect>
                                    <p:set>
                                      <p:cBhvr>
                                        <p:cTn id="130" dur="1" fill="hold">
                                          <p:stCondLst>
                                            <p:cond delay="499"/>
                                          </p:stCondLst>
                                        </p:cTn>
                                        <p:tgtEl>
                                          <p:spTgt spid="5"/>
                                        </p:tgtEl>
                                        <p:attrNameLst>
                                          <p:attrName>style.visibility</p:attrName>
                                        </p:attrNameLst>
                                      </p:cBhvr>
                                      <p:to>
                                        <p:strVal val="hidden"/>
                                      </p:to>
                                    </p:set>
                                  </p:childTnLst>
                                </p:cTn>
                              </p:par>
                              <p:par>
                                <p:cTn id="131" presetID="10" presetClass="exit" presetSubtype="0" fill="hold" grpId="1" nodeType="withEffect">
                                  <p:stCondLst>
                                    <p:cond delay="0"/>
                                  </p:stCondLst>
                                  <p:childTnLst>
                                    <p:animEffect transition="out" filter="fade">
                                      <p:cBhvr>
                                        <p:cTn id="132" dur="500"/>
                                        <p:tgtEl>
                                          <p:spTgt spid="6"/>
                                        </p:tgtEl>
                                      </p:cBhvr>
                                    </p:animEffect>
                                    <p:set>
                                      <p:cBhvr>
                                        <p:cTn id="133" dur="1" fill="hold">
                                          <p:stCondLst>
                                            <p:cond delay="499"/>
                                          </p:stCondLst>
                                        </p:cTn>
                                        <p:tgtEl>
                                          <p:spTgt spid="6"/>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500"/>
                                        <p:tgtEl>
                                          <p:spTgt spid="15"/>
                                        </p:tgtEl>
                                      </p:cBhvr>
                                    </p:animEffect>
                                    <p:set>
                                      <p:cBhvr>
                                        <p:cTn id="136" dur="1" fill="hold">
                                          <p:stCondLst>
                                            <p:cond delay="499"/>
                                          </p:stCondLst>
                                        </p:cTn>
                                        <p:tgtEl>
                                          <p:spTgt spid="15"/>
                                        </p:tgtEl>
                                        <p:attrNameLst>
                                          <p:attrName>style.visibility</p:attrName>
                                        </p:attrNameLst>
                                      </p:cBhvr>
                                      <p:to>
                                        <p:strVal val="hidden"/>
                                      </p:to>
                                    </p:set>
                                  </p:childTnLst>
                                </p:cTn>
                              </p:par>
                              <p:par>
                                <p:cTn id="137" presetID="10" presetClass="exit" presetSubtype="0" fill="hold" grpId="1" nodeType="withEffect">
                                  <p:stCondLst>
                                    <p:cond delay="0"/>
                                  </p:stCondLst>
                                  <p:childTnLst>
                                    <p:animEffect transition="out" filter="fade">
                                      <p:cBhvr>
                                        <p:cTn id="138" dur="500"/>
                                        <p:tgtEl>
                                          <p:spTgt spid="16"/>
                                        </p:tgtEl>
                                      </p:cBhvr>
                                    </p:animEffect>
                                    <p:set>
                                      <p:cBhvr>
                                        <p:cTn id="139" dur="1" fill="hold">
                                          <p:stCondLst>
                                            <p:cond delay="499"/>
                                          </p:stCondLst>
                                        </p:cTn>
                                        <p:tgtEl>
                                          <p:spTgt spid="16"/>
                                        </p:tgtEl>
                                        <p:attrNameLst>
                                          <p:attrName>style.visibility</p:attrName>
                                        </p:attrNameLst>
                                      </p:cBhvr>
                                      <p:to>
                                        <p:strVal val="hidden"/>
                                      </p:to>
                                    </p:set>
                                  </p:childTnLst>
                                </p:cTn>
                              </p:par>
                              <p:par>
                                <p:cTn id="140" presetID="10" presetClass="exit" presetSubtype="0" fill="hold" grpId="1" nodeType="withEffect">
                                  <p:stCondLst>
                                    <p:cond delay="0"/>
                                  </p:stCondLst>
                                  <p:childTnLst>
                                    <p:animEffect transition="out" filter="fade">
                                      <p:cBhvr>
                                        <p:cTn id="141" dur="500"/>
                                        <p:tgtEl>
                                          <p:spTgt spid="23"/>
                                        </p:tgtEl>
                                      </p:cBhvr>
                                    </p:animEffect>
                                    <p:set>
                                      <p:cBhvr>
                                        <p:cTn id="142" dur="1" fill="hold">
                                          <p:stCondLst>
                                            <p:cond delay="499"/>
                                          </p:stCondLst>
                                        </p:cTn>
                                        <p:tgtEl>
                                          <p:spTgt spid="23"/>
                                        </p:tgtEl>
                                        <p:attrNameLst>
                                          <p:attrName>style.visibility</p:attrName>
                                        </p:attrNameLst>
                                      </p:cBhvr>
                                      <p:to>
                                        <p:strVal val="hidden"/>
                                      </p:to>
                                    </p:set>
                                  </p:childTnLst>
                                </p:cTn>
                              </p:par>
                              <p:par>
                                <p:cTn id="143" presetID="10" presetClass="exit" presetSubtype="0" fill="hold" grpId="1" nodeType="withEffect">
                                  <p:stCondLst>
                                    <p:cond delay="0"/>
                                  </p:stCondLst>
                                  <p:childTnLst>
                                    <p:animEffect transition="out" filter="fade">
                                      <p:cBhvr>
                                        <p:cTn id="144" dur="500"/>
                                        <p:tgtEl>
                                          <p:spTgt spid="24"/>
                                        </p:tgtEl>
                                      </p:cBhvr>
                                    </p:animEffect>
                                    <p:set>
                                      <p:cBhvr>
                                        <p:cTn id="145" dur="1" fill="hold">
                                          <p:stCondLst>
                                            <p:cond delay="499"/>
                                          </p:stCondLst>
                                        </p:cTn>
                                        <p:tgtEl>
                                          <p:spTgt spid="24"/>
                                        </p:tgtEl>
                                        <p:attrNameLst>
                                          <p:attrName>style.visibility</p:attrName>
                                        </p:attrNameLst>
                                      </p:cBhvr>
                                      <p:to>
                                        <p:strVal val="hidden"/>
                                      </p:to>
                                    </p:set>
                                  </p:childTnLst>
                                </p:cTn>
                              </p:par>
                            </p:childTnLst>
                          </p:cTn>
                        </p:par>
                      </p:childTnLst>
                    </p:cTn>
                  </p:par>
                  <p:par>
                    <p:cTn id="146" fill="hold">
                      <p:stCondLst>
                        <p:cond delay="indefinite"/>
                      </p:stCondLst>
                      <p:childTnLst>
                        <p:par>
                          <p:cTn id="147" fill="hold">
                            <p:stCondLst>
                              <p:cond delay="0"/>
                            </p:stCondLst>
                            <p:childTnLst>
                              <p:par>
                                <p:cTn id="148" presetID="42" presetClass="entr" presetSubtype="0" fill="hold" grpId="0" nodeType="clickEffect">
                                  <p:stCondLst>
                                    <p:cond delay="0"/>
                                  </p:stCondLst>
                                  <p:childTnLst>
                                    <p:set>
                                      <p:cBhvr>
                                        <p:cTn id="149" dur="1" fill="hold">
                                          <p:stCondLst>
                                            <p:cond delay="0"/>
                                          </p:stCondLst>
                                        </p:cTn>
                                        <p:tgtEl>
                                          <p:spTgt spid="22"/>
                                        </p:tgtEl>
                                        <p:attrNameLst>
                                          <p:attrName>style.visibility</p:attrName>
                                        </p:attrNameLst>
                                      </p:cBhvr>
                                      <p:to>
                                        <p:strVal val="visible"/>
                                      </p:to>
                                    </p:set>
                                    <p:animEffect transition="in" filter="fade">
                                      <p:cBhvr>
                                        <p:cTn id="150" dur="1000"/>
                                        <p:tgtEl>
                                          <p:spTgt spid="22"/>
                                        </p:tgtEl>
                                      </p:cBhvr>
                                    </p:animEffect>
                                    <p:anim calcmode="lin" valueType="num">
                                      <p:cBhvr>
                                        <p:cTn id="151" dur="1000" fill="hold"/>
                                        <p:tgtEl>
                                          <p:spTgt spid="22"/>
                                        </p:tgtEl>
                                        <p:attrNameLst>
                                          <p:attrName>ppt_x</p:attrName>
                                        </p:attrNameLst>
                                      </p:cBhvr>
                                      <p:tavLst>
                                        <p:tav tm="0">
                                          <p:val>
                                            <p:strVal val="#ppt_x"/>
                                          </p:val>
                                        </p:tav>
                                        <p:tav tm="100000">
                                          <p:val>
                                            <p:strVal val="#ppt_x"/>
                                          </p:val>
                                        </p:tav>
                                      </p:tavLst>
                                    </p:anim>
                                    <p:anim calcmode="lin" valueType="num">
                                      <p:cBhvr>
                                        <p:cTn id="15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3" fill="hold">
                      <p:stCondLst>
                        <p:cond delay="indefinite"/>
                      </p:stCondLst>
                      <p:childTnLst>
                        <p:par>
                          <p:cTn id="154" fill="hold">
                            <p:stCondLst>
                              <p:cond delay="0"/>
                            </p:stCondLst>
                            <p:childTnLst>
                              <p:par>
                                <p:cTn id="155" presetID="42" presetClass="entr" presetSubtype="0" fill="hold" nodeType="clickEffect">
                                  <p:stCondLst>
                                    <p:cond delay="0"/>
                                  </p:stCondLst>
                                  <p:childTnLst>
                                    <p:set>
                                      <p:cBhvr>
                                        <p:cTn id="156" dur="1" fill="hold">
                                          <p:stCondLst>
                                            <p:cond delay="0"/>
                                          </p:stCondLst>
                                        </p:cTn>
                                        <p:tgtEl>
                                          <p:spTgt spid="2">
                                            <p:txEl>
                                              <p:pRg st="14" end="14"/>
                                            </p:txEl>
                                          </p:spTgt>
                                        </p:tgtEl>
                                        <p:attrNameLst>
                                          <p:attrName>style.visibility</p:attrName>
                                        </p:attrNameLst>
                                      </p:cBhvr>
                                      <p:to>
                                        <p:strVal val="visible"/>
                                      </p:to>
                                    </p:set>
                                    <p:animEffect transition="in" filter="fade">
                                      <p:cBhvr>
                                        <p:cTn id="157" dur="1000"/>
                                        <p:tgtEl>
                                          <p:spTgt spid="2">
                                            <p:txEl>
                                              <p:pRg st="14" end="14"/>
                                            </p:txEl>
                                          </p:spTgt>
                                        </p:tgtEl>
                                      </p:cBhvr>
                                    </p:animEffect>
                                    <p:anim calcmode="lin" valueType="num">
                                      <p:cBhvr>
                                        <p:cTn id="158" dur="1000" fill="hold"/>
                                        <p:tgtEl>
                                          <p:spTgt spid="2">
                                            <p:txEl>
                                              <p:pRg st="14" end="14"/>
                                            </p:txEl>
                                          </p:spTgt>
                                        </p:tgtEl>
                                        <p:attrNameLst>
                                          <p:attrName>ppt_x</p:attrName>
                                        </p:attrNameLst>
                                      </p:cBhvr>
                                      <p:tavLst>
                                        <p:tav tm="0">
                                          <p:val>
                                            <p:strVal val="#ppt_x"/>
                                          </p:val>
                                        </p:tav>
                                        <p:tav tm="100000">
                                          <p:val>
                                            <p:strVal val="#ppt_x"/>
                                          </p:val>
                                        </p:tav>
                                      </p:tavLst>
                                    </p:anim>
                                    <p:anim calcmode="lin" valueType="num">
                                      <p:cBhvr>
                                        <p:cTn id="159" dur="1000" fill="hold"/>
                                        <p:tgtEl>
                                          <p:spTgt spid="2">
                                            <p:txEl>
                                              <p:pRg st="14" end="14"/>
                                            </p:txEl>
                                          </p:spTgt>
                                        </p:tgtEl>
                                        <p:attrNameLst>
                                          <p:attrName>ppt_y</p:attrName>
                                        </p:attrNameLst>
                                      </p:cBhvr>
                                      <p:tavLst>
                                        <p:tav tm="0">
                                          <p:val>
                                            <p:strVal val="#ppt_y+.1"/>
                                          </p:val>
                                        </p:tav>
                                        <p:tav tm="100000">
                                          <p:val>
                                            <p:strVal val="#ppt_y"/>
                                          </p:val>
                                        </p:tav>
                                      </p:tavLst>
                                    </p:anim>
                                  </p:childTnLst>
                                </p:cTn>
                              </p:par>
                            </p:childTnLst>
                          </p:cTn>
                        </p:par>
                      </p:childTnLst>
                    </p:cTn>
                  </p:par>
                  <p:par>
                    <p:cTn id="160" fill="hold">
                      <p:stCondLst>
                        <p:cond delay="indefinite"/>
                      </p:stCondLst>
                      <p:childTnLst>
                        <p:par>
                          <p:cTn id="161" fill="hold">
                            <p:stCondLst>
                              <p:cond delay="0"/>
                            </p:stCondLst>
                            <p:childTnLst>
                              <p:par>
                                <p:cTn id="162" presetID="42" presetClass="entr" presetSubtype="0" fill="hold" nodeType="clickEffect">
                                  <p:stCondLst>
                                    <p:cond delay="0"/>
                                  </p:stCondLst>
                                  <p:childTnLst>
                                    <p:set>
                                      <p:cBhvr>
                                        <p:cTn id="163" dur="1" fill="hold">
                                          <p:stCondLst>
                                            <p:cond delay="0"/>
                                          </p:stCondLst>
                                        </p:cTn>
                                        <p:tgtEl>
                                          <p:spTgt spid="2">
                                            <p:txEl>
                                              <p:pRg st="0" end="0"/>
                                            </p:txEl>
                                          </p:spTgt>
                                        </p:tgtEl>
                                        <p:attrNameLst>
                                          <p:attrName>style.visibility</p:attrName>
                                        </p:attrNameLst>
                                      </p:cBhvr>
                                      <p:to>
                                        <p:strVal val="visible"/>
                                      </p:to>
                                    </p:set>
                                    <p:animEffect transition="in" filter="fade">
                                      <p:cBhvr>
                                        <p:cTn id="164" dur="1000"/>
                                        <p:tgtEl>
                                          <p:spTgt spid="2">
                                            <p:txEl>
                                              <p:pRg st="0" end="0"/>
                                            </p:txEl>
                                          </p:spTgt>
                                        </p:tgtEl>
                                      </p:cBhvr>
                                    </p:animEffect>
                                    <p:anim calcmode="lin" valueType="num">
                                      <p:cBhvr>
                                        <p:cTn id="16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7" fill="hold">
                      <p:stCondLst>
                        <p:cond delay="indefinite"/>
                      </p:stCondLst>
                      <p:childTnLst>
                        <p:par>
                          <p:cTn id="168" fill="hold">
                            <p:stCondLst>
                              <p:cond delay="0"/>
                            </p:stCondLst>
                            <p:childTnLst>
                              <p:par>
                                <p:cTn id="169" presetID="42" presetClass="entr" presetSubtype="0" fill="hold" grpId="0" nodeType="clickEffect">
                                  <p:stCondLst>
                                    <p:cond delay="0"/>
                                  </p:stCondLst>
                                  <p:childTnLst>
                                    <p:set>
                                      <p:cBhvr>
                                        <p:cTn id="170" dur="1" fill="hold">
                                          <p:stCondLst>
                                            <p:cond delay="0"/>
                                          </p:stCondLst>
                                        </p:cTn>
                                        <p:tgtEl>
                                          <p:spTgt spid="20"/>
                                        </p:tgtEl>
                                        <p:attrNameLst>
                                          <p:attrName>style.visibility</p:attrName>
                                        </p:attrNameLst>
                                      </p:cBhvr>
                                      <p:to>
                                        <p:strVal val="visible"/>
                                      </p:to>
                                    </p:set>
                                    <p:animEffect transition="in" filter="fade">
                                      <p:cBhvr>
                                        <p:cTn id="171" dur="1000"/>
                                        <p:tgtEl>
                                          <p:spTgt spid="20"/>
                                        </p:tgtEl>
                                      </p:cBhvr>
                                    </p:animEffect>
                                    <p:anim calcmode="lin" valueType="num">
                                      <p:cBhvr>
                                        <p:cTn id="172" dur="1000" fill="hold"/>
                                        <p:tgtEl>
                                          <p:spTgt spid="20"/>
                                        </p:tgtEl>
                                        <p:attrNameLst>
                                          <p:attrName>ppt_x</p:attrName>
                                        </p:attrNameLst>
                                      </p:cBhvr>
                                      <p:tavLst>
                                        <p:tav tm="0">
                                          <p:val>
                                            <p:strVal val="#ppt_x"/>
                                          </p:val>
                                        </p:tav>
                                        <p:tav tm="100000">
                                          <p:val>
                                            <p:strVal val="#ppt_x"/>
                                          </p:val>
                                        </p:tav>
                                      </p:tavLst>
                                    </p:anim>
                                    <p:anim calcmode="lin" valueType="num">
                                      <p:cBhvr>
                                        <p:cTn id="17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3" grpId="0" animBg="1"/>
      <p:bldP spid="4" grpId="0" animBg="1"/>
      <p:bldP spid="5" grpId="0" animBg="1"/>
      <p:bldP spid="5" grpId="1" animBg="1"/>
      <p:bldP spid="6" grpId="0" animBg="1"/>
      <p:bldP spid="6" grpId="1" animBg="1"/>
      <p:bldP spid="7" grpId="0" animBg="1"/>
      <p:bldP spid="8" grpId="0" animBg="1"/>
      <p:bldP spid="15" grpId="0" animBg="1"/>
      <p:bldP spid="15" grpId="1" animBg="1"/>
      <p:bldP spid="16" grpId="0" animBg="1"/>
      <p:bldP spid="16" grpId="1" animBg="1"/>
      <p:bldP spid="20" grpId="0" animBg="1"/>
      <p:bldP spid="22" grpId="0" animBg="1"/>
      <p:bldP spid="23" grpId="0" animBg="1"/>
      <p:bldP spid="23" grpId="1" animBg="1"/>
      <p:bldP spid="24" grpId="0" animBg="1"/>
      <p:bldP spid="24"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5B3E7-70E7-EE8F-E64D-B8CA1BBF2494}"/>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9010567C-0B97-C5CA-805A-20D6EE1EE3C8}"/>
              </a:ext>
            </a:extLst>
          </p:cNvPr>
          <p:cNvSpPr txBox="1"/>
          <p:nvPr/>
        </p:nvSpPr>
        <p:spPr>
          <a:xfrm>
            <a:off x="866366" y="265471"/>
            <a:ext cx="6959696" cy="707886"/>
          </a:xfrm>
          <a:prstGeom prst="rect">
            <a:avLst/>
          </a:prstGeom>
          <a:noFill/>
        </p:spPr>
        <p:txBody>
          <a:bodyPr wrap="square">
            <a:spAutoFit/>
          </a:bodyPr>
          <a:lstStyle/>
          <a:p>
            <a:r>
              <a:rPr kumimoji="1" lang="ja-JP" altLang="en-US" sz="4000" dirty="0">
                <a:latin typeface="AR P丸ゴシック体E" panose="020F0900000000000000" pitchFamily="50" charset="-128"/>
                <a:ea typeface="AR P丸ゴシック体E" panose="020F0900000000000000" pitchFamily="50" charset="-128"/>
              </a:rPr>
              <a:t>　子どもたちの学びの進め方</a:t>
            </a:r>
            <a:endParaRPr kumimoji="1" lang="en-US" altLang="ja-JP" sz="4000" dirty="0">
              <a:latin typeface="AR P丸ゴシック体E" panose="020F0900000000000000" pitchFamily="50" charset="-128"/>
              <a:ea typeface="AR P丸ゴシック体E" panose="020F0900000000000000" pitchFamily="50" charset="-128"/>
            </a:endParaRPr>
          </a:p>
        </p:txBody>
      </p:sp>
      <p:grpSp>
        <p:nvGrpSpPr>
          <p:cNvPr id="15" name="グループ化 14">
            <a:extLst>
              <a:ext uri="{FF2B5EF4-FFF2-40B4-BE49-F238E27FC236}">
                <a16:creationId xmlns:a16="http://schemas.microsoft.com/office/drawing/2014/main" id="{95046985-220F-6B6B-A867-581A3FC270A6}"/>
              </a:ext>
            </a:extLst>
          </p:cNvPr>
          <p:cNvGrpSpPr/>
          <p:nvPr/>
        </p:nvGrpSpPr>
        <p:grpSpPr>
          <a:xfrm>
            <a:off x="586199" y="1371600"/>
            <a:ext cx="8125182" cy="5220929"/>
            <a:chOff x="586199" y="1371600"/>
            <a:chExt cx="8125182" cy="5220929"/>
          </a:xfrm>
        </p:grpSpPr>
        <p:pic>
          <p:nvPicPr>
            <p:cNvPr id="5" name="図 4" descr="ダイアグラム&#10;&#10;AI 生成コンテンツは誤りを含む可能性があります。">
              <a:extLst>
                <a:ext uri="{FF2B5EF4-FFF2-40B4-BE49-F238E27FC236}">
                  <a16:creationId xmlns:a16="http://schemas.microsoft.com/office/drawing/2014/main" id="{BACBEC47-2562-B502-EDC5-D2E26F2500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2" y="1371600"/>
              <a:ext cx="8101778" cy="5220929"/>
            </a:xfrm>
            <a:prstGeom prst="rect">
              <a:avLst/>
            </a:prstGeom>
          </p:spPr>
        </p:pic>
        <p:pic>
          <p:nvPicPr>
            <p:cNvPr id="7" name="図 6" descr="図形&#10;&#10;AI 生成コンテンツは誤りを含む可能性があります。">
              <a:extLst>
                <a:ext uri="{FF2B5EF4-FFF2-40B4-BE49-F238E27FC236}">
                  <a16:creationId xmlns:a16="http://schemas.microsoft.com/office/drawing/2014/main" id="{99DBFEBB-6B28-DFC3-E069-941F713FB46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03902" y="1371601"/>
              <a:ext cx="1207478" cy="1699762"/>
            </a:xfrm>
            <a:prstGeom prst="rect">
              <a:avLst/>
            </a:prstGeom>
          </p:spPr>
        </p:pic>
        <p:pic>
          <p:nvPicPr>
            <p:cNvPr id="8" name="図 7" descr="図形&#10;&#10;AI 生成コンテンツは誤りを含む可能性があります。">
              <a:extLst>
                <a:ext uri="{FF2B5EF4-FFF2-40B4-BE49-F238E27FC236}">
                  <a16:creationId xmlns:a16="http://schemas.microsoft.com/office/drawing/2014/main" id="{769ABF11-58CE-CF26-AD8F-88ABC395E3D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37131" y="4892767"/>
              <a:ext cx="1274250" cy="1699762"/>
            </a:xfrm>
            <a:prstGeom prst="rect">
              <a:avLst/>
            </a:prstGeom>
          </p:spPr>
        </p:pic>
        <p:pic>
          <p:nvPicPr>
            <p:cNvPr id="9" name="図 8" descr="図形&#10;&#10;AI 生成コンテンツは誤りを含む可能性があります。">
              <a:extLst>
                <a:ext uri="{FF2B5EF4-FFF2-40B4-BE49-F238E27FC236}">
                  <a16:creationId xmlns:a16="http://schemas.microsoft.com/office/drawing/2014/main" id="{E1CB29F5-9385-A98B-8D4C-BD60D370B18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20129034">
              <a:off x="586199" y="6003036"/>
              <a:ext cx="560334" cy="273401"/>
            </a:xfrm>
            <a:prstGeom prst="rect">
              <a:avLst/>
            </a:prstGeom>
          </p:spPr>
        </p:pic>
        <p:pic>
          <p:nvPicPr>
            <p:cNvPr id="10" name="図 9" descr="図形&#10;&#10;AI 生成コンテンツは誤りを含む可能性があります。">
              <a:extLst>
                <a:ext uri="{FF2B5EF4-FFF2-40B4-BE49-F238E27FC236}">
                  <a16:creationId xmlns:a16="http://schemas.microsoft.com/office/drawing/2014/main" id="{0E44D87E-0B34-DE72-52D8-C87DB49D283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336010">
              <a:off x="609495" y="1649995"/>
              <a:ext cx="478216" cy="573643"/>
            </a:xfrm>
            <a:prstGeom prst="rect">
              <a:avLst/>
            </a:prstGeom>
          </p:spPr>
        </p:pic>
        <p:pic>
          <p:nvPicPr>
            <p:cNvPr id="11" name="図 10" descr="図形&#10;&#10;AI 生成コンテンツは誤りを含む可能性があります。">
              <a:extLst>
                <a:ext uri="{FF2B5EF4-FFF2-40B4-BE49-F238E27FC236}">
                  <a16:creationId xmlns:a16="http://schemas.microsoft.com/office/drawing/2014/main" id="{FC36226F-4029-613D-16EF-C42B30AB1EF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381484" y="1425565"/>
              <a:ext cx="434025" cy="509094"/>
            </a:xfrm>
            <a:prstGeom prst="rect">
              <a:avLst/>
            </a:prstGeom>
          </p:spPr>
        </p:pic>
        <p:sp>
          <p:nvSpPr>
            <p:cNvPr id="13" name="楕円 12">
              <a:extLst>
                <a:ext uri="{FF2B5EF4-FFF2-40B4-BE49-F238E27FC236}">
                  <a16:creationId xmlns:a16="http://schemas.microsoft.com/office/drawing/2014/main" id="{A7557E05-7AB4-37D7-CD53-4BE4C6959457}"/>
                </a:ext>
              </a:extLst>
            </p:cNvPr>
            <p:cNvSpPr/>
            <p:nvPr/>
          </p:nvSpPr>
          <p:spPr>
            <a:xfrm>
              <a:off x="7027522" y="1934659"/>
              <a:ext cx="235974" cy="142568"/>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descr="図形&#10;&#10;AI 生成コンテンツは誤りを含む可能性があります。">
              <a:extLst>
                <a:ext uri="{FF2B5EF4-FFF2-40B4-BE49-F238E27FC236}">
                  <a16:creationId xmlns:a16="http://schemas.microsoft.com/office/drawing/2014/main" id="{81B5E488-6941-A637-4CF8-4AB80D3695E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7394692">
              <a:off x="7224926" y="5887692"/>
              <a:ext cx="560334" cy="273401"/>
            </a:xfrm>
            <a:prstGeom prst="rect">
              <a:avLst/>
            </a:prstGeom>
          </p:spPr>
        </p:pic>
      </p:grpSp>
      <p:sp>
        <p:nvSpPr>
          <p:cNvPr id="2" name="楕円 1">
            <a:extLst>
              <a:ext uri="{FF2B5EF4-FFF2-40B4-BE49-F238E27FC236}">
                <a16:creationId xmlns:a16="http://schemas.microsoft.com/office/drawing/2014/main" id="{B5FAA21E-AEAD-99F7-05DB-10DC6A4CCA76}"/>
              </a:ext>
            </a:extLst>
          </p:cNvPr>
          <p:cNvSpPr/>
          <p:nvPr/>
        </p:nvSpPr>
        <p:spPr>
          <a:xfrm>
            <a:off x="5844209" y="1371600"/>
            <a:ext cx="1659693" cy="1699762"/>
          </a:xfrm>
          <a:prstGeom prst="ellipse">
            <a:avLst/>
          </a:prstGeom>
          <a:noFill/>
          <a:ln w="1016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楕円 3">
            <a:extLst>
              <a:ext uri="{FF2B5EF4-FFF2-40B4-BE49-F238E27FC236}">
                <a16:creationId xmlns:a16="http://schemas.microsoft.com/office/drawing/2014/main" id="{9A824E07-7C35-C8BB-29CE-45E1198D10F4}"/>
              </a:ext>
            </a:extLst>
          </p:cNvPr>
          <p:cNvSpPr/>
          <p:nvPr/>
        </p:nvSpPr>
        <p:spPr>
          <a:xfrm>
            <a:off x="997796" y="1371869"/>
            <a:ext cx="1659693" cy="1699762"/>
          </a:xfrm>
          <a:prstGeom prst="ellipse">
            <a:avLst/>
          </a:prstGeom>
          <a:noFill/>
          <a:ln w="1016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楕円 5">
            <a:extLst>
              <a:ext uri="{FF2B5EF4-FFF2-40B4-BE49-F238E27FC236}">
                <a16:creationId xmlns:a16="http://schemas.microsoft.com/office/drawing/2014/main" id="{5619F940-1E5A-B962-31B8-204AC48F1ECF}"/>
              </a:ext>
            </a:extLst>
          </p:cNvPr>
          <p:cNvSpPr/>
          <p:nvPr/>
        </p:nvSpPr>
        <p:spPr>
          <a:xfrm>
            <a:off x="7145509" y="3071362"/>
            <a:ext cx="1659693" cy="1699762"/>
          </a:xfrm>
          <a:prstGeom prst="ellipse">
            <a:avLst/>
          </a:prstGeom>
          <a:noFill/>
          <a:ln w="762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楕円 11">
            <a:extLst>
              <a:ext uri="{FF2B5EF4-FFF2-40B4-BE49-F238E27FC236}">
                <a16:creationId xmlns:a16="http://schemas.microsoft.com/office/drawing/2014/main" id="{56A1F12D-0C4D-E50D-AC64-200AC5327DBF}"/>
              </a:ext>
            </a:extLst>
          </p:cNvPr>
          <p:cNvSpPr/>
          <p:nvPr/>
        </p:nvSpPr>
        <p:spPr>
          <a:xfrm>
            <a:off x="5844209" y="4794977"/>
            <a:ext cx="1659693" cy="1699762"/>
          </a:xfrm>
          <a:prstGeom prst="ellipse">
            <a:avLst/>
          </a:prstGeom>
          <a:noFill/>
          <a:ln w="762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楕円 15">
            <a:extLst>
              <a:ext uri="{FF2B5EF4-FFF2-40B4-BE49-F238E27FC236}">
                <a16:creationId xmlns:a16="http://schemas.microsoft.com/office/drawing/2014/main" id="{5A9CB8D1-0008-061D-F383-4C9007C19211}"/>
              </a:ext>
            </a:extLst>
          </p:cNvPr>
          <p:cNvSpPr/>
          <p:nvPr/>
        </p:nvSpPr>
        <p:spPr>
          <a:xfrm>
            <a:off x="981894" y="4779075"/>
            <a:ext cx="1659693" cy="1699762"/>
          </a:xfrm>
          <a:prstGeom prst="ellipse">
            <a:avLst/>
          </a:prstGeom>
          <a:noFill/>
          <a:ln w="762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8" name="グループ化 17">
            <a:extLst>
              <a:ext uri="{FF2B5EF4-FFF2-40B4-BE49-F238E27FC236}">
                <a16:creationId xmlns:a16="http://schemas.microsoft.com/office/drawing/2014/main" id="{68651B01-7DEE-55D9-A82F-C0B663FB5DE2}"/>
              </a:ext>
            </a:extLst>
          </p:cNvPr>
          <p:cNvGrpSpPr/>
          <p:nvPr/>
        </p:nvGrpSpPr>
        <p:grpSpPr>
          <a:xfrm>
            <a:off x="7006684" y="1167351"/>
            <a:ext cx="1180875" cy="1136593"/>
            <a:chOff x="5587789" y="1541208"/>
            <a:chExt cx="1180875" cy="1136593"/>
          </a:xfrm>
        </p:grpSpPr>
        <p:pic>
          <p:nvPicPr>
            <p:cNvPr id="19" name="図 18" descr="挿絵 が含まれている画像&#10;&#10;AI 生成コンテンツは誤りを含む可能性があります。">
              <a:extLst>
                <a:ext uri="{FF2B5EF4-FFF2-40B4-BE49-F238E27FC236}">
                  <a16:creationId xmlns:a16="http://schemas.microsoft.com/office/drawing/2014/main" id="{55E432AD-BDEA-9BA6-DC52-9FED9BE2560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587789" y="1541208"/>
              <a:ext cx="1180875" cy="1136593"/>
            </a:xfrm>
            <a:prstGeom prst="rect">
              <a:avLst/>
            </a:prstGeom>
          </p:spPr>
        </p:pic>
        <p:sp>
          <p:nvSpPr>
            <p:cNvPr id="20" name="テキスト ボックス 19">
              <a:extLst>
                <a:ext uri="{FF2B5EF4-FFF2-40B4-BE49-F238E27FC236}">
                  <a16:creationId xmlns:a16="http://schemas.microsoft.com/office/drawing/2014/main" id="{6DDF2854-5A80-0FF1-1F97-810DBDF6A286}"/>
                </a:ext>
              </a:extLst>
            </p:cNvPr>
            <p:cNvSpPr txBox="1"/>
            <p:nvPr/>
          </p:nvSpPr>
          <p:spPr>
            <a:xfrm>
              <a:off x="5819529" y="1765737"/>
              <a:ext cx="748923" cy="769441"/>
            </a:xfrm>
            <a:prstGeom prst="rect">
              <a:avLst/>
            </a:prstGeom>
            <a:noFill/>
          </p:spPr>
          <p:txBody>
            <a:bodyPr wrap="none" rtlCol="0">
              <a:spAutoFit/>
            </a:bodyPr>
            <a:lstStyle/>
            <a:p>
              <a:r>
                <a:rPr kumimoji="1" lang="ja-JP" altLang="en-US" sz="4400" b="1" dirty="0">
                  <a:latin typeface="AR P丸ゴシック体E" panose="020F0900000000000000" pitchFamily="50" charset="-128"/>
                  <a:ea typeface="AR P丸ゴシック体E" panose="020F0900000000000000" pitchFamily="50" charset="-128"/>
                </a:rPr>
                <a:t>③</a:t>
              </a:r>
            </a:p>
          </p:txBody>
        </p:sp>
      </p:grpSp>
      <p:grpSp>
        <p:nvGrpSpPr>
          <p:cNvPr id="21" name="グループ化 20">
            <a:extLst>
              <a:ext uri="{FF2B5EF4-FFF2-40B4-BE49-F238E27FC236}">
                <a16:creationId xmlns:a16="http://schemas.microsoft.com/office/drawing/2014/main" id="{69532BF2-A6D1-C64D-7F00-81D36CE15D76}"/>
              </a:ext>
            </a:extLst>
          </p:cNvPr>
          <p:cNvGrpSpPr/>
          <p:nvPr/>
        </p:nvGrpSpPr>
        <p:grpSpPr>
          <a:xfrm>
            <a:off x="19163" y="1111815"/>
            <a:ext cx="1180875" cy="1136593"/>
            <a:chOff x="5587789" y="1541208"/>
            <a:chExt cx="1180875" cy="1136593"/>
          </a:xfrm>
        </p:grpSpPr>
        <p:pic>
          <p:nvPicPr>
            <p:cNvPr id="22" name="図 21" descr="挿絵 が含まれている画像&#10;&#10;AI 生成コンテンツは誤りを含む可能性があります。">
              <a:extLst>
                <a:ext uri="{FF2B5EF4-FFF2-40B4-BE49-F238E27FC236}">
                  <a16:creationId xmlns:a16="http://schemas.microsoft.com/office/drawing/2014/main" id="{5080D99A-F2EF-D41E-3587-DBA33071671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587789" y="1541208"/>
              <a:ext cx="1180875" cy="1136593"/>
            </a:xfrm>
            <a:prstGeom prst="rect">
              <a:avLst/>
            </a:prstGeom>
          </p:spPr>
        </p:pic>
        <p:sp>
          <p:nvSpPr>
            <p:cNvPr id="23" name="テキスト ボックス 22">
              <a:extLst>
                <a:ext uri="{FF2B5EF4-FFF2-40B4-BE49-F238E27FC236}">
                  <a16:creationId xmlns:a16="http://schemas.microsoft.com/office/drawing/2014/main" id="{7E80581A-8380-420E-9A14-4072AA46A94A}"/>
                </a:ext>
              </a:extLst>
            </p:cNvPr>
            <p:cNvSpPr txBox="1"/>
            <p:nvPr/>
          </p:nvSpPr>
          <p:spPr>
            <a:xfrm>
              <a:off x="5819529" y="1765737"/>
              <a:ext cx="748923" cy="769441"/>
            </a:xfrm>
            <a:prstGeom prst="rect">
              <a:avLst/>
            </a:prstGeom>
            <a:noFill/>
          </p:spPr>
          <p:txBody>
            <a:bodyPr wrap="none" rtlCol="0">
              <a:spAutoFit/>
            </a:bodyPr>
            <a:lstStyle/>
            <a:p>
              <a:r>
                <a:rPr kumimoji="1" lang="ja-JP" altLang="en-US" sz="4400" b="1" dirty="0">
                  <a:latin typeface="AR P丸ゴシック体E" panose="020F0900000000000000" pitchFamily="50" charset="-128"/>
                  <a:ea typeface="AR P丸ゴシック体E" panose="020F0900000000000000" pitchFamily="50" charset="-128"/>
                </a:rPr>
                <a:t>③</a:t>
              </a:r>
            </a:p>
          </p:txBody>
        </p:sp>
      </p:grpSp>
      <p:pic>
        <p:nvPicPr>
          <p:cNvPr id="24" name="図 23">
            <a:extLst>
              <a:ext uri="{FF2B5EF4-FFF2-40B4-BE49-F238E27FC236}">
                <a16:creationId xmlns:a16="http://schemas.microsoft.com/office/drawing/2014/main" id="{7D12FE99-D43D-7630-ACC9-67AEDE8FFD74}"/>
              </a:ext>
            </a:extLst>
          </p:cNvPr>
          <p:cNvPicPr>
            <a:picLocks noChangeAspect="1"/>
          </p:cNvPicPr>
          <p:nvPr/>
        </p:nvPicPr>
        <p:blipFill>
          <a:blip r:embed="rId9" cstate="email">
            <a:extLst>
              <a:ext uri="{28A0092B-C50C-407E-A947-70E740481C1C}">
                <a14:useLocalDpi xmlns:a14="http://schemas.microsoft.com/office/drawing/2010/main"/>
              </a:ext>
            </a:extLst>
          </a:blip>
          <a:srcRect b="-863"/>
          <a:stretch>
            <a:fillRect/>
          </a:stretch>
        </p:blipFill>
        <p:spPr>
          <a:xfrm>
            <a:off x="8119101" y="1824009"/>
            <a:ext cx="1073706" cy="1155450"/>
          </a:xfrm>
          <a:prstGeom prst="rect">
            <a:avLst/>
          </a:prstGeom>
        </p:spPr>
      </p:pic>
      <p:pic>
        <p:nvPicPr>
          <p:cNvPr id="25" name="図 24">
            <a:extLst>
              <a:ext uri="{FF2B5EF4-FFF2-40B4-BE49-F238E27FC236}">
                <a16:creationId xmlns:a16="http://schemas.microsoft.com/office/drawing/2014/main" id="{722AE2E8-45F8-5AF3-8603-9467BE7EFDF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950651" y="4146434"/>
            <a:ext cx="1010534" cy="1022933"/>
          </a:xfrm>
          <a:prstGeom prst="rect">
            <a:avLst/>
          </a:prstGeom>
        </p:spPr>
      </p:pic>
      <p:pic>
        <p:nvPicPr>
          <p:cNvPr id="26" name="図 25">
            <a:extLst>
              <a:ext uri="{FF2B5EF4-FFF2-40B4-BE49-F238E27FC236}">
                <a16:creationId xmlns:a16="http://schemas.microsoft.com/office/drawing/2014/main" id="{99EE6FBC-0DBF-5B13-DA2D-DF83FC1FD654}"/>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04332" y="4794977"/>
            <a:ext cx="1087610" cy="1100955"/>
          </a:xfrm>
          <a:prstGeom prst="rect">
            <a:avLst/>
          </a:prstGeom>
        </p:spPr>
      </p:pic>
      <p:pic>
        <p:nvPicPr>
          <p:cNvPr id="27" name="図 26">
            <a:extLst>
              <a:ext uri="{FF2B5EF4-FFF2-40B4-BE49-F238E27FC236}">
                <a16:creationId xmlns:a16="http://schemas.microsoft.com/office/drawing/2014/main" id="{8C3BB4D1-1015-EECB-158E-2979515C548F}"/>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04332" y="2248852"/>
            <a:ext cx="1095705" cy="1109149"/>
          </a:xfrm>
          <a:prstGeom prst="rect">
            <a:avLst/>
          </a:prstGeom>
        </p:spPr>
      </p:pic>
    </p:spTree>
    <p:extLst>
      <p:ext uri="{BB962C8B-B14F-4D97-AF65-F5344CB8AC3E}">
        <p14:creationId xmlns:p14="http://schemas.microsoft.com/office/powerpoint/2010/main" val="3088958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1000" fill="hold"/>
                                        <p:tgtEl>
                                          <p:spTgt spid="4"/>
                                        </p:tgtEl>
                                        <p:attrNameLst>
                                          <p:attrName>ppt_w</p:attrName>
                                        </p:attrNameLst>
                                      </p:cBhvr>
                                      <p:tavLst>
                                        <p:tav tm="0">
                                          <p:val>
                                            <p:fltVal val="0"/>
                                          </p:val>
                                        </p:tav>
                                        <p:tav tm="100000">
                                          <p:val>
                                            <p:strVal val="#ppt_w"/>
                                          </p:val>
                                        </p:tav>
                                      </p:tavLst>
                                    </p:anim>
                                    <p:anim calcmode="lin" valueType="num">
                                      <p:cBhvr>
                                        <p:cTn id="36" dur="1000" fill="hold"/>
                                        <p:tgtEl>
                                          <p:spTgt spid="4"/>
                                        </p:tgtEl>
                                        <p:attrNameLst>
                                          <p:attrName>ppt_h</p:attrName>
                                        </p:attrNameLst>
                                      </p:cBhvr>
                                      <p:tavLst>
                                        <p:tav tm="0">
                                          <p:val>
                                            <p:fltVal val="0"/>
                                          </p:val>
                                        </p:tav>
                                        <p:tav tm="100000">
                                          <p:val>
                                            <p:strVal val="#ppt_h"/>
                                          </p:val>
                                        </p:tav>
                                      </p:tavLst>
                                    </p:anim>
                                    <p:anim calcmode="lin" valueType="num">
                                      <p:cBhvr>
                                        <p:cTn id="37" dur="1000" fill="hold"/>
                                        <p:tgtEl>
                                          <p:spTgt spid="4"/>
                                        </p:tgtEl>
                                        <p:attrNameLst>
                                          <p:attrName>style.rotation</p:attrName>
                                        </p:attrNameLst>
                                      </p:cBhvr>
                                      <p:tavLst>
                                        <p:tav tm="0">
                                          <p:val>
                                            <p:fltVal val="90"/>
                                          </p:val>
                                        </p:tav>
                                        <p:tav tm="100000">
                                          <p:val>
                                            <p:fltVal val="0"/>
                                          </p:val>
                                        </p:tav>
                                      </p:tavLst>
                                    </p:anim>
                                    <p:animEffect transition="in" filter="fade">
                                      <p:cBhvr>
                                        <p:cTn id="38" dur="10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mph" presetSubtype="0" fill="hold" grpId="1" nodeType="clickEffect">
                                  <p:stCondLst>
                                    <p:cond delay="0"/>
                                  </p:stCondLst>
                                  <p:childTnLst>
                                    <p:animScale>
                                      <p:cBhvr>
                                        <p:cTn id="42" dur="2000" fill="hold"/>
                                        <p:tgtEl>
                                          <p:spTgt spid="2"/>
                                        </p:tgtEl>
                                      </p:cBhvr>
                                      <p:by x="150000" y="150000"/>
                                    </p:animScale>
                                  </p:childTnLst>
                                </p:cTn>
                              </p:par>
                            </p:childTnLst>
                          </p:cTn>
                        </p:par>
                      </p:childTnLst>
                    </p:cTn>
                  </p:par>
                  <p:par>
                    <p:cTn id="43" fill="hold">
                      <p:stCondLst>
                        <p:cond delay="indefinite"/>
                      </p:stCondLst>
                      <p:childTnLst>
                        <p:par>
                          <p:cTn id="44" fill="hold">
                            <p:stCondLst>
                              <p:cond delay="0"/>
                            </p:stCondLst>
                            <p:childTnLst>
                              <p:par>
                                <p:cTn id="45" presetID="6" presetClass="emph" presetSubtype="0" fill="hold" grpId="1" nodeType="clickEffect">
                                  <p:stCondLst>
                                    <p:cond delay="0"/>
                                  </p:stCondLst>
                                  <p:childTnLst>
                                    <p:animScale>
                                      <p:cBhvr>
                                        <p:cTn id="46" dur="2000" fill="hold"/>
                                        <p:tgtEl>
                                          <p:spTgt spid="4"/>
                                        </p:tgtEl>
                                      </p:cBhvr>
                                      <p:by x="150000" y="150000"/>
                                    </p:animScale>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1000"/>
                                        <p:tgtEl>
                                          <p:spTgt spid="18"/>
                                        </p:tgtEl>
                                      </p:cBhvr>
                                    </p:animEffect>
                                    <p:anim calcmode="lin" valueType="num">
                                      <p:cBhvr>
                                        <p:cTn id="52" dur="1000" fill="hold"/>
                                        <p:tgtEl>
                                          <p:spTgt spid="18"/>
                                        </p:tgtEl>
                                        <p:attrNameLst>
                                          <p:attrName>ppt_x</p:attrName>
                                        </p:attrNameLst>
                                      </p:cBhvr>
                                      <p:tavLst>
                                        <p:tav tm="0">
                                          <p:val>
                                            <p:strVal val="#ppt_x"/>
                                          </p:val>
                                        </p:tav>
                                        <p:tav tm="100000">
                                          <p:val>
                                            <p:strVal val="#ppt_x"/>
                                          </p:val>
                                        </p:tav>
                                      </p:tavLst>
                                    </p:anim>
                                    <p:anim calcmode="lin" valueType="num">
                                      <p:cBhvr>
                                        <p:cTn id="5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1000"/>
                                        <p:tgtEl>
                                          <p:spTgt spid="21"/>
                                        </p:tgtEl>
                                      </p:cBhvr>
                                    </p:animEffect>
                                    <p:anim calcmode="lin" valueType="num">
                                      <p:cBhvr>
                                        <p:cTn id="59" dur="1000" fill="hold"/>
                                        <p:tgtEl>
                                          <p:spTgt spid="21"/>
                                        </p:tgtEl>
                                        <p:attrNameLst>
                                          <p:attrName>ppt_x</p:attrName>
                                        </p:attrNameLst>
                                      </p:cBhvr>
                                      <p:tavLst>
                                        <p:tav tm="0">
                                          <p:val>
                                            <p:strVal val="#ppt_x"/>
                                          </p:val>
                                        </p:tav>
                                        <p:tav tm="100000">
                                          <p:val>
                                            <p:strVal val="#ppt_x"/>
                                          </p:val>
                                        </p:tav>
                                      </p:tavLst>
                                    </p:anim>
                                    <p:anim calcmode="lin" valueType="num">
                                      <p:cBhvr>
                                        <p:cTn id="6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1000"/>
                                        <p:tgtEl>
                                          <p:spTgt spid="24"/>
                                        </p:tgtEl>
                                      </p:cBhvr>
                                    </p:animEffect>
                                    <p:anim calcmode="lin" valueType="num">
                                      <p:cBhvr>
                                        <p:cTn id="66" dur="1000" fill="hold"/>
                                        <p:tgtEl>
                                          <p:spTgt spid="24"/>
                                        </p:tgtEl>
                                        <p:attrNameLst>
                                          <p:attrName>ppt_x</p:attrName>
                                        </p:attrNameLst>
                                      </p:cBhvr>
                                      <p:tavLst>
                                        <p:tav tm="0">
                                          <p:val>
                                            <p:strVal val="#ppt_x"/>
                                          </p:val>
                                        </p:tav>
                                        <p:tav tm="100000">
                                          <p:val>
                                            <p:strVal val="#ppt_x"/>
                                          </p:val>
                                        </p:tav>
                                      </p:tavLst>
                                    </p:anim>
                                    <p:anim calcmode="lin" valueType="num">
                                      <p:cBhvr>
                                        <p:cTn id="6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fade">
                                      <p:cBhvr>
                                        <p:cTn id="72" dur="1000"/>
                                        <p:tgtEl>
                                          <p:spTgt spid="25"/>
                                        </p:tgtEl>
                                      </p:cBhvr>
                                    </p:animEffect>
                                    <p:anim calcmode="lin" valueType="num">
                                      <p:cBhvr>
                                        <p:cTn id="73" dur="1000" fill="hold"/>
                                        <p:tgtEl>
                                          <p:spTgt spid="25"/>
                                        </p:tgtEl>
                                        <p:attrNameLst>
                                          <p:attrName>ppt_x</p:attrName>
                                        </p:attrNameLst>
                                      </p:cBhvr>
                                      <p:tavLst>
                                        <p:tav tm="0">
                                          <p:val>
                                            <p:strVal val="#ppt_x"/>
                                          </p:val>
                                        </p:tav>
                                        <p:tav tm="100000">
                                          <p:val>
                                            <p:strVal val="#ppt_x"/>
                                          </p:val>
                                        </p:tav>
                                      </p:tavLst>
                                    </p:anim>
                                    <p:anim calcmode="lin" valueType="num">
                                      <p:cBhvr>
                                        <p:cTn id="7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nodeType="clickEffect">
                                  <p:stCondLst>
                                    <p:cond delay="0"/>
                                  </p:stCondLst>
                                  <p:childTnLst>
                                    <p:set>
                                      <p:cBhvr>
                                        <p:cTn id="78" dur="1" fill="hold">
                                          <p:stCondLst>
                                            <p:cond delay="0"/>
                                          </p:stCondLst>
                                        </p:cTn>
                                        <p:tgtEl>
                                          <p:spTgt spid="26"/>
                                        </p:tgtEl>
                                        <p:attrNameLst>
                                          <p:attrName>style.visibility</p:attrName>
                                        </p:attrNameLst>
                                      </p:cBhvr>
                                      <p:to>
                                        <p:strVal val="visible"/>
                                      </p:to>
                                    </p:set>
                                    <p:animEffect transition="in" filter="fade">
                                      <p:cBhvr>
                                        <p:cTn id="79" dur="1000"/>
                                        <p:tgtEl>
                                          <p:spTgt spid="26"/>
                                        </p:tgtEl>
                                      </p:cBhvr>
                                    </p:animEffect>
                                    <p:anim calcmode="lin" valueType="num">
                                      <p:cBhvr>
                                        <p:cTn id="80" dur="1000" fill="hold"/>
                                        <p:tgtEl>
                                          <p:spTgt spid="26"/>
                                        </p:tgtEl>
                                        <p:attrNameLst>
                                          <p:attrName>ppt_x</p:attrName>
                                        </p:attrNameLst>
                                      </p:cBhvr>
                                      <p:tavLst>
                                        <p:tav tm="0">
                                          <p:val>
                                            <p:strVal val="#ppt_x"/>
                                          </p:val>
                                        </p:tav>
                                        <p:tav tm="100000">
                                          <p:val>
                                            <p:strVal val="#ppt_x"/>
                                          </p:val>
                                        </p:tav>
                                      </p:tavLst>
                                    </p:anim>
                                    <p:anim calcmode="lin" valueType="num">
                                      <p:cBhvr>
                                        <p:cTn id="8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nodeType="clickEffect">
                                  <p:stCondLst>
                                    <p:cond delay="0"/>
                                  </p:stCondLst>
                                  <p:childTnLst>
                                    <p:set>
                                      <p:cBhvr>
                                        <p:cTn id="85" dur="1" fill="hold">
                                          <p:stCondLst>
                                            <p:cond delay="0"/>
                                          </p:stCondLst>
                                        </p:cTn>
                                        <p:tgtEl>
                                          <p:spTgt spid="27"/>
                                        </p:tgtEl>
                                        <p:attrNameLst>
                                          <p:attrName>style.visibility</p:attrName>
                                        </p:attrNameLst>
                                      </p:cBhvr>
                                      <p:to>
                                        <p:strVal val="visible"/>
                                      </p:to>
                                    </p:set>
                                    <p:animEffect transition="in" filter="fade">
                                      <p:cBhvr>
                                        <p:cTn id="86" dur="1000"/>
                                        <p:tgtEl>
                                          <p:spTgt spid="27"/>
                                        </p:tgtEl>
                                      </p:cBhvr>
                                    </p:animEffect>
                                    <p:anim calcmode="lin" valueType="num">
                                      <p:cBhvr>
                                        <p:cTn id="87" dur="1000" fill="hold"/>
                                        <p:tgtEl>
                                          <p:spTgt spid="27"/>
                                        </p:tgtEl>
                                        <p:attrNameLst>
                                          <p:attrName>ppt_x</p:attrName>
                                        </p:attrNameLst>
                                      </p:cBhvr>
                                      <p:tavLst>
                                        <p:tav tm="0">
                                          <p:val>
                                            <p:strVal val="#ppt_x"/>
                                          </p:val>
                                        </p:tav>
                                        <p:tav tm="100000">
                                          <p:val>
                                            <p:strVal val="#ppt_x"/>
                                          </p:val>
                                        </p:tav>
                                      </p:tavLst>
                                    </p:anim>
                                    <p:anim calcmode="lin" valueType="num">
                                      <p:cBhvr>
                                        <p:cTn id="8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4" grpId="0" animBg="1"/>
      <p:bldP spid="4" grpId="1" animBg="1"/>
      <p:bldP spid="6" grpId="0" animBg="1"/>
      <p:bldP spid="12"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48EEE831-AEB6-4C2F-2F9B-E8F11685AFF4}"/>
              </a:ext>
            </a:extLst>
          </p:cNvPr>
          <p:cNvSpPr txBox="1"/>
          <p:nvPr/>
        </p:nvSpPr>
        <p:spPr>
          <a:xfrm>
            <a:off x="172066" y="417870"/>
            <a:ext cx="9115057" cy="5970865"/>
          </a:xfrm>
          <a:prstGeom prst="rect">
            <a:avLst/>
          </a:prstGeom>
          <a:noFill/>
        </p:spPr>
        <p:txBody>
          <a:bodyPr wrap="square" rtlCol="0">
            <a:spAutoFit/>
          </a:bodyPr>
          <a:lstStyle/>
          <a:p>
            <a:r>
              <a:rPr kumimoji="1" lang="ja-JP" altLang="en-US" sz="3600" dirty="0">
                <a:latin typeface="AR P丸ゴシック体E" panose="020F0900000000000000" pitchFamily="50" charset="-128"/>
                <a:ea typeface="AR P丸ゴシック体E" panose="020F0900000000000000" pitchFamily="50" charset="-128"/>
              </a:rPr>
              <a:t>　 </a:t>
            </a:r>
            <a:r>
              <a:rPr kumimoji="1" lang="ja-JP" altLang="en-US" sz="4400" dirty="0">
                <a:solidFill>
                  <a:srgbClr val="FF0000"/>
                </a:solidFill>
                <a:latin typeface="AR P丸ゴシック体E" panose="020F0900000000000000" pitchFamily="50" charset="-128"/>
                <a:ea typeface="AR P丸ゴシック体E" panose="020F0900000000000000" pitchFamily="50" charset="-128"/>
              </a:rPr>
              <a:t>ＥＳＤフェスタ ｉｎ 草津</a:t>
            </a:r>
            <a:r>
              <a:rPr kumimoji="1" lang="en-US" altLang="ja-JP" sz="4400" dirty="0">
                <a:solidFill>
                  <a:srgbClr val="FF0000"/>
                </a:solidFill>
                <a:latin typeface="AR P丸ゴシック体E" panose="020F0900000000000000" pitchFamily="50" charset="-128"/>
                <a:ea typeface="AR P丸ゴシック体E" panose="020F0900000000000000" pitchFamily="50" charset="-128"/>
              </a:rPr>
              <a:t>2025</a:t>
            </a:r>
          </a:p>
          <a:p>
            <a:endParaRPr kumimoji="1" lang="en-US" altLang="ja-JP" sz="1200" dirty="0">
              <a:solidFill>
                <a:srgbClr val="FF0000"/>
              </a:solidFill>
              <a:latin typeface="AR P丸ゴシック体E" panose="020F0900000000000000" pitchFamily="50" charset="-128"/>
              <a:ea typeface="AR P丸ゴシック体E" panose="020F0900000000000000" pitchFamily="50" charset="-128"/>
            </a:endParaRPr>
          </a:p>
          <a:p>
            <a:r>
              <a:rPr kumimoji="1" lang="ja-JP" altLang="en-US" sz="3600" dirty="0">
                <a:latin typeface="AR P丸ゴシック体E" panose="020F0900000000000000" pitchFamily="50" charset="-128"/>
                <a:ea typeface="AR P丸ゴシック体E" panose="020F0900000000000000" pitchFamily="50" charset="-128"/>
              </a:rPr>
              <a:t>　   「</a:t>
            </a:r>
            <a:r>
              <a:rPr kumimoji="1" lang="ja-JP" altLang="en-US" sz="3600" dirty="0">
                <a:highlight>
                  <a:srgbClr val="FFFF00"/>
                </a:highlight>
                <a:latin typeface="AR P丸ゴシック体E" panose="020F0900000000000000" pitchFamily="50" charset="-128"/>
                <a:ea typeface="AR P丸ゴシック体E" panose="020F0900000000000000" pitchFamily="50" charset="-128"/>
              </a:rPr>
              <a:t>日本一の教育」が進む草津市</a:t>
            </a:r>
            <a:endParaRPr kumimoji="1" lang="en-US" altLang="ja-JP" sz="3600" dirty="0">
              <a:highlight>
                <a:srgbClr val="FFFF00"/>
              </a:highlight>
              <a:latin typeface="AR P丸ゴシック体E" panose="020F0900000000000000" pitchFamily="50" charset="-128"/>
              <a:ea typeface="AR P丸ゴシック体E" panose="020F0900000000000000" pitchFamily="50" charset="-128"/>
            </a:endParaRPr>
          </a:p>
          <a:p>
            <a:endParaRPr kumimoji="1" lang="en-US" altLang="ja-JP" sz="1200" dirty="0">
              <a:latin typeface="AR P丸ゴシック体E" panose="020F0900000000000000" pitchFamily="50" charset="-128"/>
              <a:ea typeface="AR P丸ゴシック体E" panose="020F0900000000000000" pitchFamily="50" charset="-128"/>
            </a:endParaRPr>
          </a:p>
          <a:p>
            <a:endParaRPr kumimoji="1" lang="en-US" altLang="ja-JP" sz="1200" dirty="0">
              <a:latin typeface="AR P丸ゴシック体E" panose="020F0900000000000000" pitchFamily="50" charset="-128"/>
              <a:ea typeface="AR P丸ゴシック体E" panose="020F0900000000000000" pitchFamily="50" charset="-128"/>
            </a:endParaRPr>
          </a:p>
          <a:p>
            <a:r>
              <a:rPr kumimoji="1" lang="ja-JP" altLang="en-US" sz="3600" dirty="0">
                <a:highlight>
                  <a:srgbClr val="FFFF00"/>
                </a:highlight>
                <a:latin typeface="AR P丸ゴシック体E" panose="020F0900000000000000" pitchFamily="50" charset="-128"/>
                <a:ea typeface="AR P丸ゴシック体E" panose="020F0900000000000000" pitchFamily="50" charset="-128"/>
              </a:rPr>
              <a:t>・一万人の小中学生が学びの交流会をする！</a:t>
            </a:r>
            <a:endParaRPr kumimoji="1" lang="en-US" altLang="ja-JP" sz="3600" dirty="0">
              <a:highlight>
                <a:srgbClr val="FFFF00"/>
              </a:highlight>
              <a:latin typeface="AR P丸ゴシック体E" panose="020F0900000000000000" pitchFamily="50" charset="-128"/>
              <a:ea typeface="AR P丸ゴシック体E" panose="020F0900000000000000" pitchFamily="50" charset="-128"/>
            </a:endParaRPr>
          </a:p>
          <a:p>
            <a:r>
              <a:rPr kumimoji="1" lang="ja-JP" altLang="en-US" sz="3600" dirty="0">
                <a:highlight>
                  <a:srgbClr val="FFFF00"/>
                </a:highlight>
                <a:latin typeface="AR P丸ゴシック体E" panose="020F0900000000000000" pitchFamily="50" charset="-128"/>
                <a:ea typeface="AR P丸ゴシック体E" panose="020F0900000000000000" pitchFamily="50" charset="-128"/>
              </a:rPr>
              <a:t>　しかも、その内容が</a:t>
            </a:r>
            <a:r>
              <a:rPr kumimoji="1" lang="ja-JP" altLang="en-US" sz="3600" b="1" dirty="0">
                <a:solidFill>
                  <a:srgbClr val="FF0000"/>
                </a:solidFill>
                <a:highlight>
                  <a:srgbClr val="FFFF00"/>
                </a:highlight>
                <a:latin typeface="AR P丸ゴシック体E" panose="020F0900000000000000" pitchFamily="50" charset="-128"/>
                <a:ea typeface="AR P丸ゴシック体E" panose="020F0900000000000000" pitchFamily="50" charset="-128"/>
              </a:rPr>
              <a:t>素晴らしい</a:t>
            </a:r>
            <a:endParaRPr kumimoji="1" lang="en-US" altLang="ja-JP" sz="3600" b="1" dirty="0">
              <a:solidFill>
                <a:srgbClr val="FF0000"/>
              </a:solidFill>
              <a:highlight>
                <a:srgbClr val="FFFF00"/>
              </a:highlight>
              <a:latin typeface="AR P丸ゴシック体E" panose="020F0900000000000000" pitchFamily="50" charset="-128"/>
              <a:ea typeface="AR P丸ゴシック体E" panose="020F0900000000000000" pitchFamily="50" charset="-128"/>
            </a:endParaRPr>
          </a:p>
          <a:p>
            <a:r>
              <a:rPr kumimoji="1" lang="ja-JP" altLang="en-US" sz="3600" dirty="0">
                <a:latin typeface="AR P丸ゴシック体E" panose="020F0900000000000000" pitchFamily="50" charset="-128"/>
                <a:ea typeface="AR P丸ゴシック体E" panose="020F0900000000000000" pitchFamily="50" charset="-128"/>
              </a:rPr>
              <a:t>　　　　　　　私は・・・ </a:t>
            </a:r>
            <a:endParaRPr kumimoji="1" lang="en-US" altLang="ja-JP" sz="3600" dirty="0">
              <a:latin typeface="AR P丸ゴシック体E" panose="020F0900000000000000" pitchFamily="50" charset="-128"/>
              <a:ea typeface="AR P丸ゴシック体E" panose="020F0900000000000000" pitchFamily="50" charset="-128"/>
            </a:endParaRPr>
          </a:p>
          <a:p>
            <a:endParaRPr kumimoji="1" lang="en-US" altLang="ja-JP" sz="1400" dirty="0">
              <a:latin typeface="AR P丸ゴシック体E" panose="020F0900000000000000" pitchFamily="50" charset="-128"/>
              <a:ea typeface="AR P丸ゴシック体E" panose="020F0900000000000000" pitchFamily="50" charset="-128"/>
            </a:endParaRPr>
          </a:p>
          <a:p>
            <a:r>
              <a:rPr kumimoji="1" lang="ja-JP" altLang="en-US" sz="3600" dirty="0">
                <a:highlight>
                  <a:srgbClr val="FFFF00"/>
                </a:highlight>
                <a:latin typeface="AR P丸ゴシック体E" panose="020F0900000000000000" pitchFamily="50" charset="-128"/>
                <a:ea typeface="AR P丸ゴシック体E" panose="020F0900000000000000" pitchFamily="50" charset="-128"/>
              </a:rPr>
              <a:t>　日本中のたくさんの（幼・小・中・高等学校</a:t>
            </a:r>
            <a:endParaRPr kumimoji="1" lang="en-US" altLang="ja-JP" sz="3600" dirty="0">
              <a:highlight>
                <a:srgbClr val="FFFF00"/>
              </a:highlight>
              <a:latin typeface="AR P丸ゴシック体E" panose="020F0900000000000000" pitchFamily="50" charset="-128"/>
              <a:ea typeface="AR P丸ゴシック体E" panose="020F0900000000000000" pitchFamily="50" charset="-128"/>
            </a:endParaRPr>
          </a:p>
          <a:p>
            <a:r>
              <a:rPr kumimoji="1" lang="ja-JP" altLang="en-US" sz="3600" dirty="0">
                <a:highlight>
                  <a:srgbClr val="FFFF00"/>
                </a:highlight>
                <a:latin typeface="AR P丸ゴシック体E" panose="020F0900000000000000" pitchFamily="50" charset="-128"/>
                <a:ea typeface="AR P丸ゴシック体E" panose="020F0900000000000000" pitchFamily="50" charset="-128"/>
              </a:rPr>
              <a:t>　や大学、大学院、教育委員会、文部科学省　</a:t>
            </a:r>
            <a:endParaRPr kumimoji="1" lang="en-US" altLang="ja-JP" sz="3600" dirty="0">
              <a:highlight>
                <a:srgbClr val="FFFF00"/>
              </a:highlight>
              <a:latin typeface="AR P丸ゴシック体E" panose="020F0900000000000000" pitchFamily="50" charset="-128"/>
              <a:ea typeface="AR P丸ゴシック体E" panose="020F0900000000000000" pitchFamily="50" charset="-128"/>
            </a:endParaRPr>
          </a:p>
          <a:p>
            <a:r>
              <a:rPr kumimoji="1" lang="ja-JP" altLang="en-US" sz="3600" dirty="0">
                <a:highlight>
                  <a:srgbClr val="FFFF00"/>
                </a:highlight>
                <a:latin typeface="AR P丸ゴシック体E" panose="020F0900000000000000" pitchFamily="50" charset="-128"/>
                <a:ea typeface="AR P丸ゴシック体E" panose="020F0900000000000000" pitchFamily="50" charset="-128"/>
              </a:rPr>
              <a:t>　環境省など）方々や国際連合・ユネスコの</a:t>
            </a:r>
            <a:endParaRPr kumimoji="1" lang="en-US" altLang="ja-JP" sz="3600" dirty="0">
              <a:highlight>
                <a:srgbClr val="FFFF00"/>
              </a:highlight>
              <a:latin typeface="AR P丸ゴシック体E" panose="020F0900000000000000" pitchFamily="50" charset="-128"/>
              <a:ea typeface="AR P丸ゴシック体E" panose="020F0900000000000000" pitchFamily="50" charset="-128"/>
            </a:endParaRPr>
          </a:p>
          <a:p>
            <a:r>
              <a:rPr kumimoji="1" lang="ja-JP" altLang="en-US" sz="3600" dirty="0">
                <a:highlight>
                  <a:srgbClr val="FFFF00"/>
                </a:highlight>
                <a:latin typeface="AR P丸ゴシック体E" panose="020F0900000000000000" pitchFamily="50" charset="-128"/>
                <a:ea typeface="AR P丸ゴシック体E" panose="020F0900000000000000" pitchFamily="50" charset="-128"/>
              </a:rPr>
              <a:t>　方々などと話してきた中で感じたことです</a:t>
            </a:r>
            <a:r>
              <a:rPr kumimoji="1" lang="ja-JP" altLang="en-US" sz="3600" dirty="0">
                <a:latin typeface="AR P丸ゴシック体E" panose="020F0900000000000000" pitchFamily="50" charset="-128"/>
                <a:ea typeface="AR P丸ゴシック体E" panose="020F0900000000000000" pitchFamily="50" charset="-128"/>
              </a:rPr>
              <a:t>。</a:t>
            </a:r>
          </a:p>
        </p:txBody>
      </p:sp>
    </p:spTree>
    <p:extLst>
      <p:ext uri="{BB962C8B-B14F-4D97-AF65-F5344CB8AC3E}">
        <p14:creationId xmlns:p14="http://schemas.microsoft.com/office/powerpoint/2010/main" val="4281149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5" end="5"/>
                                            </p:txEl>
                                          </p:spTgt>
                                        </p:tgtEl>
                                        <p:attrNameLst>
                                          <p:attrName>style.visibility</p:attrName>
                                        </p:attrNameLst>
                                      </p:cBhvr>
                                      <p:to>
                                        <p:strVal val="visible"/>
                                      </p:to>
                                    </p:set>
                                    <p:animEffect transition="in" filter="fade">
                                      <p:cBhvr>
                                        <p:cTn id="14" dur="1000"/>
                                        <p:tgtEl>
                                          <p:spTgt spid="4">
                                            <p:txEl>
                                              <p:pRg st="5" end="5"/>
                                            </p:txEl>
                                          </p:spTgt>
                                        </p:tgtEl>
                                      </p:cBhvr>
                                    </p:animEffect>
                                    <p:anim calcmode="lin" valueType="num">
                                      <p:cBhvr>
                                        <p:cTn id="1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5" end="5"/>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animEffect transition="in" filter="fade">
                                      <p:cBhvr>
                                        <p:cTn id="19" dur="1000"/>
                                        <p:tgtEl>
                                          <p:spTgt spid="4">
                                            <p:txEl>
                                              <p:pRg st="6" end="6"/>
                                            </p:txEl>
                                          </p:spTgt>
                                        </p:tgtEl>
                                      </p:cBhvr>
                                    </p:animEffect>
                                    <p:anim calcmode="lin" valueType="num">
                                      <p:cBhvr>
                                        <p:cTn id="2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xEl>
                                              <p:pRg st="7" end="7"/>
                                            </p:txEl>
                                          </p:spTgt>
                                        </p:tgtEl>
                                        <p:attrNameLst>
                                          <p:attrName>style.visibility</p:attrName>
                                        </p:attrNameLst>
                                      </p:cBhvr>
                                      <p:to>
                                        <p:strVal val="visible"/>
                                      </p:to>
                                    </p:set>
                                    <p:animEffect transition="in" filter="fade">
                                      <p:cBhvr>
                                        <p:cTn id="26" dur="1000"/>
                                        <p:tgtEl>
                                          <p:spTgt spid="4">
                                            <p:txEl>
                                              <p:pRg st="7" end="7"/>
                                            </p:txEl>
                                          </p:spTgt>
                                        </p:tgtEl>
                                      </p:cBhvr>
                                    </p:animEffect>
                                    <p:anim calcmode="lin" valueType="num">
                                      <p:cBhvr>
                                        <p:cTn id="27"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7" end="7"/>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animEffect transition="in" filter="fade">
                                      <p:cBhvr>
                                        <p:cTn id="31" dur="1000"/>
                                        <p:tgtEl>
                                          <p:spTgt spid="4">
                                            <p:txEl>
                                              <p:pRg st="9" end="9"/>
                                            </p:txEl>
                                          </p:spTgt>
                                        </p:tgtEl>
                                      </p:cBhvr>
                                    </p:animEffect>
                                    <p:anim calcmode="lin" valueType="num">
                                      <p:cBhvr>
                                        <p:cTn id="32"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par>
                          <p:cTn id="34" fill="hold">
                            <p:stCondLst>
                              <p:cond delay="1000"/>
                            </p:stCondLst>
                            <p:childTnLst>
                              <p:par>
                                <p:cTn id="35" presetID="42" presetClass="entr" presetSubtype="0" fill="hold" nodeType="afterEffect">
                                  <p:stCondLst>
                                    <p:cond delay="0"/>
                                  </p:stCondLst>
                                  <p:childTnLst>
                                    <p:set>
                                      <p:cBhvr>
                                        <p:cTn id="36" dur="1" fill="hold">
                                          <p:stCondLst>
                                            <p:cond delay="0"/>
                                          </p:stCondLst>
                                        </p:cTn>
                                        <p:tgtEl>
                                          <p:spTgt spid="4">
                                            <p:txEl>
                                              <p:pRg st="10" end="10"/>
                                            </p:txEl>
                                          </p:spTgt>
                                        </p:tgtEl>
                                        <p:attrNameLst>
                                          <p:attrName>style.visibility</p:attrName>
                                        </p:attrNameLst>
                                      </p:cBhvr>
                                      <p:to>
                                        <p:strVal val="visible"/>
                                      </p:to>
                                    </p:set>
                                    <p:animEffect transition="in" filter="fade">
                                      <p:cBhvr>
                                        <p:cTn id="37" dur="1000"/>
                                        <p:tgtEl>
                                          <p:spTgt spid="4">
                                            <p:txEl>
                                              <p:pRg st="10" end="10"/>
                                            </p:txEl>
                                          </p:spTgt>
                                        </p:tgtEl>
                                      </p:cBhvr>
                                    </p:animEffect>
                                    <p:anim calcmode="lin" valueType="num">
                                      <p:cBhvr>
                                        <p:cTn id="38"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39" dur="1000" fill="hold"/>
                                        <p:tgtEl>
                                          <p:spTgt spid="4">
                                            <p:txEl>
                                              <p:pRg st="10" end="10"/>
                                            </p:txEl>
                                          </p:spTgt>
                                        </p:tgtEl>
                                        <p:attrNameLst>
                                          <p:attrName>ppt_y</p:attrName>
                                        </p:attrNameLst>
                                      </p:cBhvr>
                                      <p:tavLst>
                                        <p:tav tm="0">
                                          <p:val>
                                            <p:strVal val="#ppt_y+.1"/>
                                          </p:val>
                                        </p:tav>
                                        <p:tav tm="100000">
                                          <p:val>
                                            <p:strVal val="#ppt_y"/>
                                          </p:val>
                                        </p:tav>
                                      </p:tavLst>
                                    </p:anim>
                                  </p:childTnLst>
                                </p:cTn>
                              </p:par>
                            </p:childTnLst>
                          </p:cTn>
                        </p:par>
                        <p:par>
                          <p:cTn id="40" fill="hold">
                            <p:stCondLst>
                              <p:cond delay="2000"/>
                            </p:stCondLst>
                            <p:childTnLst>
                              <p:par>
                                <p:cTn id="41" presetID="42" presetClass="entr" presetSubtype="0" fill="hold" nodeType="afterEffect">
                                  <p:stCondLst>
                                    <p:cond delay="0"/>
                                  </p:stCondLst>
                                  <p:childTnLst>
                                    <p:set>
                                      <p:cBhvr>
                                        <p:cTn id="42" dur="1" fill="hold">
                                          <p:stCondLst>
                                            <p:cond delay="0"/>
                                          </p:stCondLst>
                                        </p:cTn>
                                        <p:tgtEl>
                                          <p:spTgt spid="4">
                                            <p:txEl>
                                              <p:pRg st="11" end="11"/>
                                            </p:txEl>
                                          </p:spTgt>
                                        </p:tgtEl>
                                        <p:attrNameLst>
                                          <p:attrName>style.visibility</p:attrName>
                                        </p:attrNameLst>
                                      </p:cBhvr>
                                      <p:to>
                                        <p:strVal val="visible"/>
                                      </p:to>
                                    </p:set>
                                    <p:animEffect transition="in" filter="fade">
                                      <p:cBhvr>
                                        <p:cTn id="43" dur="1000"/>
                                        <p:tgtEl>
                                          <p:spTgt spid="4">
                                            <p:txEl>
                                              <p:pRg st="11" end="11"/>
                                            </p:txEl>
                                          </p:spTgt>
                                        </p:tgtEl>
                                      </p:cBhvr>
                                    </p:animEffect>
                                    <p:anim calcmode="lin" valueType="num">
                                      <p:cBhvr>
                                        <p:cTn id="44" dur="1000" fill="hold"/>
                                        <p:tgtEl>
                                          <p:spTgt spid="4">
                                            <p:txEl>
                                              <p:pRg st="11" end="11"/>
                                            </p:txEl>
                                          </p:spTgt>
                                        </p:tgtEl>
                                        <p:attrNameLst>
                                          <p:attrName>ppt_x</p:attrName>
                                        </p:attrNameLst>
                                      </p:cBhvr>
                                      <p:tavLst>
                                        <p:tav tm="0">
                                          <p:val>
                                            <p:strVal val="#ppt_x"/>
                                          </p:val>
                                        </p:tav>
                                        <p:tav tm="100000">
                                          <p:val>
                                            <p:strVal val="#ppt_x"/>
                                          </p:val>
                                        </p:tav>
                                      </p:tavLst>
                                    </p:anim>
                                    <p:anim calcmode="lin" valueType="num">
                                      <p:cBhvr>
                                        <p:cTn id="45" dur="1000" fill="hold"/>
                                        <p:tgtEl>
                                          <p:spTgt spid="4">
                                            <p:txEl>
                                              <p:pRg st="11" end="11"/>
                                            </p:txEl>
                                          </p:spTgt>
                                        </p:tgtEl>
                                        <p:attrNameLst>
                                          <p:attrName>ppt_y</p:attrName>
                                        </p:attrNameLst>
                                      </p:cBhvr>
                                      <p:tavLst>
                                        <p:tav tm="0">
                                          <p:val>
                                            <p:strVal val="#ppt_y+.1"/>
                                          </p:val>
                                        </p:tav>
                                        <p:tav tm="100000">
                                          <p:val>
                                            <p:strVal val="#ppt_y"/>
                                          </p:val>
                                        </p:tav>
                                      </p:tavLst>
                                    </p:anim>
                                  </p:childTnLst>
                                </p:cTn>
                              </p:par>
                            </p:childTnLst>
                          </p:cTn>
                        </p:par>
                        <p:par>
                          <p:cTn id="46" fill="hold">
                            <p:stCondLst>
                              <p:cond delay="3000"/>
                            </p:stCondLst>
                            <p:childTnLst>
                              <p:par>
                                <p:cTn id="47" presetID="42" presetClass="entr" presetSubtype="0" fill="hold" nodeType="afterEffect">
                                  <p:stCondLst>
                                    <p:cond delay="0"/>
                                  </p:stCondLst>
                                  <p:childTnLst>
                                    <p:set>
                                      <p:cBhvr>
                                        <p:cTn id="48" dur="1" fill="hold">
                                          <p:stCondLst>
                                            <p:cond delay="0"/>
                                          </p:stCondLst>
                                        </p:cTn>
                                        <p:tgtEl>
                                          <p:spTgt spid="4">
                                            <p:txEl>
                                              <p:pRg st="12" end="12"/>
                                            </p:txEl>
                                          </p:spTgt>
                                        </p:tgtEl>
                                        <p:attrNameLst>
                                          <p:attrName>style.visibility</p:attrName>
                                        </p:attrNameLst>
                                      </p:cBhvr>
                                      <p:to>
                                        <p:strVal val="visible"/>
                                      </p:to>
                                    </p:set>
                                    <p:animEffect transition="in" filter="fade">
                                      <p:cBhvr>
                                        <p:cTn id="49" dur="1000"/>
                                        <p:tgtEl>
                                          <p:spTgt spid="4">
                                            <p:txEl>
                                              <p:pRg st="12" end="12"/>
                                            </p:txEl>
                                          </p:spTgt>
                                        </p:tgtEl>
                                      </p:cBhvr>
                                    </p:animEffect>
                                    <p:anim calcmode="lin" valueType="num">
                                      <p:cBhvr>
                                        <p:cTn id="50" dur="1000" fill="hold"/>
                                        <p:tgtEl>
                                          <p:spTgt spid="4">
                                            <p:txEl>
                                              <p:pRg st="12" end="12"/>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壁に貼られたポスターと広告&#10;&#10;AI 生成コンテンツは誤りを含む可能性があります。">
            <a:extLst>
              <a:ext uri="{FF2B5EF4-FFF2-40B4-BE49-F238E27FC236}">
                <a16:creationId xmlns:a16="http://schemas.microsoft.com/office/drawing/2014/main" id="{29BB7B24-E1FE-EBC0-8DE4-5810ACCFEC4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76303"/>
            <a:ext cx="9144000" cy="6505394"/>
          </a:xfrm>
          <a:prstGeom prst="rect">
            <a:avLst/>
          </a:prstGeom>
        </p:spPr>
      </p:pic>
      <p:pic>
        <p:nvPicPr>
          <p:cNvPr id="5" name="図 4" descr="壁に貼られたポスターと広告&#10;&#10;AI 生成コンテンツは誤りを含む可能性があります。">
            <a:extLst>
              <a:ext uri="{FF2B5EF4-FFF2-40B4-BE49-F238E27FC236}">
                <a16:creationId xmlns:a16="http://schemas.microsoft.com/office/drawing/2014/main" id="{7C1F9C71-9694-4EDE-4E73-4A5674B23D61}"/>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899355" y="28977"/>
            <a:ext cx="2989007" cy="4199559"/>
          </a:xfrm>
          <a:prstGeom prst="rect">
            <a:avLst/>
          </a:prstGeom>
        </p:spPr>
      </p:pic>
      <p:pic>
        <p:nvPicPr>
          <p:cNvPr id="6" name="図 5" descr="壁に貼られたポスターと広告&#10;&#10;AI 生成コンテンツは誤りを含む可能性があります。">
            <a:extLst>
              <a:ext uri="{FF2B5EF4-FFF2-40B4-BE49-F238E27FC236}">
                <a16:creationId xmlns:a16="http://schemas.microsoft.com/office/drawing/2014/main" id="{8297BBDD-46EF-0230-C2E4-6FB2FBBDFADD}"/>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37215" y="953729"/>
            <a:ext cx="3207431" cy="4561158"/>
          </a:xfrm>
          <a:prstGeom prst="rect">
            <a:avLst/>
          </a:prstGeom>
        </p:spPr>
      </p:pic>
      <p:sp>
        <p:nvSpPr>
          <p:cNvPr id="7" name="楕円 6">
            <a:extLst>
              <a:ext uri="{FF2B5EF4-FFF2-40B4-BE49-F238E27FC236}">
                <a16:creationId xmlns:a16="http://schemas.microsoft.com/office/drawing/2014/main" id="{87300EB6-69F5-8771-2608-24C1681E5C46}"/>
              </a:ext>
            </a:extLst>
          </p:cNvPr>
          <p:cNvSpPr/>
          <p:nvPr/>
        </p:nvSpPr>
        <p:spPr>
          <a:xfrm>
            <a:off x="5776451" y="368710"/>
            <a:ext cx="3207431" cy="1843548"/>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extLst>
              <a:ext uri="{FF2B5EF4-FFF2-40B4-BE49-F238E27FC236}">
                <a16:creationId xmlns:a16="http://schemas.microsoft.com/office/drawing/2014/main" id="{A64C95D4-6CB9-B62B-D93B-7D82AD5E0C71}"/>
              </a:ext>
            </a:extLst>
          </p:cNvPr>
          <p:cNvSpPr/>
          <p:nvPr/>
        </p:nvSpPr>
        <p:spPr>
          <a:xfrm>
            <a:off x="88490" y="717755"/>
            <a:ext cx="3207431" cy="2521974"/>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a:extLst>
              <a:ext uri="{FF2B5EF4-FFF2-40B4-BE49-F238E27FC236}">
                <a16:creationId xmlns:a16="http://schemas.microsoft.com/office/drawing/2014/main" id="{A937F66A-4435-D935-24D0-3506554FB375}"/>
              </a:ext>
            </a:extLst>
          </p:cNvPr>
          <p:cNvSpPr/>
          <p:nvPr/>
        </p:nvSpPr>
        <p:spPr>
          <a:xfrm>
            <a:off x="5737122" y="2603429"/>
            <a:ext cx="3207431" cy="1843548"/>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楕円 9">
            <a:extLst>
              <a:ext uri="{FF2B5EF4-FFF2-40B4-BE49-F238E27FC236}">
                <a16:creationId xmlns:a16="http://schemas.microsoft.com/office/drawing/2014/main" id="{6D1F6D8A-4B9A-9E31-B6FD-007259B9A2B5}"/>
              </a:ext>
            </a:extLst>
          </p:cNvPr>
          <p:cNvSpPr/>
          <p:nvPr/>
        </p:nvSpPr>
        <p:spPr>
          <a:xfrm>
            <a:off x="26695" y="3140239"/>
            <a:ext cx="3207431" cy="2521974"/>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67439DFE-FD41-3ACC-A495-9F8BAE486164}"/>
              </a:ext>
            </a:extLst>
          </p:cNvPr>
          <p:cNvSpPr txBox="1"/>
          <p:nvPr/>
        </p:nvSpPr>
        <p:spPr>
          <a:xfrm>
            <a:off x="2922638" y="4365632"/>
            <a:ext cx="5707626" cy="2123658"/>
          </a:xfrm>
          <a:prstGeom prst="rect">
            <a:avLst/>
          </a:prstGeom>
          <a:solidFill>
            <a:srgbClr val="FFFF00"/>
          </a:solidFill>
        </p:spPr>
        <p:txBody>
          <a:bodyPr wrap="square" rtlCol="0">
            <a:spAutoFit/>
          </a:bodyPr>
          <a:lstStyle/>
          <a:p>
            <a:pPr algn="ctr"/>
            <a:r>
              <a:rPr kumimoji="1" lang="en-US" altLang="ja-JP" sz="4400" dirty="0">
                <a:latin typeface="AR P丸ゴシック体E" panose="020F0900000000000000" pitchFamily="50" charset="-128"/>
                <a:ea typeface="AR P丸ゴシック体E" panose="020F0900000000000000" pitchFamily="50" charset="-128"/>
              </a:rPr>
              <a:t>20</a:t>
            </a:r>
            <a:r>
              <a:rPr kumimoji="1" lang="ja-JP" altLang="en-US" sz="4400" dirty="0">
                <a:latin typeface="AR P丸ゴシック体E" panose="020F0900000000000000" pitchFamily="50" charset="-128"/>
                <a:ea typeface="AR P丸ゴシック体E" panose="020F0900000000000000" pitchFamily="50" charset="-128"/>
              </a:rPr>
              <a:t>校、それぞれで地域に支えられた </a:t>
            </a:r>
            <a:r>
              <a:rPr kumimoji="1" lang="ja-JP" altLang="en-US" sz="4400" u="sng" dirty="0">
                <a:highlight>
                  <a:srgbClr val="FF0000"/>
                </a:highlight>
                <a:latin typeface="AR P丸ゴシック体E" panose="020F0900000000000000" pitchFamily="50" charset="-128"/>
                <a:ea typeface="AR P丸ゴシック体E" panose="020F0900000000000000" pitchFamily="50" charset="-128"/>
              </a:rPr>
              <a:t>主体的な</a:t>
            </a:r>
            <a:endParaRPr kumimoji="1" lang="en-US" altLang="ja-JP" sz="4400" u="sng" dirty="0">
              <a:highlight>
                <a:srgbClr val="FF0000"/>
              </a:highlight>
              <a:latin typeface="AR P丸ゴシック体E" panose="020F0900000000000000" pitchFamily="50" charset="-128"/>
              <a:ea typeface="AR P丸ゴシック体E" panose="020F0900000000000000" pitchFamily="50" charset="-128"/>
            </a:endParaRPr>
          </a:p>
          <a:p>
            <a:pPr algn="ctr"/>
            <a:r>
              <a:rPr kumimoji="1" lang="ja-JP" altLang="en-US" sz="4400" dirty="0">
                <a:highlight>
                  <a:srgbClr val="FF0000"/>
                </a:highlight>
                <a:latin typeface="AR P丸ゴシック体E" panose="020F0900000000000000" pitchFamily="50" charset="-128"/>
                <a:ea typeface="AR P丸ゴシック体E" panose="020F0900000000000000" pitchFamily="50" charset="-128"/>
              </a:rPr>
              <a:t>学び</a:t>
            </a:r>
            <a:r>
              <a:rPr kumimoji="1" lang="ja-JP" altLang="en-US" sz="4400" dirty="0">
                <a:latin typeface="AR P丸ゴシック体E" panose="020F0900000000000000" pitchFamily="50" charset="-128"/>
                <a:ea typeface="AR P丸ゴシック体E" panose="020F0900000000000000" pitchFamily="50" charset="-128"/>
              </a:rPr>
              <a:t>が</a:t>
            </a:r>
            <a:r>
              <a:rPr kumimoji="1" lang="ja-JP" altLang="en-US" sz="4400" dirty="0">
                <a:highlight>
                  <a:srgbClr val="00FF00"/>
                </a:highlight>
                <a:latin typeface="AR P丸ゴシック体E" panose="020F0900000000000000" pitchFamily="50" charset="-128"/>
                <a:ea typeface="AR P丸ゴシック体E" panose="020F0900000000000000" pitchFamily="50" charset="-128"/>
              </a:rPr>
              <a:t>できつつある</a:t>
            </a:r>
            <a:r>
              <a:rPr kumimoji="1" lang="ja-JP" altLang="en-US" sz="4400" i="1" dirty="0">
                <a:latin typeface="AR P丸ゴシック体E" panose="020F0900000000000000" pitchFamily="50" charset="-128"/>
                <a:ea typeface="AR P丸ゴシック体E" panose="020F0900000000000000" pitchFamily="50" charset="-128"/>
              </a:rPr>
              <a:t>！</a:t>
            </a:r>
          </a:p>
        </p:txBody>
      </p:sp>
    </p:spTree>
    <p:extLst>
      <p:ext uri="{BB962C8B-B14F-4D97-AF65-F5344CB8AC3E}">
        <p14:creationId xmlns:p14="http://schemas.microsoft.com/office/powerpoint/2010/main" val="358572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37"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barn(outVertical)">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366B0-4475-B57A-1CFD-E4EF30A4B7C8}"/>
            </a:ext>
          </a:extLst>
        </p:cNvPr>
        <p:cNvGrpSpPr/>
        <p:nvPr/>
      </p:nvGrpSpPr>
      <p:grpSpPr>
        <a:xfrm>
          <a:off x="0" y="0"/>
          <a:ext cx="0" cy="0"/>
          <a:chOff x="0" y="0"/>
          <a:chExt cx="0" cy="0"/>
        </a:xfrm>
      </p:grpSpPr>
      <p:pic>
        <p:nvPicPr>
          <p:cNvPr id="3" name="図 2" descr="テキスト&#10;&#10;AI 生成コンテンツは誤りを含む可能性があります。">
            <a:extLst>
              <a:ext uri="{FF2B5EF4-FFF2-40B4-BE49-F238E27FC236}">
                <a16:creationId xmlns:a16="http://schemas.microsoft.com/office/drawing/2014/main" id="{7ADE4AA9-703F-A429-71ED-A1D38CCEC04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05" y="0"/>
            <a:ext cx="9123589" cy="6858000"/>
          </a:xfrm>
          <a:prstGeom prst="rect">
            <a:avLst/>
          </a:prstGeom>
        </p:spPr>
      </p:pic>
      <p:pic>
        <p:nvPicPr>
          <p:cNvPr id="5" name="図 4" descr="テキスト&#10;&#10;AI 生成コンテンツは誤りを含む可能性があります。">
            <a:extLst>
              <a:ext uri="{FF2B5EF4-FFF2-40B4-BE49-F238E27FC236}">
                <a16:creationId xmlns:a16="http://schemas.microsoft.com/office/drawing/2014/main" id="{30DBC387-11CE-71BB-E0A0-7F13495F351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05" y="0"/>
            <a:ext cx="9123589" cy="6858000"/>
          </a:xfrm>
          <a:prstGeom prst="rect">
            <a:avLst/>
          </a:prstGeom>
        </p:spPr>
      </p:pic>
      <p:pic>
        <p:nvPicPr>
          <p:cNvPr id="6" name="図 5" descr="テキスト&#10;&#10;AI 生成コンテンツは誤りを含む可能性があります。">
            <a:extLst>
              <a:ext uri="{FF2B5EF4-FFF2-40B4-BE49-F238E27FC236}">
                <a16:creationId xmlns:a16="http://schemas.microsoft.com/office/drawing/2014/main" id="{6C3DD792-46B8-2988-7339-CE8FA9C9A750}"/>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421417" y="1558455"/>
            <a:ext cx="8555603" cy="951505"/>
          </a:xfrm>
          <a:prstGeom prst="rect">
            <a:avLst/>
          </a:prstGeom>
          <a:ln>
            <a:solidFill>
              <a:srgbClr val="FF0000"/>
            </a:solidFill>
          </a:ln>
        </p:spPr>
      </p:pic>
      <p:pic>
        <p:nvPicPr>
          <p:cNvPr id="8" name="図 7" descr="テキスト&#10;&#10;AI 生成コンテンツは誤りを含む可能性があります。">
            <a:extLst>
              <a:ext uri="{FF2B5EF4-FFF2-40B4-BE49-F238E27FC236}">
                <a16:creationId xmlns:a16="http://schemas.microsoft.com/office/drawing/2014/main" id="{6EED8FA5-8A31-A016-77C6-8B9EC1EC5B4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1417" y="2509960"/>
            <a:ext cx="8555603" cy="4219436"/>
          </a:xfrm>
          <a:prstGeom prst="rect">
            <a:avLst/>
          </a:prstGeom>
          <a:ln>
            <a:solidFill>
              <a:srgbClr val="FF0000"/>
            </a:solidFill>
          </a:ln>
        </p:spPr>
      </p:pic>
      <p:sp>
        <p:nvSpPr>
          <p:cNvPr id="9" name="テキスト ボックス 8">
            <a:extLst>
              <a:ext uri="{FF2B5EF4-FFF2-40B4-BE49-F238E27FC236}">
                <a16:creationId xmlns:a16="http://schemas.microsoft.com/office/drawing/2014/main" id="{FE107C90-3B9A-4D56-DA4F-C220A5638AC5}"/>
              </a:ext>
            </a:extLst>
          </p:cNvPr>
          <p:cNvSpPr txBox="1"/>
          <p:nvPr/>
        </p:nvSpPr>
        <p:spPr>
          <a:xfrm>
            <a:off x="862706" y="1557261"/>
            <a:ext cx="8006966" cy="1323439"/>
          </a:xfrm>
          <a:prstGeom prst="rect">
            <a:avLst/>
          </a:prstGeom>
          <a:solidFill>
            <a:srgbClr val="FFFF00"/>
          </a:solidFill>
          <a:ln w="76200">
            <a:solidFill>
              <a:srgbClr val="FF0000"/>
            </a:solidFill>
          </a:ln>
        </p:spPr>
        <p:txBody>
          <a:bodyPr wrap="square" rtlCol="0">
            <a:spAutoFit/>
          </a:bodyPr>
          <a:lstStyle/>
          <a:p>
            <a:r>
              <a:rPr kumimoji="1" lang="ja-JP" altLang="en-US" sz="4000" dirty="0">
                <a:latin typeface="AR P丸ゴシック体E" panose="020F0900000000000000" pitchFamily="50" charset="-128"/>
                <a:ea typeface="AR P丸ゴシック体E" panose="020F0900000000000000" pitchFamily="50" charset="-128"/>
              </a:rPr>
              <a:t>④ 家庭や地域社会との連携と協働　　</a:t>
            </a:r>
            <a:endParaRPr kumimoji="1" lang="en-US" altLang="ja-JP" sz="4000" dirty="0">
              <a:latin typeface="AR P丸ゴシック体E" panose="020F0900000000000000" pitchFamily="50" charset="-128"/>
              <a:ea typeface="AR P丸ゴシック体E" panose="020F0900000000000000" pitchFamily="50" charset="-128"/>
            </a:endParaRPr>
          </a:p>
          <a:p>
            <a:r>
              <a:rPr kumimoji="1" lang="ja-JP" altLang="en-US" sz="4000" dirty="0">
                <a:latin typeface="AR P丸ゴシック体E" panose="020F0900000000000000" pitchFamily="50" charset="-128"/>
                <a:ea typeface="AR P丸ゴシック体E" panose="020F0900000000000000" pitchFamily="50" charset="-128"/>
              </a:rPr>
              <a:t>　 をしなさい</a:t>
            </a:r>
            <a:endParaRPr kumimoji="1" lang="en-US" altLang="ja-JP" sz="4000" dirty="0">
              <a:latin typeface="AR P丸ゴシック体E" panose="020F0900000000000000" pitchFamily="50" charset="-128"/>
              <a:ea typeface="AR P丸ゴシック体E" panose="020F0900000000000000" pitchFamily="50" charset="-128"/>
            </a:endParaRPr>
          </a:p>
        </p:txBody>
      </p:sp>
      <p:sp>
        <p:nvSpPr>
          <p:cNvPr id="10" name="テキスト ボックス 9">
            <a:extLst>
              <a:ext uri="{FF2B5EF4-FFF2-40B4-BE49-F238E27FC236}">
                <a16:creationId xmlns:a16="http://schemas.microsoft.com/office/drawing/2014/main" id="{60AFA640-EE4F-54DB-E9BB-29966A949E7D}"/>
              </a:ext>
            </a:extLst>
          </p:cNvPr>
          <p:cNvSpPr txBox="1"/>
          <p:nvPr/>
        </p:nvSpPr>
        <p:spPr>
          <a:xfrm>
            <a:off x="862706" y="3020563"/>
            <a:ext cx="8006966" cy="3170099"/>
          </a:xfrm>
          <a:prstGeom prst="rect">
            <a:avLst/>
          </a:prstGeom>
          <a:solidFill>
            <a:srgbClr val="FFFF00"/>
          </a:solidFill>
          <a:ln w="76200">
            <a:solidFill>
              <a:srgbClr val="FF0000"/>
            </a:solidFill>
          </a:ln>
        </p:spPr>
        <p:txBody>
          <a:bodyPr wrap="square" rtlCol="0">
            <a:spAutoFit/>
          </a:bodyPr>
          <a:lstStyle/>
          <a:p>
            <a:r>
              <a:rPr kumimoji="1" lang="ja-JP" altLang="en-US" sz="4000" dirty="0">
                <a:latin typeface="AR P丸ゴシック体E" panose="020F0900000000000000" pitchFamily="50" charset="-128"/>
                <a:ea typeface="AR P丸ゴシック体E" panose="020F0900000000000000" pitchFamily="50" charset="-128"/>
              </a:rPr>
              <a:t>・高齢者や異年齢の子供など、地域</a:t>
            </a:r>
            <a:endParaRPr kumimoji="1" lang="en-US" altLang="ja-JP" sz="4000" dirty="0">
              <a:latin typeface="AR P丸ゴシック体E" panose="020F0900000000000000" pitchFamily="50" charset="-128"/>
              <a:ea typeface="AR P丸ゴシック体E" panose="020F0900000000000000" pitchFamily="50" charset="-128"/>
            </a:endParaRPr>
          </a:p>
          <a:p>
            <a:r>
              <a:rPr kumimoji="1" lang="ja-JP" altLang="en-US" sz="4000" dirty="0">
                <a:latin typeface="AR P丸ゴシック体E" panose="020F0900000000000000" pitchFamily="50" charset="-128"/>
                <a:ea typeface="AR P丸ゴシック体E" panose="020F0900000000000000" pitchFamily="50" charset="-128"/>
              </a:rPr>
              <a:t>  における世代を越えた交流</a:t>
            </a:r>
            <a:endParaRPr kumimoji="1" lang="en-US" altLang="ja-JP" sz="4000" dirty="0">
              <a:latin typeface="AR P丸ゴシック体E" panose="020F0900000000000000" pitchFamily="50" charset="-128"/>
              <a:ea typeface="AR P丸ゴシック体E" panose="020F0900000000000000" pitchFamily="50" charset="-128"/>
            </a:endParaRPr>
          </a:p>
          <a:p>
            <a:r>
              <a:rPr kumimoji="1" lang="ja-JP" altLang="en-US" sz="4000" dirty="0">
                <a:latin typeface="AR P丸ゴシック体E" panose="020F0900000000000000" pitchFamily="50" charset="-128"/>
                <a:ea typeface="AR P丸ゴシック体E" panose="020F0900000000000000" pitchFamily="50" charset="-128"/>
              </a:rPr>
              <a:t>・他の小学校や、幼稚園、認定こど  </a:t>
            </a:r>
            <a:endParaRPr kumimoji="1" lang="en-US" altLang="ja-JP" sz="4000" dirty="0">
              <a:latin typeface="AR P丸ゴシック体E" panose="020F0900000000000000" pitchFamily="50" charset="-128"/>
              <a:ea typeface="AR P丸ゴシック体E" panose="020F0900000000000000" pitchFamily="50" charset="-128"/>
            </a:endParaRPr>
          </a:p>
          <a:p>
            <a:r>
              <a:rPr kumimoji="1" lang="en-US" altLang="ja-JP" sz="4000" dirty="0">
                <a:latin typeface="AR P丸ゴシック体E" panose="020F0900000000000000" pitchFamily="50" charset="-128"/>
                <a:ea typeface="AR P丸ゴシック体E" panose="020F0900000000000000" pitchFamily="50" charset="-128"/>
              </a:rPr>
              <a:t>  </a:t>
            </a:r>
            <a:r>
              <a:rPr kumimoji="1" lang="ja-JP" altLang="en-US" sz="4000" dirty="0">
                <a:latin typeface="AR P丸ゴシック体E" panose="020F0900000000000000" pitchFamily="50" charset="-128"/>
                <a:ea typeface="AR P丸ゴシック体E" panose="020F0900000000000000" pitchFamily="50" charset="-128"/>
              </a:rPr>
              <a:t>も園、保育所、中学校、高等学校、 </a:t>
            </a:r>
            <a:endParaRPr kumimoji="1" lang="en-US" altLang="ja-JP" sz="4000" dirty="0">
              <a:latin typeface="AR P丸ゴシック体E" panose="020F0900000000000000" pitchFamily="50" charset="-128"/>
              <a:ea typeface="AR P丸ゴシック体E" panose="020F0900000000000000" pitchFamily="50" charset="-128"/>
            </a:endParaRPr>
          </a:p>
          <a:p>
            <a:r>
              <a:rPr kumimoji="1" lang="en-US" altLang="ja-JP" sz="4000" dirty="0">
                <a:latin typeface="AR P丸ゴシック体E" panose="020F0900000000000000" pitchFamily="50" charset="-128"/>
                <a:ea typeface="AR P丸ゴシック体E" panose="020F0900000000000000" pitchFamily="50" charset="-128"/>
              </a:rPr>
              <a:t>  </a:t>
            </a:r>
            <a:r>
              <a:rPr kumimoji="1" lang="ja-JP" altLang="en-US" sz="4000" dirty="0">
                <a:latin typeface="AR P丸ゴシック体E" panose="020F0900000000000000" pitchFamily="50" charset="-128"/>
                <a:ea typeface="AR P丸ゴシック体E" panose="020F0900000000000000" pitchFamily="50" charset="-128"/>
              </a:rPr>
              <a:t>特別支援学校などと連携・交流、</a:t>
            </a:r>
            <a:endParaRPr kumimoji="1" lang="en-US" altLang="ja-JP" sz="4000" dirty="0">
              <a:latin typeface="AR P丸ゴシック体E" panose="020F0900000000000000" pitchFamily="50" charset="-128"/>
              <a:ea typeface="AR P丸ゴシック体E" panose="020F0900000000000000" pitchFamily="50" charset="-128"/>
            </a:endParaRPr>
          </a:p>
        </p:txBody>
      </p:sp>
      <p:sp>
        <p:nvSpPr>
          <p:cNvPr id="11" name="テキスト ボックス 10">
            <a:extLst>
              <a:ext uri="{FF2B5EF4-FFF2-40B4-BE49-F238E27FC236}">
                <a16:creationId xmlns:a16="http://schemas.microsoft.com/office/drawing/2014/main" id="{BC64BA15-9CD3-8037-4DF9-AE998B13493B}"/>
              </a:ext>
            </a:extLst>
          </p:cNvPr>
          <p:cNvSpPr txBox="1"/>
          <p:nvPr/>
        </p:nvSpPr>
        <p:spPr>
          <a:xfrm>
            <a:off x="5495130" y="144118"/>
            <a:ext cx="3139986" cy="523220"/>
          </a:xfrm>
          <a:prstGeom prst="rect">
            <a:avLst/>
          </a:prstGeom>
          <a:solidFill>
            <a:srgbClr val="FFFF00"/>
          </a:solidFill>
          <a:ln>
            <a:solidFill>
              <a:schemeClr val="accent1"/>
            </a:solidFill>
          </a:ln>
        </p:spPr>
        <p:txBody>
          <a:bodyPr wrap="square" rtlCol="0">
            <a:spAutoFit/>
          </a:bodyPr>
          <a:lstStyle/>
          <a:p>
            <a:r>
              <a:rPr kumimoji="1" lang="ja-JP" altLang="en-US" sz="2800" b="1" dirty="0"/>
              <a:t>学習指導要領総 則</a:t>
            </a:r>
          </a:p>
        </p:txBody>
      </p:sp>
      <p:grpSp>
        <p:nvGrpSpPr>
          <p:cNvPr id="2" name="グループ化 1">
            <a:extLst>
              <a:ext uri="{FF2B5EF4-FFF2-40B4-BE49-F238E27FC236}">
                <a16:creationId xmlns:a16="http://schemas.microsoft.com/office/drawing/2014/main" id="{34987A0A-57B3-BA94-7B22-23181AED4E84}"/>
              </a:ext>
            </a:extLst>
          </p:cNvPr>
          <p:cNvGrpSpPr/>
          <p:nvPr/>
        </p:nvGrpSpPr>
        <p:grpSpPr>
          <a:xfrm>
            <a:off x="6995865" y="594736"/>
            <a:ext cx="1180875" cy="1136593"/>
            <a:chOff x="6854284" y="1620037"/>
            <a:chExt cx="1180875" cy="1136593"/>
          </a:xfrm>
        </p:grpSpPr>
        <p:pic>
          <p:nvPicPr>
            <p:cNvPr id="4" name="図 3" descr="挿絵 が含まれている画像&#10;&#10;AI 生成コンテンツは誤りを含む可能性があります。">
              <a:extLst>
                <a:ext uri="{FF2B5EF4-FFF2-40B4-BE49-F238E27FC236}">
                  <a16:creationId xmlns:a16="http://schemas.microsoft.com/office/drawing/2014/main" id="{9BD0F26E-B05E-929A-C3C0-BFDF9C87350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854284" y="1620037"/>
              <a:ext cx="1180875" cy="1136593"/>
            </a:xfrm>
            <a:prstGeom prst="rect">
              <a:avLst/>
            </a:prstGeom>
          </p:spPr>
        </p:pic>
        <p:sp>
          <p:nvSpPr>
            <p:cNvPr id="7" name="テキスト ボックス 6">
              <a:extLst>
                <a:ext uri="{FF2B5EF4-FFF2-40B4-BE49-F238E27FC236}">
                  <a16:creationId xmlns:a16="http://schemas.microsoft.com/office/drawing/2014/main" id="{247BACF9-FEFF-E937-E65B-0CCF5E960C87}"/>
                </a:ext>
              </a:extLst>
            </p:cNvPr>
            <p:cNvSpPr txBox="1"/>
            <p:nvPr/>
          </p:nvSpPr>
          <p:spPr>
            <a:xfrm>
              <a:off x="7070767" y="1819984"/>
              <a:ext cx="748923" cy="769441"/>
            </a:xfrm>
            <a:prstGeom prst="rect">
              <a:avLst/>
            </a:prstGeom>
            <a:noFill/>
          </p:spPr>
          <p:txBody>
            <a:bodyPr wrap="none" rtlCol="0">
              <a:spAutoFit/>
            </a:bodyPr>
            <a:lstStyle/>
            <a:p>
              <a:r>
                <a:rPr lang="ja-JP" altLang="en-US" sz="4400" b="1" dirty="0">
                  <a:latin typeface="AR P丸ゴシック体E" panose="020F0900000000000000" pitchFamily="50" charset="-128"/>
                  <a:ea typeface="AR P丸ゴシック体E" panose="020F0900000000000000" pitchFamily="50" charset="-128"/>
                </a:rPr>
                <a:t>④</a:t>
              </a:r>
              <a:endParaRPr kumimoji="1" lang="ja-JP" altLang="en-US" sz="4400" b="1" dirty="0">
                <a:latin typeface="AR P丸ゴシック体E" panose="020F0900000000000000" pitchFamily="50" charset="-128"/>
                <a:ea typeface="AR P丸ゴシック体E" panose="020F0900000000000000" pitchFamily="50" charset="-128"/>
              </a:endParaRPr>
            </a:p>
          </p:txBody>
        </p:sp>
      </p:grpSp>
      <p:grpSp>
        <p:nvGrpSpPr>
          <p:cNvPr id="12" name="グループ化 11">
            <a:extLst>
              <a:ext uri="{FF2B5EF4-FFF2-40B4-BE49-F238E27FC236}">
                <a16:creationId xmlns:a16="http://schemas.microsoft.com/office/drawing/2014/main" id="{014AAC1A-E744-863B-5BD2-08B93BED05F3}"/>
              </a:ext>
            </a:extLst>
          </p:cNvPr>
          <p:cNvGrpSpPr/>
          <p:nvPr/>
        </p:nvGrpSpPr>
        <p:grpSpPr>
          <a:xfrm>
            <a:off x="7065123" y="3121385"/>
            <a:ext cx="1180875" cy="1136593"/>
            <a:chOff x="6854284" y="1620037"/>
            <a:chExt cx="1180875" cy="1136593"/>
          </a:xfrm>
        </p:grpSpPr>
        <p:pic>
          <p:nvPicPr>
            <p:cNvPr id="13" name="図 12" descr="挿絵 が含まれている画像&#10;&#10;AI 生成コンテンツは誤りを含む可能性があります。">
              <a:extLst>
                <a:ext uri="{FF2B5EF4-FFF2-40B4-BE49-F238E27FC236}">
                  <a16:creationId xmlns:a16="http://schemas.microsoft.com/office/drawing/2014/main" id="{52831E53-17A7-503E-65E9-D9DE1B1890A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854284" y="1620037"/>
              <a:ext cx="1180875" cy="1136593"/>
            </a:xfrm>
            <a:prstGeom prst="rect">
              <a:avLst/>
            </a:prstGeom>
          </p:spPr>
        </p:pic>
        <p:sp>
          <p:nvSpPr>
            <p:cNvPr id="14" name="テキスト ボックス 13">
              <a:extLst>
                <a:ext uri="{FF2B5EF4-FFF2-40B4-BE49-F238E27FC236}">
                  <a16:creationId xmlns:a16="http://schemas.microsoft.com/office/drawing/2014/main" id="{4F9727E8-27C5-A8CA-320A-288ED4CFC3CC}"/>
                </a:ext>
              </a:extLst>
            </p:cNvPr>
            <p:cNvSpPr txBox="1"/>
            <p:nvPr/>
          </p:nvSpPr>
          <p:spPr>
            <a:xfrm>
              <a:off x="7070767" y="1819984"/>
              <a:ext cx="748923" cy="769441"/>
            </a:xfrm>
            <a:prstGeom prst="rect">
              <a:avLst/>
            </a:prstGeom>
            <a:noFill/>
          </p:spPr>
          <p:txBody>
            <a:bodyPr wrap="none" rtlCol="0">
              <a:spAutoFit/>
            </a:bodyPr>
            <a:lstStyle/>
            <a:p>
              <a:r>
                <a:rPr lang="ja-JP" altLang="en-US" sz="4400" b="1" dirty="0">
                  <a:latin typeface="AR P丸ゴシック体E" panose="020F0900000000000000" pitchFamily="50" charset="-128"/>
                  <a:ea typeface="AR P丸ゴシック体E" panose="020F0900000000000000" pitchFamily="50" charset="-128"/>
                </a:rPr>
                <a:t>④</a:t>
              </a:r>
              <a:endParaRPr kumimoji="1" lang="ja-JP" altLang="en-US" sz="4400" b="1" dirty="0">
                <a:latin typeface="AR P丸ゴシック体E" panose="020F0900000000000000" pitchFamily="50" charset="-128"/>
                <a:ea typeface="AR P丸ゴシック体E" panose="020F0900000000000000" pitchFamily="50" charset="-128"/>
              </a:endParaRPr>
            </a:p>
          </p:txBody>
        </p:sp>
      </p:grpSp>
      <p:grpSp>
        <p:nvGrpSpPr>
          <p:cNvPr id="15" name="グループ化 14">
            <a:extLst>
              <a:ext uri="{FF2B5EF4-FFF2-40B4-BE49-F238E27FC236}">
                <a16:creationId xmlns:a16="http://schemas.microsoft.com/office/drawing/2014/main" id="{BF8982F5-89C0-8D7C-3A09-BE0B90C3AA35}"/>
              </a:ext>
            </a:extLst>
          </p:cNvPr>
          <p:cNvGrpSpPr/>
          <p:nvPr/>
        </p:nvGrpSpPr>
        <p:grpSpPr>
          <a:xfrm>
            <a:off x="7742471" y="5452114"/>
            <a:ext cx="1180875" cy="1136593"/>
            <a:chOff x="6854284" y="1620037"/>
            <a:chExt cx="1180875" cy="1136593"/>
          </a:xfrm>
        </p:grpSpPr>
        <p:pic>
          <p:nvPicPr>
            <p:cNvPr id="16" name="図 15" descr="挿絵 が含まれている画像&#10;&#10;AI 生成コンテンツは誤りを含む可能性があります。">
              <a:extLst>
                <a:ext uri="{FF2B5EF4-FFF2-40B4-BE49-F238E27FC236}">
                  <a16:creationId xmlns:a16="http://schemas.microsoft.com/office/drawing/2014/main" id="{EAC4629A-B9AA-6B60-9D0F-F73B1108888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854284" y="1620037"/>
              <a:ext cx="1180875" cy="1136593"/>
            </a:xfrm>
            <a:prstGeom prst="rect">
              <a:avLst/>
            </a:prstGeom>
          </p:spPr>
        </p:pic>
        <p:sp>
          <p:nvSpPr>
            <p:cNvPr id="17" name="テキスト ボックス 16">
              <a:extLst>
                <a:ext uri="{FF2B5EF4-FFF2-40B4-BE49-F238E27FC236}">
                  <a16:creationId xmlns:a16="http://schemas.microsoft.com/office/drawing/2014/main" id="{3C3D59CE-FF84-3B72-883E-AFE0C943B98D}"/>
                </a:ext>
              </a:extLst>
            </p:cNvPr>
            <p:cNvSpPr txBox="1"/>
            <p:nvPr/>
          </p:nvSpPr>
          <p:spPr>
            <a:xfrm>
              <a:off x="7070767" y="1819984"/>
              <a:ext cx="748923" cy="769441"/>
            </a:xfrm>
            <a:prstGeom prst="rect">
              <a:avLst/>
            </a:prstGeom>
            <a:noFill/>
          </p:spPr>
          <p:txBody>
            <a:bodyPr wrap="none" rtlCol="0">
              <a:spAutoFit/>
            </a:bodyPr>
            <a:lstStyle/>
            <a:p>
              <a:r>
                <a:rPr lang="ja-JP" altLang="en-US" sz="4400" b="1" dirty="0">
                  <a:latin typeface="AR P丸ゴシック体E" panose="020F0900000000000000" pitchFamily="50" charset="-128"/>
                  <a:ea typeface="AR P丸ゴシック体E" panose="020F0900000000000000" pitchFamily="50" charset="-128"/>
                </a:rPr>
                <a:t>④</a:t>
              </a:r>
              <a:endParaRPr kumimoji="1" lang="ja-JP" altLang="en-US" sz="4400" b="1" dirty="0">
                <a:latin typeface="AR P丸ゴシック体E" panose="020F0900000000000000" pitchFamily="50" charset="-128"/>
                <a:ea typeface="AR P丸ゴシック体E" panose="020F0900000000000000" pitchFamily="50" charset="-128"/>
              </a:endParaRPr>
            </a:p>
          </p:txBody>
        </p:sp>
      </p:grpSp>
    </p:spTree>
    <p:extLst>
      <p:ext uri="{BB962C8B-B14F-4D97-AF65-F5344CB8AC3E}">
        <p14:creationId xmlns:p14="http://schemas.microsoft.com/office/powerpoint/2010/main" val="283489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1000"/>
                                        <p:tgtEl>
                                          <p:spTgt spid="15"/>
                                        </p:tgtEl>
                                      </p:cBhvr>
                                    </p:animEffect>
                                    <p:anim calcmode="lin" valueType="num">
                                      <p:cBhvr>
                                        <p:cTn id="50" dur="1000" fill="hold"/>
                                        <p:tgtEl>
                                          <p:spTgt spid="15"/>
                                        </p:tgtEl>
                                        <p:attrNameLst>
                                          <p:attrName>ppt_x</p:attrName>
                                        </p:attrNameLst>
                                      </p:cBhvr>
                                      <p:tavLst>
                                        <p:tav tm="0">
                                          <p:val>
                                            <p:strVal val="#ppt_x"/>
                                          </p:val>
                                        </p:tav>
                                        <p:tav tm="100000">
                                          <p:val>
                                            <p:strVal val="#ppt_x"/>
                                          </p:val>
                                        </p:tav>
                                      </p:tavLst>
                                    </p:anim>
                                    <p:anim calcmode="lin" valueType="num">
                                      <p:cBhvr>
                                        <p:cTn id="5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172FF-DC21-2F55-3015-9F050D957D80}"/>
            </a:ext>
          </a:extLst>
        </p:cNvPr>
        <p:cNvGrpSpPr/>
        <p:nvPr/>
      </p:nvGrpSpPr>
      <p:grpSpPr>
        <a:xfrm>
          <a:off x="0" y="0"/>
          <a:ext cx="0" cy="0"/>
          <a:chOff x="0" y="0"/>
          <a:chExt cx="0" cy="0"/>
        </a:xfrm>
      </p:grpSpPr>
      <p:pic>
        <p:nvPicPr>
          <p:cNvPr id="3" name="図 2" descr="ダイアグラム&#10;&#10;AI 生成コンテンツは誤りを含む可能性があります。">
            <a:extLst>
              <a:ext uri="{FF2B5EF4-FFF2-40B4-BE49-F238E27FC236}">
                <a16:creationId xmlns:a16="http://schemas.microsoft.com/office/drawing/2014/main" id="{8281C482-1D17-8B69-A801-E4364A7EA1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57319"/>
            <a:ext cx="9144000" cy="6543362"/>
          </a:xfrm>
          <a:prstGeom prst="rect">
            <a:avLst/>
          </a:prstGeom>
        </p:spPr>
      </p:pic>
      <p:pic>
        <p:nvPicPr>
          <p:cNvPr id="10" name="図 9" descr="ダイアグラム&#10;&#10;AI 生成コンテンツは誤りを含む可能性があります。">
            <a:extLst>
              <a:ext uri="{FF2B5EF4-FFF2-40B4-BE49-F238E27FC236}">
                <a16:creationId xmlns:a16="http://schemas.microsoft.com/office/drawing/2014/main" id="{DB3D063E-CD7E-603B-2B3C-727D57B5EAC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9454084" y="4392001"/>
            <a:ext cx="1676396" cy="447462"/>
          </a:xfrm>
          <a:prstGeom prst="rect">
            <a:avLst/>
          </a:prstGeom>
        </p:spPr>
      </p:pic>
      <p:pic>
        <p:nvPicPr>
          <p:cNvPr id="2" name="図 1">
            <a:extLst>
              <a:ext uri="{FF2B5EF4-FFF2-40B4-BE49-F238E27FC236}">
                <a16:creationId xmlns:a16="http://schemas.microsoft.com/office/drawing/2014/main" id="{7BB0AC73-72DE-99D6-DDA3-A8A45490CF0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79620" y="3725106"/>
            <a:ext cx="1010534" cy="1022933"/>
          </a:xfrm>
          <a:prstGeom prst="rect">
            <a:avLst/>
          </a:prstGeom>
        </p:spPr>
      </p:pic>
      <p:pic>
        <p:nvPicPr>
          <p:cNvPr id="4" name="図 3">
            <a:extLst>
              <a:ext uri="{FF2B5EF4-FFF2-40B4-BE49-F238E27FC236}">
                <a16:creationId xmlns:a16="http://schemas.microsoft.com/office/drawing/2014/main" id="{9BB040EB-CF10-1B6A-363A-9064A6DCC77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30658" y="5534473"/>
            <a:ext cx="1010534" cy="1022933"/>
          </a:xfrm>
          <a:prstGeom prst="rect">
            <a:avLst/>
          </a:prstGeom>
        </p:spPr>
      </p:pic>
      <p:pic>
        <p:nvPicPr>
          <p:cNvPr id="5" name="図 4">
            <a:extLst>
              <a:ext uri="{FF2B5EF4-FFF2-40B4-BE49-F238E27FC236}">
                <a16:creationId xmlns:a16="http://schemas.microsoft.com/office/drawing/2014/main" id="{6D2B6165-7BE4-EA25-1D9F-B79D3965497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33466" y="3545091"/>
            <a:ext cx="1010534" cy="1022933"/>
          </a:xfrm>
          <a:prstGeom prst="rect">
            <a:avLst/>
          </a:prstGeom>
        </p:spPr>
      </p:pic>
      <p:pic>
        <p:nvPicPr>
          <p:cNvPr id="6" name="図 5">
            <a:extLst>
              <a:ext uri="{FF2B5EF4-FFF2-40B4-BE49-F238E27FC236}">
                <a16:creationId xmlns:a16="http://schemas.microsoft.com/office/drawing/2014/main" id="{05FC1399-0A5D-0584-6079-DA611508B05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63339" y="5743128"/>
            <a:ext cx="1010534" cy="1022933"/>
          </a:xfrm>
          <a:prstGeom prst="rect">
            <a:avLst/>
          </a:prstGeom>
        </p:spPr>
      </p:pic>
    </p:spTree>
    <p:extLst>
      <p:ext uri="{BB962C8B-B14F-4D97-AF65-F5344CB8AC3E}">
        <p14:creationId xmlns:p14="http://schemas.microsoft.com/office/powerpoint/2010/main" val="496777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91DEF-FD66-976D-ED4F-C1F88C185E20}"/>
            </a:ext>
          </a:extLst>
        </p:cNvPr>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951EADEB-334B-5DE5-A601-D85B0274927B}"/>
              </a:ext>
            </a:extLst>
          </p:cNvPr>
          <p:cNvSpPr txBox="1"/>
          <p:nvPr/>
        </p:nvSpPr>
        <p:spPr>
          <a:xfrm>
            <a:off x="259530" y="298600"/>
            <a:ext cx="9753600" cy="6155531"/>
          </a:xfrm>
          <a:prstGeom prst="rect">
            <a:avLst/>
          </a:prstGeom>
          <a:noFill/>
        </p:spPr>
        <p:txBody>
          <a:bodyPr wrap="square" rtlCol="0">
            <a:spAutoFit/>
          </a:bodyPr>
          <a:lstStyle/>
          <a:p>
            <a:r>
              <a:rPr kumimoji="1" lang="ja-JP" altLang="en-US" sz="3600" dirty="0">
                <a:latin typeface="AR P丸ゴシック体E" panose="020F0900000000000000" pitchFamily="50" charset="-128"/>
                <a:ea typeface="AR P丸ゴシック体E" panose="020F0900000000000000" pitchFamily="50" charset="-128"/>
              </a:rPr>
              <a:t>　　　</a:t>
            </a:r>
            <a:r>
              <a:rPr kumimoji="1" lang="ja-JP" altLang="en-US" sz="3600" dirty="0">
                <a:solidFill>
                  <a:srgbClr val="FF0000"/>
                </a:solidFill>
                <a:latin typeface="AR P丸ゴシック体E" panose="020F0900000000000000" pitchFamily="50" charset="-128"/>
                <a:ea typeface="AR P丸ゴシック体E" panose="020F0900000000000000" pitchFamily="50" charset="-128"/>
              </a:rPr>
              <a:t>ＥＳＤフェスタｉｎ草津</a:t>
            </a:r>
            <a:r>
              <a:rPr kumimoji="1" lang="en-US" altLang="ja-JP" sz="3600" dirty="0">
                <a:solidFill>
                  <a:srgbClr val="FF0000"/>
                </a:solidFill>
                <a:latin typeface="AR P丸ゴシック体E" panose="020F0900000000000000" pitchFamily="50" charset="-128"/>
                <a:ea typeface="AR P丸ゴシック体E" panose="020F0900000000000000" pitchFamily="50" charset="-128"/>
              </a:rPr>
              <a:t>2025</a:t>
            </a:r>
          </a:p>
          <a:p>
            <a:endParaRPr kumimoji="1" lang="en-US" altLang="ja-JP" sz="1200" dirty="0">
              <a:solidFill>
                <a:srgbClr val="FF0000"/>
              </a:solidFill>
              <a:latin typeface="AR P丸ゴシック体E" panose="020F0900000000000000" pitchFamily="50" charset="-128"/>
              <a:ea typeface="AR P丸ゴシック体E" panose="020F0900000000000000" pitchFamily="50" charset="-128"/>
            </a:endParaRPr>
          </a:p>
          <a:p>
            <a:r>
              <a:rPr kumimoji="1" lang="ja-JP" altLang="en-US" sz="3600" dirty="0">
                <a:latin typeface="AR P丸ゴシック体E" panose="020F0900000000000000" pitchFamily="50" charset="-128"/>
                <a:ea typeface="AR P丸ゴシック体E" panose="020F0900000000000000" pitchFamily="50" charset="-128"/>
              </a:rPr>
              <a:t>　　 </a:t>
            </a:r>
            <a:r>
              <a:rPr kumimoji="1" lang="ja-JP" altLang="en-US" sz="3600" dirty="0">
                <a:highlight>
                  <a:srgbClr val="FFFF00"/>
                </a:highlight>
                <a:latin typeface="AR P丸ゴシック体E" panose="020F0900000000000000" pitchFamily="50" charset="-128"/>
                <a:ea typeface="AR P丸ゴシック体E" panose="020F0900000000000000" pitchFamily="50" charset="-128"/>
              </a:rPr>
              <a:t>日本一の教育が進む草津市</a:t>
            </a:r>
            <a:endParaRPr kumimoji="1" lang="en-US" altLang="ja-JP" sz="3600" dirty="0">
              <a:highlight>
                <a:srgbClr val="FFFF00"/>
              </a:highlight>
              <a:latin typeface="AR P丸ゴシック体E" panose="020F0900000000000000" pitchFamily="50" charset="-128"/>
              <a:ea typeface="AR P丸ゴシック体E" panose="020F0900000000000000" pitchFamily="50" charset="-128"/>
            </a:endParaRPr>
          </a:p>
          <a:p>
            <a:endParaRPr kumimoji="1" lang="en-US" altLang="ja-JP" sz="1200" dirty="0">
              <a:latin typeface="AR P丸ゴシック体E" panose="020F0900000000000000" pitchFamily="50" charset="-128"/>
              <a:ea typeface="AR P丸ゴシック体E" panose="020F0900000000000000" pitchFamily="50" charset="-128"/>
            </a:endParaRPr>
          </a:p>
          <a:p>
            <a:r>
              <a:rPr kumimoji="1" lang="ja-JP" altLang="en-US" sz="3600" dirty="0">
                <a:highlight>
                  <a:srgbClr val="FFFF00"/>
                </a:highlight>
                <a:latin typeface="AR P丸ゴシック体E" panose="020F0900000000000000" pitchFamily="50" charset="-128"/>
                <a:ea typeface="AR P丸ゴシック体E" panose="020F0900000000000000" pitchFamily="50" charset="-128"/>
              </a:rPr>
              <a:t>・一万人の小中学生が学びの交流会をする！</a:t>
            </a:r>
            <a:endParaRPr kumimoji="1" lang="en-US" altLang="ja-JP" sz="3600" dirty="0">
              <a:highlight>
                <a:srgbClr val="FFFF00"/>
              </a:highlight>
              <a:latin typeface="AR P丸ゴシック体E" panose="020F0900000000000000" pitchFamily="50" charset="-128"/>
              <a:ea typeface="AR P丸ゴシック体E" panose="020F0900000000000000" pitchFamily="50" charset="-128"/>
            </a:endParaRPr>
          </a:p>
          <a:p>
            <a:r>
              <a:rPr kumimoji="1" lang="ja-JP" altLang="en-US" sz="3600" dirty="0">
                <a:highlight>
                  <a:srgbClr val="FFFF00"/>
                </a:highlight>
                <a:latin typeface="AR P丸ゴシック体E" panose="020F0900000000000000" pitchFamily="50" charset="-128"/>
                <a:ea typeface="AR P丸ゴシック体E" panose="020F0900000000000000" pitchFamily="50" charset="-128"/>
              </a:rPr>
              <a:t>　そのことが、素晴らしい</a:t>
            </a:r>
            <a:endParaRPr kumimoji="1" lang="en-US" altLang="ja-JP" sz="3600" dirty="0">
              <a:highlight>
                <a:srgbClr val="FFFF00"/>
              </a:highlight>
              <a:latin typeface="AR P丸ゴシック体E" panose="020F0900000000000000" pitchFamily="50" charset="-128"/>
              <a:ea typeface="AR P丸ゴシック体E" panose="020F0900000000000000" pitchFamily="50" charset="-128"/>
            </a:endParaRPr>
          </a:p>
          <a:p>
            <a:endParaRPr kumimoji="1" lang="en-US" altLang="ja-JP" sz="1400" dirty="0">
              <a:latin typeface="AR P丸ゴシック体E" panose="020F0900000000000000" pitchFamily="50" charset="-128"/>
              <a:ea typeface="AR P丸ゴシック体E" panose="020F0900000000000000" pitchFamily="50" charset="-128"/>
            </a:endParaRPr>
          </a:p>
          <a:p>
            <a:r>
              <a:rPr kumimoji="1" lang="ja-JP" altLang="en-US" sz="3600" dirty="0">
                <a:latin typeface="AR P丸ゴシック体E" panose="020F0900000000000000" pitchFamily="50" charset="-128"/>
                <a:ea typeface="AR P丸ゴシック体E" panose="020F0900000000000000" pitchFamily="50" charset="-128"/>
              </a:rPr>
              <a:t>　　①校長先生が素晴らしい　</a:t>
            </a:r>
            <a:endParaRPr kumimoji="1" lang="en-US" altLang="ja-JP" sz="3600" dirty="0">
              <a:latin typeface="AR P丸ゴシック体E" panose="020F0900000000000000" pitchFamily="50" charset="-128"/>
              <a:ea typeface="AR P丸ゴシック体E" panose="020F0900000000000000" pitchFamily="50" charset="-128"/>
            </a:endParaRPr>
          </a:p>
          <a:p>
            <a:endParaRPr kumimoji="1" lang="en-US" altLang="ja-JP" sz="800" dirty="0">
              <a:latin typeface="AR P丸ゴシック体E" panose="020F0900000000000000" pitchFamily="50" charset="-128"/>
              <a:ea typeface="AR P丸ゴシック体E" panose="020F0900000000000000" pitchFamily="50" charset="-128"/>
            </a:endParaRPr>
          </a:p>
          <a:p>
            <a:r>
              <a:rPr kumimoji="1" lang="ja-JP" altLang="en-US" sz="3600" dirty="0">
                <a:latin typeface="AR P丸ゴシック体E" panose="020F0900000000000000" pitchFamily="50" charset="-128"/>
                <a:ea typeface="AR P丸ゴシック体E" panose="020F0900000000000000" pitchFamily="50" charset="-128"/>
              </a:rPr>
              <a:t>　　②指導できる先生方が素晴らしい</a:t>
            </a:r>
            <a:endParaRPr kumimoji="1" lang="en-US" altLang="ja-JP" sz="3600" dirty="0">
              <a:latin typeface="AR P丸ゴシック体E" panose="020F0900000000000000" pitchFamily="50" charset="-128"/>
              <a:ea typeface="AR P丸ゴシック体E" panose="020F0900000000000000" pitchFamily="50" charset="-128"/>
            </a:endParaRPr>
          </a:p>
          <a:p>
            <a:r>
              <a:rPr kumimoji="1" lang="ja-JP" altLang="en-US" sz="800" dirty="0">
                <a:latin typeface="AR P丸ゴシック体E" panose="020F0900000000000000" pitchFamily="50" charset="-128"/>
                <a:ea typeface="AR P丸ゴシック体E" panose="020F0900000000000000" pitchFamily="50" charset="-128"/>
              </a:rPr>
              <a:t>　</a:t>
            </a:r>
            <a:endParaRPr kumimoji="1" lang="en-US" altLang="ja-JP" sz="800" dirty="0">
              <a:latin typeface="AR P丸ゴシック体E" panose="020F0900000000000000" pitchFamily="50" charset="-128"/>
              <a:ea typeface="AR P丸ゴシック体E" panose="020F0900000000000000" pitchFamily="50" charset="-128"/>
            </a:endParaRPr>
          </a:p>
          <a:p>
            <a:r>
              <a:rPr kumimoji="1" lang="ja-JP" altLang="en-US" sz="3600" dirty="0">
                <a:latin typeface="AR P丸ゴシック体E" panose="020F0900000000000000" pitchFamily="50" charset="-128"/>
                <a:ea typeface="AR P丸ゴシック体E" panose="020F0900000000000000" pitchFamily="50" charset="-128"/>
              </a:rPr>
              <a:t>　　③子どもたちの学びの進め方（自分ごと）</a:t>
            </a:r>
            <a:endParaRPr kumimoji="1" lang="en-US" altLang="ja-JP" sz="3600" dirty="0">
              <a:latin typeface="AR P丸ゴシック体E" panose="020F0900000000000000" pitchFamily="50" charset="-128"/>
              <a:ea typeface="AR P丸ゴシック体E" panose="020F0900000000000000" pitchFamily="50" charset="-128"/>
            </a:endParaRPr>
          </a:p>
          <a:p>
            <a:endParaRPr kumimoji="1" lang="en-US" altLang="ja-JP" sz="800" dirty="0">
              <a:latin typeface="AR P丸ゴシック体E" panose="020F0900000000000000" pitchFamily="50" charset="-128"/>
              <a:ea typeface="AR P丸ゴシック体E" panose="020F0900000000000000" pitchFamily="50" charset="-128"/>
            </a:endParaRPr>
          </a:p>
          <a:p>
            <a:r>
              <a:rPr kumimoji="1" lang="ja-JP" altLang="en-US" sz="3600" dirty="0">
                <a:latin typeface="AR P丸ゴシック体E" panose="020F0900000000000000" pitchFamily="50" charset="-128"/>
                <a:ea typeface="AR P丸ゴシック体E" panose="020F0900000000000000" pitchFamily="50" charset="-128"/>
              </a:rPr>
              <a:t>　　④学びを支える地域の方々がいる</a:t>
            </a:r>
            <a:endParaRPr kumimoji="1" lang="en-US" altLang="ja-JP" sz="3600" dirty="0">
              <a:latin typeface="AR P丸ゴシック体E" panose="020F0900000000000000" pitchFamily="50" charset="-128"/>
              <a:ea typeface="AR P丸ゴシック体E" panose="020F0900000000000000" pitchFamily="50" charset="-128"/>
            </a:endParaRPr>
          </a:p>
          <a:p>
            <a:endParaRPr kumimoji="1" lang="en-US" altLang="ja-JP" sz="800" dirty="0">
              <a:latin typeface="AR P丸ゴシック体E" panose="020F0900000000000000" pitchFamily="50" charset="-128"/>
              <a:ea typeface="AR P丸ゴシック体E" panose="020F0900000000000000" pitchFamily="50" charset="-128"/>
            </a:endParaRPr>
          </a:p>
          <a:p>
            <a:r>
              <a:rPr kumimoji="1" lang="ja-JP" altLang="en-US" sz="3600" dirty="0">
                <a:latin typeface="AR P丸ゴシック体E" panose="020F0900000000000000" pitchFamily="50" charset="-128"/>
                <a:ea typeface="AR P丸ゴシック体E" panose="020F0900000000000000" pitchFamily="50" charset="-128"/>
              </a:rPr>
              <a:t>　　⑤草津市の「教育委員会」は最高</a:t>
            </a:r>
          </a:p>
        </p:txBody>
      </p:sp>
      <p:pic>
        <p:nvPicPr>
          <p:cNvPr id="2" name="図 1">
            <a:extLst>
              <a:ext uri="{FF2B5EF4-FFF2-40B4-BE49-F238E27FC236}">
                <a16:creationId xmlns:a16="http://schemas.microsoft.com/office/drawing/2014/main" id="{81517BCA-420E-606C-2AFF-782A2AAE73A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7068" y="2932131"/>
            <a:ext cx="860503" cy="886899"/>
          </a:xfrm>
          <a:prstGeom prst="rect">
            <a:avLst/>
          </a:prstGeom>
        </p:spPr>
      </p:pic>
      <p:pic>
        <p:nvPicPr>
          <p:cNvPr id="3" name="図 2">
            <a:extLst>
              <a:ext uri="{FF2B5EF4-FFF2-40B4-BE49-F238E27FC236}">
                <a16:creationId xmlns:a16="http://schemas.microsoft.com/office/drawing/2014/main" id="{6D5AEEAC-D5CE-D016-C637-CC9B009A4DC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4606" y="3699393"/>
            <a:ext cx="860503" cy="886899"/>
          </a:xfrm>
          <a:prstGeom prst="rect">
            <a:avLst/>
          </a:prstGeom>
        </p:spPr>
      </p:pic>
      <p:pic>
        <p:nvPicPr>
          <p:cNvPr id="5" name="図 4">
            <a:extLst>
              <a:ext uri="{FF2B5EF4-FFF2-40B4-BE49-F238E27FC236}">
                <a16:creationId xmlns:a16="http://schemas.microsoft.com/office/drawing/2014/main" id="{7F92E6E6-2F99-0F88-1658-E844A184C7F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4944" y="4395449"/>
            <a:ext cx="870165" cy="896858"/>
          </a:xfrm>
          <a:prstGeom prst="rect">
            <a:avLst/>
          </a:prstGeom>
        </p:spPr>
      </p:pic>
      <p:pic>
        <p:nvPicPr>
          <p:cNvPr id="6" name="図 5">
            <a:extLst>
              <a:ext uri="{FF2B5EF4-FFF2-40B4-BE49-F238E27FC236}">
                <a16:creationId xmlns:a16="http://schemas.microsoft.com/office/drawing/2014/main" id="{3039A0D1-202D-2623-8372-B97130368BF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4606" y="5107520"/>
            <a:ext cx="870166" cy="880843"/>
          </a:xfrm>
          <a:prstGeom prst="rect">
            <a:avLst/>
          </a:prstGeom>
        </p:spPr>
      </p:pic>
      <p:pic>
        <p:nvPicPr>
          <p:cNvPr id="7" name="図 6">
            <a:extLst>
              <a:ext uri="{FF2B5EF4-FFF2-40B4-BE49-F238E27FC236}">
                <a16:creationId xmlns:a16="http://schemas.microsoft.com/office/drawing/2014/main" id="{434BA0DE-56BF-60AD-9149-CA8D0228A28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02145" y="5742257"/>
            <a:ext cx="822627" cy="817143"/>
          </a:xfrm>
          <a:prstGeom prst="rect">
            <a:avLst/>
          </a:prstGeom>
        </p:spPr>
      </p:pic>
    </p:spTree>
    <p:extLst>
      <p:ext uri="{BB962C8B-B14F-4D97-AF65-F5344CB8AC3E}">
        <p14:creationId xmlns:p14="http://schemas.microsoft.com/office/powerpoint/2010/main" val="781328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4" end="4"/>
                                            </p:txEl>
                                          </p:spTgt>
                                        </p:tgtEl>
                                        <p:attrNameLst>
                                          <p:attrName>style.visibility</p:attrName>
                                        </p:attrNameLst>
                                      </p:cBhvr>
                                      <p:to>
                                        <p:strVal val="visible"/>
                                      </p:to>
                                    </p:set>
                                    <p:animEffect transition="in" filter="fade">
                                      <p:cBhvr>
                                        <p:cTn id="14" dur="1000"/>
                                        <p:tgtEl>
                                          <p:spTgt spid="4">
                                            <p:txEl>
                                              <p:pRg st="4" end="4"/>
                                            </p:txEl>
                                          </p:spTgt>
                                        </p:tgtEl>
                                      </p:cBhvr>
                                    </p:animEffect>
                                    <p:anim calcmode="lin" valueType="num">
                                      <p:cBhvr>
                                        <p:cTn id="15"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4" end="4"/>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Effect transition="in" filter="fade">
                                      <p:cBhvr>
                                        <p:cTn id="19" dur="1000"/>
                                        <p:tgtEl>
                                          <p:spTgt spid="4">
                                            <p:txEl>
                                              <p:pRg st="5" end="5"/>
                                            </p:txEl>
                                          </p:spTgt>
                                        </p:tgtEl>
                                      </p:cBhvr>
                                    </p:animEffect>
                                    <p:anim calcmode="lin" valueType="num">
                                      <p:cBhvr>
                                        <p:cTn id="20"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xEl>
                                              <p:pRg st="7" end="7"/>
                                            </p:txEl>
                                          </p:spTgt>
                                        </p:tgtEl>
                                        <p:attrNameLst>
                                          <p:attrName>style.visibility</p:attrName>
                                        </p:attrNameLst>
                                      </p:cBhvr>
                                      <p:to>
                                        <p:strVal val="visible"/>
                                      </p:to>
                                    </p:set>
                                    <p:animEffect transition="in" filter="fade">
                                      <p:cBhvr>
                                        <p:cTn id="26" dur="1000"/>
                                        <p:tgtEl>
                                          <p:spTgt spid="4">
                                            <p:txEl>
                                              <p:pRg st="7" end="7"/>
                                            </p:txEl>
                                          </p:spTgt>
                                        </p:tgtEl>
                                      </p:cBhvr>
                                    </p:animEffect>
                                    <p:anim calcmode="lin" valueType="num">
                                      <p:cBhvr>
                                        <p:cTn id="27"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
                                            <p:txEl>
                                              <p:pRg st="9" end="9"/>
                                            </p:txEl>
                                          </p:spTgt>
                                        </p:tgtEl>
                                        <p:attrNameLst>
                                          <p:attrName>style.visibility</p:attrName>
                                        </p:attrNameLst>
                                      </p:cBhvr>
                                      <p:to>
                                        <p:strVal val="visible"/>
                                      </p:to>
                                    </p:set>
                                    <p:animEffect transition="in" filter="fade">
                                      <p:cBhvr>
                                        <p:cTn id="33" dur="1000"/>
                                        <p:tgtEl>
                                          <p:spTgt spid="4">
                                            <p:txEl>
                                              <p:pRg st="9" end="9"/>
                                            </p:txEl>
                                          </p:spTgt>
                                        </p:tgtEl>
                                      </p:cBhvr>
                                    </p:animEffect>
                                    <p:anim calcmode="lin" valueType="num">
                                      <p:cBhvr>
                                        <p:cTn id="34"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35" dur="100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4">
                                            <p:txEl>
                                              <p:pRg st="10" end="10"/>
                                            </p:txEl>
                                          </p:spTgt>
                                        </p:tgtEl>
                                        <p:attrNameLst>
                                          <p:attrName>style.visibility</p:attrName>
                                        </p:attrNameLst>
                                      </p:cBhvr>
                                      <p:to>
                                        <p:strVal val="visible"/>
                                      </p:to>
                                    </p:set>
                                    <p:animEffect transition="in" filter="fade">
                                      <p:cBhvr>
                                        <p:cTn id="40" dur="1000"/>
                                        <p:tgtEl>
                                          <p:spTgt spid="4">
                                            <p:txEl>
                                              <p:pRg st="10" end="10"/>
                                            </p:txEl>
                                          </p:spTgt>
                                        </p:tgtEl>
                                      </p:cBhvr>
                                    </p:animEffect>
                                    <p:anim calcmode="lin" valueType="num">
                                      <p:cBhvr>
                                        <p:cTn id="41"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42" dur="1000" fill="hold"/>
                                        <p:tgtEl>
                                          <p:spTgt spid="4">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4">
                                            <p:txEl>
                                              <p:pRg st="11" end="11"/>
                                            </p:txEl>
                                          </p:spTgt>
                                        </p:tgtEl>
                                        <p:attrNameLst>
                                          <p:attrName>style.visibility</p:attrName>
                                        </p:attrNameLst>
                                      </p:cBhvr>
                                      <p:to>
                                        <p:strVal val="visible"/>
                                      </p:to>
                                    </p:set>
                                    <p:animEffect transition="in" filter="fade">
                                      <p:cBhvr>
                                        <p:cTn id="47" dur="1000"/>
                                        <p:tgtEl>
                                          <p:spTgt spid="4">
                                            <p:txEl>
                                              <p:pRg st="11" end="11"/>
                                            </p:txEl>
                                          </p:spTgt>
                                        </p:tgtEl>
                                      </p:cBhvr>
                                    </p:animEffect>
                                    <p:anim calcmode="lin" valueType="num">
                                      <p:cBhvr>
                                        <p:cTn id="48" dur="1000" fill="hold"/>
                                        <p:tgtEl>
                                          <p:spTgt spid="4">
                                            <p:txEl>
                                              <p:pRg st="11" end="11"/>
                                            </p:txEl>
                                          </p:spTgt>
                                        </p:tgtEl>
                                        <p:attrNameLst>
                                          <p:attrName>ppt_x</p:attrName>
                                        </p:attrNameLst>
                                      </p:cBhvr>
                                      <p:tavLst>
                                        <p:tav tm="0">
                                          <p:val>
                                            <p:strVal val="#ppt_x"/>
                                          </p:val>
                                        </p:tav>
                                        <p:tav tm="100000">
                                          <p:val>
                                            <p:strVal val="#ppt_x"/>
                                          </p:val>
                                        </p:tav>
                                      </p:tavLst>
                                    </p:anim>
                                    <p:anim calcmode="lin" valueType="num">
                                      <p:cBhvr>
                                        <p:cTn id="49" dur="1000" fill="hold"/>
                                        <p:tgtEl>
                                          <p:spTgt spid="4">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4">
                                            <p:txEl>
                                              <p:pRg st="13" end="13"/>
                                            </p:txEl>
                                          </p:spTgt>
                                        </p:tgtEl>
                                        <p:attrNameLst>
                                          <p:attrName>style.visibility</p:attrName>
                                        </p:attrNameLst>
                                      </p:cBhvr>
                                      <p:to>
                                        <p:strVal val="visible"/>
                                      </p:to>
                                    </p:set>
                                    <p:animEffect transition="in" filter="fade">
                                      <p:cBhvr>
                                        <p:cTn id="54" dur="1000"/>
                                        <p:tgtEl>
                                          <p:spTgt spid="4">
                                            <p:txEl>
                                              <p:pRg st="13" end="13"/>
                                            </p:txEl>
                                          </p:spTgt>
                                        </p:tgtEl>
                                      </p:cBhvr>
                                    </p:animEffect>
                                    <p:anim calcmode="lin" valueType="num">
                                      <p:cBhvr>
                                        <p:cTn id="55" dur="1000" fill="hold"/>
                                        <p:tgtEl>
                                          <p:spTgt spid="4">
                                            <p:txEl>
                                              <p:pRg st="13" end="13"/>
                                            </p:txEl>
                                          </p:spTgt>
                                        </p:tgtEl>
                                        <p:attrNameLst>
                                          <p:attrName>ppt_x</p:attrName>
                                        </p:attrNameLst>
                                      </p:cBhvr>
                                      <p:tavLst>
                                        <p:tav tm="0">
                                          <p:val>
                                            <p:strVal val="#ppt_x"/>
                                          </p:val>
                                        </p:tav>
                                        <p:tav tm="100000">
                                          <p:val>
                                            <p:strVal val="#ppt_x"/>
                                          </p:val>
                                        </p:tav>
                                      </p:tavLst>
                                    </p:anim>
                                    <p:anim calcmode="lin" valueType="num">
                                      <p:cBhvr>
                                        <p:cTn id="56" dur="1000" fill="hold"/>
                                        <p:tgtEl>
                                          <p:spTgt spid="4">
                                            <p:txEl>
                                              <p:pRg st="13" end="13"/>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4">
                                            <p:txEl>
                                              <p:pRg st="15" end="15"/>
                                            </p:txEl>
                                          </p:spTgt>
                                        </p:tgtEl>
                                        <p:attrNameLst>
                                          <p:attrName>style.visibility</p:attrName>
                                        </p:attrNameLst>
                                      </p:cBhvr>
                                      <p:to>
                                        <p:strVal val="visible"/>
                                      </p:to>
                                    </p:set>
                                    <p:animEffect transition="in" filter="fade">
                                      <p:cBhvr>
                                        <p:cTn id="61" dur="1000"/>
                                        <p:tgtEl>
                                          <p:spTgt spid="4">
                                            <p:txEl>
                                              <p:pRg st="15" end="15"/>
                                            </p:txEl>
                                          </p:spTgt>
                                        </p:tgtEl>
                                      </p:cBhvr>
                                    </p:animEffect>
                                    <p:anim calcmode="lin" valueType="num">
                                      <p:cBhvr>
                                        <p:cTn id="62" dur="1000" fill="hold"/>
                                        <p:tgtEl>
                                          <p:spTgt spid="4">
                                            <p:txEl>
                                              <p:pRg st="15" end="15"/>
                                            </p:txEl>
                                          </p:spTgt>
                                        </p:tgtEl>
                                        <p:attrNameLst>
                                          <p:attrName>ppt_x</p:attrName>
                                        </p:attrNameLst>
                                      </p:cBhvr>
                                      <p:tavLst>
                                        <p:tav tm="0">
                                          <p:val>
                                            <p:strVal val="#ppt_x"/>
                                          </p:val>
                                        </p:tav>
                                        <p:tav tm="100000">
                                          <p:val>
                                            <p:strVal val="#ppt_x"/>
                                          </p:val>
                                        </p:tav>
                                      </p:tavLst>
                                    </p:anim>
                                    <p:anim calcmode="lin" valueType="num">
                                      <p:cBhvr>
                                        <p:cTn id="63" dur="1000" fill="hold"/>
                                        <p:tgtEl>
                                          <p:spTgt spid="4">
                                            <p:txEl>
                                              <p:pRg st="15" end="1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891CD4-DAA9-42D7-F9A0-3BEBB510FEA4}"/>
            </a:ext>
          </a:extLst>
        </p:cNvPr>
        <p:cNvGrpSpPr/>
        <p:nvPr/>
      </p:nvGrpSpPr>
      <p:grpSpPr>
        <a:xfrm>
          <a:off x="0" y="0"/>
          <a:ext cx="0" cy="0"/>
          <a:chOff x="0" y="0"/>
          <a:chExt cx="0" cy="0"/>
        </a:xfrm>
      </p:grpSpPr>
      <p:pic>
        <p:nvPicPr>
          <p:cNvPr id="3" name="図 2" descr="グラフィカル ユーザー インターフェイス&#10;&#10;AI 生成コンテンツは誤りを含む可能性があります。">
            <a:extLst>
              <a:ext uri="{FF2B5EF4-FFF2-40B4-BE49-F238E27FC236}">
                <a16:creationId xmlns:a16="http://schemas.microsoft.com/office/drawing/2014/main" id="{FB5B1C46-D4CC-148F-1406-4627E9023BF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65119"/>
            <a:ext cx="9144000" cy="3774730"/>
          </a:xfrm>
          <a:prstGeom prst="rect">
            <a:avLst/>
          </a:prstGeom>
        </p:spPr>
      </p:pic>
      <p:sp>
        <p:nvSpPr>
          <p:cNvPr id="7" name="楕円 6">
            <a:extLst>
              <a:ext uri="{FF2B5EF4-FFF2-40B4-BE49-F238E27FC236}">
                <a16:creationId xmlns:a16="http://schemas.microsoft.com/office/drawing/2014/main" id="{A13AF3FF-2675-3FBB-8E5F-0EAE5C2BBD7A}"/>
              </a:ext>
            </a:extLst>
          </p:cNvPr>
          <p:cNvSpPr/>
          <p:nvPr/>
        </p:nvSpPr>
        <p:spPr>
          <a:xfrm>
            <a:off x="1669165" y="3042375"/>
            <a:ext cx="6124714" cy="77325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descr="テキスト&#10;&#10;AI 生成コンテンツは誤りを含む可能性があります。">
            <a:extLst>
              <a:ext uri="{FF2B5EF4-FFF2-40B4-BE49-F238E27FC236}">
                <a16:creationId xmlns:a16="http://schemas.microsoft.com/office/drawing/2014/main" id="{D2306A41-AE19-C8D0-922E-9270523F1B7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0278" y="3939849"/>
            <a:ext cx="6159909" cy="3295199"/>
          </a:xfrm>
          <a:prstGeom prst="rect">
            <a:avLst/>
          </a:prstGeom>
        </p:spPr>
      </p:pic>
      <p:pic>
        <p:nvPicPr>
          <p:cNvPr id="6" name="図 5" descr="ダイアグラム が含まれている画像&#10;&#10;AI 生成コンテンツは誤りを含む可能性があります。">
            <a:extLst>
              <a:ext uri="{FF2B5EF4-FFF2-40B4-BE49-F238E27FC236}">
                <a16:creationId xmlns:a16="http://schemas.microsoft.com/office/drawing/2014/main" id="{308D9B7D-EF47-C5AC-EF58-BE50786049D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70522" y="4145870"/>
            <a:ext cx="2743200" cy="1783229"/>
          </a:xfrm>
          <a:prstGeom prst="rect">
            <a:avLst/>
          </a:prstGeom>
          <a:ln>
            <a:solidFill>
              <a:schemeClr val="accent4"/>
            </a:solidFill>
          </a:ln>
        </p:spPr>
      </p:pic>
      <p:pic>
        <p:nvPicPr>
          <p:cNvPr id="2" name="図 1">
            <a:extLst>
              <a:ext uri="{FF2B5EF4-FFF2-40B4-BE49-F238E27FC236}">
                <a16:creationId xmlns:a16="http://schemas.microsoft.com/office/drawing/2014/main" id="{9A55D652-7FDA-8ABB-9A84-8462D0ADD9A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51585" y="793911"/>
            <a:ext cx="1267020" cy="1258573"/>
          </a:xfrm>
          <a:prstGeom prst="rect">
            <a:avLst/>
          </a:prstGeom>
        </p:spPr>
      </p:pic>
    </p:spTree>
    <p:extLst>
      <p:ext uri="{BB962C8B-B14F-4D97-AF65-F5344CB8AC3E}">
        <p14:creationId xmlns:p14="http://schemas.microsoft.com/office/powerpoint/2010/main" val="450439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31499-A287-309B-210C-E640D649510D}"/>
            </a:ext>
          </a:extLst>
        </p:cNvPr>
        <p:cNvGrpSpPr/>
        <p:nvPr/>
      </p:nvGrpSpPr>
      <p:grpSpPr>
        <a:xfrm>
          <a:off x="0" y="0"/>
          <a:ext cx="0" cy="0"/>
          <a:chOff x="0" y="0"/>
          <a:chExt cx="0" cy="0"/>
        </a:xfrm>
      </p:grpSpPr>
      <p:pic>
        <p:nvPicPr>
          <p:cNvPr id="3" name="図 2" descr="黒い背景に白い文字がある&#10;&#10;AI 生成コンテンツは誤りを含む可能性があります。">
            <a:extLst>
              <a:ext uri="{FF2B5EF4-FFF2-40B4-BE49-F238E27FC236}">
                <a16:creationId xmlns:a16="http://schemas.microsoft.com/office/drawing/2014/main" id="{4E6A350A-2F51-AD50-4905-18FCE0FEF4E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413" y="267951"/>
            <a:ext cx="9144000" cy="1809090"/>
          </a:xfrm>
          <a:prstGeom prst="rect">
            <a:avLst/>
          </a:prstGeom>
        </p:spPr>
      </p:pic>
      <p:pic>
        <p:nvPicPr>
          <p:cNvPr id="5" name="図 4" descr="テキスト&#10;&#10;AI 生成コンテンツは誤りを含む可能性があります。">
            <a:extLst>
              <a:ext uri="{FF2B5EF4-FFF2-40B4-BE49-F238E27FC236}">
                <a16:creationId xmlns:a16="http://schemas.microsoft.com/office/drawing/2014/main" id="{B5392FE9-E395-64A7-8895-91A97A1D62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8875" y="2008355"/>
            <a:ext cx="6511264" cy="4728738"/>
          </a:xfrm>
          <a:prstGeom prst="rect">
            <a:avLst/>
          </a:prstGeom>
        </p:spPr>
      </p:pic>
      <p:sp>
        <p:nvSpPr>
          <p:cNvPr id="6" name="楕円 5">
            <a:extLst>
              <a:ext uri="{FF2B5EF4-FFF2-40B4-BE49-F238E27FC236}">
                <a16:creationId xmlns:a16="http://schemas.microsoft.com/office/drawing/2014/main" id="{8C0F6C1C-7C03-1EE2-AD2C-2FC0945B3894}"/>
              </a:ext>
            </a:extLst>
          </p:cNvPr>
          <p:cNvSpPr/>
          <p:nvPr/>
        </p:nvSpPr>
        <p:spPr>
          <a:xfrm>
            <a:off x="196306" y="4430853"/>
            <a:ext cx="4443200" cy="50936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楕円 6">
            <a:extLst>
              <a:ext uri="{FF2B5EF4-FFF2-40B4-BE49-F238E27FC236}">
                <a16:creationId xmlns:a16="http://schemas.microsoft.com/office/drawing/2014/main" id="{9F9AE5E8-19ED-F252-FC40-6C7169A19E0C}"/>
              </a:ext>
            </a:extLst>
          </p:cNvPr>
          <p:cNvSpPr/>
          <p:nvPr/>
        </p:nvSpPr>
        <p:spPr>
          <a:xfrm>
            <a:off x="385526" y="5988606"/>
            <a:ext cx="6138011" cy="50936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descr="テキスト, 手紙&#10;&#10;AI 生成コンテンツは誤りを含む可能性があります。">
            <a:extLst>
              <a:ext uri="{FF2B5EF4-FFF2-40B4-BE49-F238E27FC236}">
                <a16:creationId xmlns:a16="http://schemas.microsoft.com/office/drawing/2014/main" id="{D2CCB18E-492D-387F-12D1-44B37AEFAA2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33885" y="3408626"/>
            <a:ext cx="3466864" cy="1571412"/>
          </a:xfrm>
          <a:prstGeom prst="rect">
            <a:avLst/>
          </a:prstGeom>
          <a:ln>
            <a:solidFill>
              <a:schemeClr val="accent4"/>
            </a:solidFill>
          </a:ln>
        </p:spPr>
      </p:pic>
      <p:pic>
        <p:nvPicPr>
          <p:cNvPr id="4" name="図 3" descr="テキスト が含まれている画像&#10;&#10;AI 生成コンテンツは誤りを含む可能性があります。">
            <a:extLst>
              <a:ext uri="{FF2B5EF4-FFF2-40B4-BE49-F238E27FC236}">
                <a16:creationId xmlns:a16="http://schemas.microsoft.com/office/drawing/2014/main" id="{84CFFE4E-CB39-9E30-4CEC-05DCC28B70A4}"/>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5633885" y="4396347"/>
            <a:ext cx="3466960" cy="1571412"/>
          </a:xfrm>
          <a:prstGeom prst="rect">
            <a:avLst/>
          </a:prstGeom>
          <a:ln>
            <a:solidFill>
              <a:schemeClr val="accent4"/>
            </a:solidFill>
          </a:ln>
        </p:spPr>
      </p:pic>
      <p:pic>
        <p:nvPicPr>
          <p:cNvPr id="8" name="図 7">
            <a:extLst>
              <a:ext uri="{FF2B5EF4-FFF2-40B4-BE49-F238E27FC236}">
                <a16:creationId xmlns:a16="http://schemas.microsoft.com/office/drawing/2014/main" id="{D4092054-06FD-A6C2-1783-5D898D12837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367317" y="1995373"/>
            <a:ext cx="1267020" cy="1258573"/>
          </a:xfrm>
          <a:prstGeom prst="rect">
            <a:avLst/>
          </a:prstGeom>
        </p:spPr>
      </p:pic>
    </p:spTree>
    <p:extLst>
      <p:ext uri="{BB962C8B-B14F-4D97-AF65-F5344CB8AC3E}">
        <p14:creationId xmlns:p14="http://schemas.microsoft.com/office/powerpoint/2010/main" val="2320587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A8FA9-056A-F9EF-BD8D-E94927A3F3DA}"/>
            </a:ext>
          </a:extLst>
        </p:cNvPr>
        <p:cNvGrpSpPr/>
        <p:nvPr/>
      </p:nvGrpSpPr>
      <p:grpSpPr>
        <a:xfrm>
          <a:off x="0" y="0"/>
          <a:ext cx="0" cy="0"/>
          <a:chOff x="0" y="0"/>
          <a:chExt cx="0" cy="0"/>
        </a:xfrm>
      </p:grpSpPr>
      <p:pic>
        <p:nvPicPr>
          <p:cNvPr id="3" name="図 2" descr="テキスト&#10;&#10;AI 生成コンテンツは誤りを含む可能性があります。">
            <a:extLst>
              <a:ext uri="{FF2B5EF4-FFF2-40B4-BE49-F238E27FC236}">
                <a16:creationId xmlns:a16="http://schemas.microsoft.com/office/drawing/2014/main" id="{708ECBF2-FC6E-6B08-6B07-11F78A4D9C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643" y="75538"/>
            <a:ext cx="9144000" cy="1809667"/>
          </a:xfrm>
          <a:prstGeom prst="rect">
            <a:avLst/>
          </a:prstGeom>
        </p:spPr>
      </p:pic>
      <p:pic>
        <p:nvPicPr>
          <p:cNvPr id="5" name="図 4" descr="テキスト&#10;&#10;AI 生成コンテンツは誤りを含む可能性があります。">
            <a:extLst>
              <a:ext uri="{FF2B5EF4-FFF2-40B4-BE49-F238E27FC236}">
                <a16:creationId xmlns:a16="http://schemas.microsoft.com/office/drawing/2014/main" id="{B747BF33-A354-F1B3-B15D-B6C6FD37B1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2443" y="1885205"/>
            <a:ext cx="3755850" cy="4972795"/>
          </a:xfrm>
          <a:prstGeom prst="rect">
            <a:avLst/>
          </a:prstGeom>
        </p:spPr>
      </p:pic>
      <p:sp>
        <p:nvSpPr>
          <p:cNvPr id="6" name="楕円 5">
            <a:extLst>
              <a:ext uri="{FF2B5EF4-FFF2-40B4-BE49-F238E27FC236}">
                <a16:creationId xmlns:a16="http://schemas.microsoft.com/office/drawing/2014/main" id="{5A5044ED-61BB-B938-1117-997A407708EA}"/>
              </a:ext>
            </a:extLst>
          </p:cNvPr>
          <p:cNvSpPr/>
          <p:nvPr/>
        </p:nvSpPr>
        <p:spPr>
          <a:xfrm>
            <a:off x="202443" y="3804887"/>
            <a:ext cx="2982539" cy="50936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descr="テレビ画面の前に立っている女性&#10;&#10;AI 生成コンテンツは誤りを含む可能性があります。">
            <a:extLst>
              <a:ext uri="{FF2B5EF4-FFF2-40B4-BE49-F238E27FC236}">
                <a16:creationId xmlns:a16="http://schemas.microsoft.com/office/drawing/2014/main" id="{8018D2E4-889A-1805-C38A-0C7046BC6A58}"/>
              </a:ext>
            </a:extLst>
          </p:cNvPr>
          <p:cNvPicPr>
            <a:picLocks noChangeAspect="1"/>
          </p:cNvPicPr>
          <p:nvPr/>
        </p:nvPicPr>
        <p:blipFill>
          <a:blip r:embed="rId4" cstate="email">
            <a:extLst>
              <a:ext uri="{BEBA8EAE-BF5A-486C-A8C5-ECC9F3942E4B}">
                <a14:imgProps xmlns:a14="http://schemas.microsoft.com/office/drawing/2010/main">
                  <a14:imgLayer r:embed="rId5">
                    <a14:imgEffect>
                      <a14:artisticMarker/>
                    </a14:imgEffect>
                  </a14:imgLayer>
                </a14:imgProps>
              </a:ext>
              <a:ext uri="{28A0092B-C50C-407E-A947-70E740481C1C}">
                <a14:useLocalDpi xmlns:a14="http://schemas.microsoft.com/office/drawing/2010/main"/>
              </a:ext>
            </a:extLst>
          </a:blip>
          <a:stretch>
            <a:fillRect/>
          </a:stretch>
        </p:blipFill>
        <p:spPr>
          <a:xfrm>
            <a:off x="3958293" y="2002192"/>
            <a:ext cx="5185709" cy="2252727"/>
          </a:xfrm>
          <a:prstGeom prst="rect">
            <a:avLst/>
          </a:prstGeom>
        </p:spPr>
      </p:pic>
      <p:sp>
        <p:nvSpPr>
          <p:cNvPr id="9" name="テキスト ボックス 8">
            <a:extLst>
              <a:ext uri="{FF2B5EF4-FFF2-40B4-BE49-F238E27FC236}">
                <a16:creationId xmlns:a16="http://schemas.microsoft.com/office/drawing/2014/main" id="{E76EE3E2-5CD6-1376-5D74-B9AC3448E760}"/>
              </a:ext>
            </a:extLst>
          </p:cNvPr>
          <p:cNvSpPr txBox="1"/>
          <p:nvPr/>
        </p:nvSpPr>
        <p:spPr>
          <a:xfrm>
            <a:off x="4281948" y="5904270"/>
            <a:ext cx="4262705" cy="830997"/>
          </a:xfrm>
          <a:prstGeom prst="rect">
            <a:avLst/>
          </a:prstGeom>
          <a:noFill/>
        </p:spPr>
        <p:txBody>
          <a:bodyPr wrap="none" rtlCol="0">
            <a:spAutoFit/>
          </a:bodyPr>
          <a:lstStyle/>
          <a:p>
            <a:r>
              <a:rPr kumimoji="1" lang="ja-JP" altLang="en-US" sz="2400" dirty="0">
                <a:latin typeface="AR P丸ゴシック体E" panose="020F0900000000000000" pitchFamily="50" charset="-128"/>
                <a:ea typeface="AR P丸ゴシック体E" panose="020F0900000000000000" pitchFamily="50" charset="-128"/>
              </a:rPr>
              <a:t>大学の先生からの話を聞いたり</a:t>
            </a:r>
            <a:endParaRPr kumimoji="1" lang="en-US" altLang="ja-JP" sz="24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発表をしたり・・・</a:t>
            </a:r>
          </a:p>
        </p:txBody>
      </p:sp>
      <p:pic>
        <p:nvPicPr>
          <p:cNvPr id="11" name="図 10" descr="時計, 挿絵 が含まれている画像&#10;&#10;AI 生成コンテンツは誤りを含む可能性があります。">
            <a:extLst>
              <a:ext uri="{FF2B5EF4-FFF2-40B4-BE49-F238E27FC236}">
                <a16:creationId xmlns:a16="http://schemas.microsoft.com/office/drawing/2014/main" id="{38EA4850-0791-A6C7-DB83-E8490CDC28FE}"/>
              </a:ext>
            </a:extLst>
          </p:cNvPr>
          <p:cNvPicPr>
            <a:picLocks noChangeAspect="1"/>
          </p:cNvPicPr>
          <p:nvPr/>
        </p:nvPicPr>
        <p:blipFill>
          <a:blip r:embed="rId6" cstate="email">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a:ext>
            </a:extLst>
          </a:blip>
          <a:stretch>
            <a:fillRect/>
          </a:stretch>
        </p:blipFill>
        <p:spPr>
          <a:xfrm>
            <a:off x="3958293" y="3656700"/>
            <a:ext cx="2319604" cy="2206453"/>
          </a:xfrm>
          <a:prstGeom prst="rect">
            <a:avLst/>
          </a:prstGeom>
        </p:spPr>
      </p:pic>
      <p:pic>
        <p:nvPicPr>
          <p:cNvPr id="2" name="図 1">
            <a:extLst>
              <a:ext uri="{FF2B5EF4-FFF2-40B4-BE49-F238E27FC236}">
                <a16:creationId xmlns:a16="http://schemas.microsoft.com/office/drawing/2014/main" id="{97247E55-F2AD-2FE4-E763-7E5357E3C05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277633" y="4371602"/>
            <a:ext cx="1267020" cy="1258573"/>
          </a:xfrm>
          <a:prstGeom prst="rect">
            <a:avLst/>
          </a:prstGeom>
        </p:spPr>
      </p:pic>
    </p:spTree>
    <p:extLst>
      <p:ext uri="{BB962C8B-B14F-4D97-AF65-F5344CB8AC3E}">
        <p14:creationId xmlns:p14="http://schemas.microsoft.com/office/powerpoint/2010/main" val="2570420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57CF81-A795-FF93-5BED-B3B70CBA9CEA}"/>
            </a:ext>
          </a:extLst>
        </p:cNvPr>
        <p:cNvGrpSpPr/>
        <p:nvPr/>
      </p:nvGrpSpPr>
      <p:grpSpPr>
        <a:xfrm>
          <a:off x="0" y="0"/>
          <a:ext cx="0" cy="0"/>
          <a:chOff x="0" y="0"/>
          <a:chExt cx="0" cy="0"/>
        </a:xfrm>
      </p:grpSpPr>
      <p:pic>
        <p:nvPicPr>
          <p:cNvPr id="3" name="図 2" descr="テキスト&#10;&#10;AI 生成コンテンツは誤りを含む可能性があります。">
            <a:extLst>
              <a:ext uri="{FF2B5EF4-FFF2-40B4-BE49-F238E27FC236}">
                <a16:creationId xmlns:a16="http://schemas.microsoft.com/office/drawing/2014/main" id="{CB4C66F1-72B2-05A5-CC5E-9864FC7F4CE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8244"/>
            <a:ext cx="9144000" cy="1611051"/>
          </a:xfrm>
          <a:prstGeom prst="rect">
            <a:avLst/>
          </a:prstGeom>
        </p:spPr>
      </p:pic>
      <p:sp>
        <p:nvSpPr>
          <p:cNvPr id="7" name="テキスト ボックス 6">
            <a:extLst>
              <a:ext uri="{FF2B5EF4-FFF2-40B4-BE49-F238E27FC236}">
                <a16:creationId xmlns:a16="http://schemas.microsoft.com/office/drawing/2014/main" id="{D56DCC75-FF48-86A7-9523-E21DAA366764}"/>
              </a:ext>
            </a:extLst>
          </p:cNvPr>
          <p:cNvSpPr txBox="1"/>
          <p:nvPr/>
        </p:nvSpPr>
        <p:spPr>
          <a:xfrm>
            <a:off x="-79779" y="2858406"/>
            <a:ext cx="5771766" cy="1992853"/>
          </a:xfrm>
          <a:prstGeom prst="rect">
            <a:avLst/>
          </a:prstGeom>
          <a:noFill/>
        </p:spPr>
        <p:txBody>
          <a:bodyPr wrap="square">
            <a:spAutoFit/>
          </a:bodyPr>
          <a:lstStyle/>
          <a:p>
            <a:pPr algn="l" fontAlgn="base">
              <a:spcAft>
                <a:spcPts val="1125"/>
              </a:spcAft>
              <a:buNone/>
            </a:pPr>
            <a:r>
              <a:rPr lang="en-US" altLang="ja-JP" sz="2400" b="1" i="0" dirty="0">
                <a:solidFill>
                  <a:srgbClr val="6633FF"/>
                </a:solidFill>
                <a:effectLst/>
                <a:latin typeface="-apple-system"/>
              </a:rPr>
              <a:t>『</a:t>
            </a:r>
            <a:r>
              <a:rPr lang="ja-JP" altLang="en-US" sz="2400" b="1" i="0" dirty="0">
                <a:solidFill>
                  <a:srgbClr val="6633FF"/>
                </a:solidFill>
                <a:effectLst/>
                <a:latin typeface="-apple-system"/>
              </a:rPr>
              <a:t>主体的に学ぶ子ども</a:t>
            </a:r>
            <a:endParaRPr lang="en-US" altLang="ja-JP" sz="2400" b="1" i="0" dirty="0">
              <a:solidFill>
                <a:srgbClr val="6633FF"/>
              </a:solidFill>
              <a:effectLst/>
              <a:latin typeface="-apple-system"/>
            </a:endParaRPr>
          </a:p>
          <a:p>
            <a:pPr algn="l" fontAlgn="base">
              <a:spcAft>
                <a:spcPts val="1125"/>
              </a:spcAft>
              <a:buNone/>
            </a:pPr>
            <a:r>
              <a:rPr lang="ja-JP" altLang="en-US" sz="2400" b="1" dirty="0">
                <a:solidFill>
                  <a:srgbClr val="6633FF"/>
                </a:solidFill>
                <a:latin typeface="-apple-system"/>
              </a:rPr>
              <a:t>　</a:t>
            </a:r>
            <a:r>
              <a:rPr lang="ja-JP" altLang="en-US" sz="2400" b="1" i="0" dirty="0">
                <a:solidFill>
                  <a:srgbClr val="6633FF"/>
                </a:solidFill>
                <a:effectLst/>
                <a:latin typeface="-apple-system"/>
              </a:rPr>
              <a:t>未来を拓く子ども</a:t>
            </a:r>
            <a:endParaRPr lang="en-US" altLang="ja-JP" sz="2400" b="1" i="0" dirty="0">
              <a:solidFill>
                <a:srgbClr val="6633FF"/>
              </a:solidFill>
              <a:effectLst/>
              <a:latin typeface="-apple-system"/>
            </a:endParaRPr>
          </a:p>
          <a:p>
            <a:pPr algn="l" fontAlgn="base">
              <a:spcAft>
                <a:spcPts val="1125"/>
              </a:spcAft>
              <a:buNone/>
            </a:pPr>
            <a:r>
              <a:rPr lang="ja-JP" altLang="en-US" sz="2400" b="1" i="0" dirty="0">
                <a:solidFill>
                  <a:srgbClr val="6633FF"/>
                </a:solidFill>
                <a:effectLst/>
                <a:latin typeface="-apple-system"/>
              </a:rPr>
              <a:t>　自分とまわりの人を大切にする子ども</a:t>
            </a:r>
            <a:endParaRPr lang="en-US" altLang="ja-JP" sz="2400" b="1" i="0" dirty="0">
              <a:solidFill>
                <a:srgbClr val="6633FF"/>
              </a:solidFill>
              <a:effectLst/>
              <a:latin typeface="-apple-system"/>
            </a:endParaRPr>
          </a:p>
          <a:p>
            <a:pPr algn="l" fontAlgn="base">
              <a:spcAft>
                <a:spcPts val="1125"/>
              </a:spcAft>
              <a:buNone/>
            </a:pPr>
            <a:r>
              <a:rPr lang="ja-JP" altLang="en-US" sz="2400" b="1" i="0" dirty="0">
                <a:solidFill>
                  <a:srgbClr val="6633FF"/>
                </a:solidFill>
                <a:effectLst/>
                <a:latin typeface="-apple-system"/>
              </a:rPr>
              <a:t>　の育成</a:t>
            </a:r>
            <a:r>
              <a:rPr lang="en-US" altLang="ja-JP" sz="2400" b="1" i="0" dirty="0">
                <a:solidFill>
                  <a:srgbClr val="6633FF"/>
                </a:solidFill>
                <a:effectLst/>
                <a:latin typeface="-apple-system"/>
              </a:rPr>
              <a:t>』</a:t>
            </a:r>
            <a:endParaRPr lang="ja-JP" altLang="en-US" sz="2400" b="1" i="0" dirty="0">
              <a:solidFill>
                <a:srgbClr val="464646"/>
              </a:solidFill>
              <a:effectLst/>
              <a:latin typeface="-apple-system"/>
            </a:endParaRPr>
          </a:p>
        </p:txBody>
      </p:sp>
      <p:pic>
        <p:nvPicPr>
          <p:cNvPr id="9" name="図 8" descr="アイコン&#10;&#10;AI 生成コンテンツは誤りを含む可能性があります。">
            <a:extLst>
              <a:ext uri="{FF2B5EF4-FFF2-40B4-BE49-F238E27FC236}">
                <a16:creationId xmlns:a16="http://schemas.microsoft.com/office/drawing/2014/main" id="{0BD55156-120C-62D4-81E0-C53A1B694ED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837632"/>
            <a:ext cx="3486701" cy="852436"/>
          </a:xfrm>
          <a:prstGeom prst="rect">
            <a:avLst/>
          </a:prstGeom>
        </p:spPr>
      </p:pic>
      <p:sp>
        <p:nvSpPr>
          <p:cNvPr id="10" name="楕円 9">
            <a:extLst>
              <a:ext uri="{FF2B5EF4-FFF2-40B4-BE49-F238E27FC236}">
                <a16:creationId xmlns:a16="http://schemas.microsoft.com/office/drawing/2014/main" id="{1A5BD6B2-1D8C-1A58-C9D1-D1FCB72FF19E}"/>
              </a:ext>
            </a:extLst>
          </p:cNvPr>
          <p:cNvSpPr/>
          <p:nvPr/>
        </p:nvSpPr>
        <p:spPr>
          <a:xfrm>
            <a:off x="0" y="2743200"/>
            <a:ext cx="2951930" cy="576872"/>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a:extLst>
              <a:ext uri="{FF2B5EF4-FFF2-40B4-BE49-F238E27FC236}">
                <a16:creationId xmlns:a16="http://schemas.microsoft.com/office/drawing/2014/main" id="{88638AA6-D36F-35E0-7949-AC76086E9826}"/>
              </a:ext>
            </a:extLst>
          </p:cNvPr>
          <p:cNvSpPr/>
          <p:nvPr/>
        </p:nvSpPr>
        <p:spPr>
          <a:xfrm>
            <a:off x="0" y="3277960"/>
            <a:ext cx="2951930" cy="576872"/>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descr="テキスト, 手紙&#10;&#10;AI 生成コンテンツは誤りを含む可能性があります。">
            <a:extLst>
              <a:ext uri="{FF2B5EF4-FFF2-40B4-BE49-F238E27FC236}">
                <a16:creationId xmlns:a16="http://schemas.microsoft.com/office/drawing/2014/main" id="{4CA9A37A-B4F8-1DF3-3DEC-D1F3E96B25F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90336" y="1784501"/>
            <a:ext cx="5098026" cy="1396968"/>
          </a:xfrm>
          <a:prstGeom prst="rect">
            <a:avLst/>
          </a:prstGeom>
        </p:spPr>
      </p:pic>
      <p:pic>
        <p:nvPicPr>
          <p:cNvPr id="6" name="図 5" descr="人, 写真, 男, 女性 が含まれている画像&#10;&#10;AI 生成コンテンツは誤りを含む可能性があります。">
            <a:extLst>
              <a:ext uri="{FF2B5EF4-FFF2-40B4-BE49-F238E27FC236}">
                <a16:creationId xmlns:a16="http://schemas.microsoft.com/office/drawing/2014/main" id="{008DADAB-CEBF-E065-F0B1-B9A95469F93A}"/>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5771766" y="3181469"/>
            <a:ext cx="3216057" cy="2290183"/>
          </a:xfrm>
          <a:prstGeom prst="rect">
            <a:avLst/>
          </a:prstGeom>
        </p:spPr>
      </p:pic>
      <p:pic>
        <p:nvPicPr>
          <p:cNvPr id="12" name="図 11" descr="テキスト&#10;&#10;AI 生成コンテンツは誤りを含む可能性があります。">
            <a:extLst>
              <a:ext uri="{FF2B5EF4-FFF2-40B4-BE49-F238E27FC236}">
                <a16:creationId xmlns:a16="http://schemas.microsoft.com/office/drawing/2014/main" id="{3AD16332-E4AE-1A28-BB57-CCFF8B80E7FC}"/>
              </a:ext>
            </a:extLst>
          </p:cNvPr>
          <p:cNvPicPr>
            <a:picLocks noChangeAspect="1"/>
          </p:cNvPicPr>
          <p:nvPr/>
        </p:nvPicPr>
        <p:blipFill>
          <a:blip r:embed="rId7" cstate="email">
            <a:extLst>
              <a:ext uri="{BEBA8EAE-BF5A-486C-A8C5-ECC9F3942E4B}">
                <a14:imgProps xmlns:a14="http://schemas.microsoft.com/office/drawing/2010/main">
                  <a14:imgLayer r:embed="rId8">
                    <a14:imgEffect>
                      <a14:artisticMarker/>
                    </a14:imgEffect>
                  </a14:imgLayer>
                </a14:imgProps>
              </a:ext>
              <a:ext uri="{28A0092B-C50C-407E-A947-70E740481C1C}">
                <a14:useLocalDpi xmlns:a14="http://schemas.microsoft.com/office/drawing/2010/main"/>
              </a:ext>
            </a:extLst>
          </a:blip>
          <a:stretch>
            <a:fillRect/>
          </a:stretch>
        </p:blipFill>
        <p:spPr>
          <a:xfrm>
            <a:off x="1641097" y="4840403"/>
            <a:ext cx="3869884" cy="1959353"/>
          </a:xfrm>
          <a:prstGeom prst="rect">
            <a:avLst/>
          </a:prstGeom>
          <a:ln>
            <a:solidFill>
              <a:schemeClr val="accent4"/>
            </a:solidFill>
          </a:ln>
        </p:spPr>
      </p:pic>
      <p:pic>
        <p:nvPicPr>
          <p:cNvPr id="2" name="図 1">
            <a:extLst>
              <a:ext uri="{FF2B5EF4-FFF2-40B4-BE49-F238E27FC236}">
                <a16:creationId xmlns:a16="http://schemas.microsoft.com/office/drawing/2014/main" id="{C1B23ECC-9DC0-7CB2-2C90-F8E6AA66D97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691987" y="5476121"/>
            <a:ext cx="1267020" cy="1258573"/>
          </a:xfrm>
          <a:prstGeom prst="rect">
            <a:avLst/>
          </a:prstGeom>
        </p:spPr>
      </p:pic>
    </p:spTree>
    <p:extLst>
      <p:ext uri="{BB962C8B-B14F-4D97-AF65-F5344CB8AC3E}">
        <p14:creationId xmlns:p14="http://schemas.microsoft.com/office/powerpoint/2010/main" val="3946559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208A6-1458-EAD9-D6F9-9EC86CF0DA7E}"/>
            </a:ext>
          </a:extLst>
        </p:cNvPr>
        <p:cNvGrpSpPr/>
        <p:nvPr/>
      </p:nvGrpSpPr>
      <p:grpSpPr>
        <a:xfrm>
          <a:off x="0" y="0"/>
          <a:ext cx="0" cy="0"/>
          <a:chOff x="0" y="0"/>
          <a:chExt cx="0" cy="0"/>
        </a:xfrm>
      </p:grpSpPr>
      <p:pic>
        <p:nvPicPr>
          <p:cNvPr id="3" name="図 2" descr="Web サイト&#10;&#10;AI 生成コンテンツは誤りを含む可能性があります。">
            <a:extLst>
              <a:ext uri="{FF2B5EF4-FFF2-40B4-BE49-F238E27FC236}">
                <a16:creationId xmlns:a16="http://schemas.microsoft.com/office/drawing/2014/main" id="{BD3A0BB2-1397-F2B5-CD93-9AB268190AD0}"/>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61369" y="1"/>
            <a:ext cx="9144000" cy="1896306"/>
          </a:xfrm>
          <a:prstGeom prst="rect">
            <a:avLst/>
          </a:prstGeom>
        </p:spPr>
      </p:pic>
      <p:pic>
        <p:nvPicPr>
          <p:cNvPr id="5" name="図 4" descr="テキスト, 手紙&#10;&#10;AI 生成コンテンツは誤りを含む可能性があります。">
            <a:extLst>
              <a:ext uri="{FF2B5EF4-FFF2-40B4-BE49-F238E27FC236}">
                <a16:creationId xmlns:a16="http://schemas.microsoft.com/office/drawing/2014/main" id="{1BBD0EEE-A9DF-296D-ECEE-CCA798454D5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960" y="1896306"/>
            <a:ext cx="6321021" cy="2450371"/>
          </a:xfrm>
          <a:prstGeom prst="rect">
            <a:avLst/>
          </a:prstGeom>
        </p:spPr>
      </p:pic>
      <p:sp>
        <p:nvSpPr>
          <p:cNvPr id="6" name="楕円 5">
            <a:extLst>
              <a:ext uri="{FF2B5EF4-FFF2-40B4-BE49-F238E27FC236}">
                <a16:creationId xmlns:a16="http://schemas.microsoft.com/office/drawing/2014/main" id="{A9832516-6BCC-9876-CEC8-72498B5141FC}"/>
              </a:ext>
            </a:extLst>
          </p:cNvPr>
          <p:cNvSpPr/>
          <p:nvPr/>
        </p:nvSpPr>
        <p:spPr>
          <a:xfrm>
            <a:off x="0" y="3295522"/>
            <a:ext cx="5474126" cy="644379"/>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descr="テキスト が含まれている画像&#10;&#10;AI 生成コンテンツは誤りを含む可能性があります。">
            <a:extLst>
              <a:ext uri="{FF2B5EF4-FFF2-40B4-BE49-F238E27FC236}">
                <a16:creationId xmlns:a16="http://schemas.microsoft.com/office/drawing/2014/main" id="{D6D91973-763A-4D64-BC58-D104481EDD2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517086" y="1896305"/>
            <a:ext cx="3625563" cy="2141871"/>
          </a:xfrm>
          <a:prstGeom prst="rect">
            <a:avLst/>
          </a:prstGeom>
          <a:ln>
            <a:solidFill>
              <a:schemeClr val="accent4"/>
            </a:solidFill>
          </a:ln>
        </p:spPr>
      </p:pic>
      <p:pic>
        <p:nvPicPr>
          <p:cNvPr id="8" name="図 7" descr="テキスト&#10;&#10;AI 生成コンテンツは誤りを含む可能性があります。">
            <a:extLst>
              <a:ext uri="{FF2B5EF4-FFF2-40B4-BE49-F238E27FC236}">
                <a16:creationId xmlns:a16="http://schemas.microsoft.com/office/drawing/2014/main" id="{9787D131-0102-EAE9-9C94-45C92EB79B7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517086" y="4038176"/>
            <a:ext cx="3609772" cy="2274134"/>
          </a:xfrm>
          <a:prstGeom prst="rect">
            <a:avLst/>
          </a:prstGeom>
          <a:ln>
            <a:solidFill>
              <a:schemeClr val="accent4"/>
            </a:solidFill>
          </a:ln>
        </p:spPr>
      </p:pic>
      <p:pic>
        <p:nvPicPr>
          <p:cNvPr id="10" name="図 9" descr="テキスト&#10;&#10;AI 生成コンテンツは誤りを含む可能性があります。">
            <a:extLst>
              <a:ext uri="{FF2B5EF4-FFF2-40B4-BE49-F238E27FC236}">
                <a16:creationId xmlns:a16="http://schemas.microsoft.com/office/drawing/2014/main" id="{2C0A2AFB-6E76-A343-FD11-EC4C4BCD2E3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488881" y="5142271"/>
            <a:ext cx="3939715" cy="1621167"/>
          </a:xfrm>
          <a:prstGeom prst="rect">
            <a:avLst/>
          </a:prstGeom>
        </p:spPr>
      </p:pic>
      <p:pic>
        <p:nvPicPr>
          <p:cNvPr id="2" name="図 1">
            <a:extLst>
              <a:ext uri="{FF2B5EF4-FFF2-40B4-BE49-F238E27FC236}">
                <a16:creationId xmlns:a16="http://schemas.microsoft.com/office/drawing/2014/main" id="{16BF1A0E-3D3D-A347-59DF-3E4F6B7F564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77616" y="5053737"/>
            <a:ext cx="1267020" cy="1258573"/>
          </a:xfrm>
          <a:prstGeom prst="rect">
            <a:avLst/>
          </a:prstGeom>
        </p:spPr>
      </p:pic>
    </p:spTree>
    <p:extLst>
      <p:ext uri="{BB962C8B-B14F-4D97-AF65-F5344CB8AC3E}">
        <p14:creationId xmlns:p14="http://schemas.microsoft.com/office/powerpoint/2010/main" val="2295854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38359-2971-67D7-04E4-757F2EDCE804}"/>
            </a:ext>
          </a:extLst>
        </p:cNvPr>
        <p:cNvGrpSpPr/>
        <p:nvPr/>
      </p:nvGrpSpPr>
      <p:grpSpPr>
        <a:xfrm>
          <a:off x="0" y="0"/>
          <a:ext cx="0" cy="0"/>
          <a:chOff x="0" y="0"/>
          <a:chExt cx="0" cy="0"/>
        </a:xfrm>
      </p:grpSpPr>
      <p:pic>
        <p:nvPicPr>
          <p:cNvPr id="3" name="図 2" descr="テキスト&#10;&#10;AI 生成コンテンツは誤りを含む可能性があります。">
            <a:extLst>
              <a:ext uri="{FF2B5EF4-FFF2-40B4-BE49-F238E27FC236}">
                <a16:creationId xmlns:a16="http://schemas.microsoft.com/office/drawing/2014/main" id="{CE9D08B1-3468-EFD7-9D0C-0BA829EC56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6156"/>
            <a:ext cx="9144000" cy="1848429"/>
          </a:xfrm>
          <a:prstGeom prst="rect">
            <a:avLst/>
          </a:prstGeom>
        </p:spPr>
      </p:pic>
      <p:pic>
        <p:nvPicPr>
          <p:cNvPr id="5" name="図 4" descr="テキスト&#10;&#10;AI 生成コンテンツは誤りを含む可能性があります。">
            <a:extLst>
              <a:ext uri="{FF2B5EF4-FFF2-40B4-BE49-F238E27FC236}">
                <a16:creationId xmlns:a16="http://schemas.microsoft.com/office/drawing/2014/main" id="{5B49FAC4-7E0F-F165-C40E-F524088E57A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327" y="2020220"/>
            <a:ext cx="7689552" cy="2297143"/>
          </a:xfrm>
          <a:prstGeom prst="rect">
            <a:avLst/>
          </a:prstGeom>
        </p:spPr>
      </p:pic>
      <p:sp>
        <p:nvSpPr>
          <p:cNvPr id="6" name="楕円 5">
            <a:extLst>
              <a:ext uri="{FF2B5EF4-FFF2-40B4-BE49-F238E27FC236}">
                <a16:creationId xmlns:a16="http://schemas.microsoft.com/office/drawing/2014/main" id="{3D83BDBA-AE73-06A6-4C01-17BA126B8B87}"/>
              </a:ext>
            </a:extLst>
          </p:cNvPr>
          <p:cNvSpPr/>
          <p:nvPr/>
        </p:nvSpPr>
        <p:spPr>
          <a:xfrm>
            <a:off x="1270340" y="2657284"/>
            <a:ext cx="1374669" cy="576872"/>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楕円 6">
            <a:extLst>
              <a:ext uri="{FF2B5EF4-FFF2-40B4-BE49-F238E27FC236}">
                <a16:creationId xmlns:a16="http://schemas.microsoft.com/office/drawing/2014/main" id="{62033D2B-B1FF-E150-CC94-9BA00F858A00}"/>
              </a:ext>
            </a:extLst>
          </p:cNvPr>
          <p:cNvSpPr/>
          <p:nvPr/>
        </p:nvSpPr>
        <p:spPr>
          <a:xfrm>
            <a:off x="920536" y="3234156"/>
            <a:ext cx="4621095" cy="576872"/>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descr="スーツを着ている子供たち&#10;&#10;AI 生成コンテンツは誤りを含む可能性があります。">
            <a:extLst>
              <a:ext uri="{FF2B5EF4-FFF2-40B4-BE49-F238E27FC236}">
                <a16:creationId xmlns:a16="http://schemas.microsoft.com/office/drawing/2014/main" id="{EBB45A9C-6B0D-A8A3-EBC6-D776EAA56415}"/>
              </a:ext>
            </a:extLst>
          </p:cNvPr>
          <p:cNvPicPr>
            <a:picLocks noChangeAspect="1"/>
          </p:cNvPicPr>
          <p:nvPr/>
        </p:nvPicPr>
        <p:blipFill>
          <a:blip r:embed="rId4" cstate="email">
            <a:extLst>
              <a:ext uri="{BEBA8EAE-BF5A-486C-A8C5-ECC9F3942E4B}">
                <a14:imgProps xmlns:a14="http://schemas.microsoft.com/office/drawing/2010/main">
                  <a14:imgLayer r:embed="rId5">
                    <a14:imgEffect>
                      <a14:artisticMarker/>
                    </a14:imgEffect>
                  </a14:imgLayer>
                </a14:imgProps>
              </a:ext>
              <a:ext uri="{28A0092B-C50C-407E-A947-70E740481C1C}">
                <a14:useLocalDpi xmlns:a14="http://schemas.microsoft.com/office/drawing/2010/main"/>
              </a:ext>
            </a:extLst>
          </a:blip>
          <a:stretch>
            <a:fillRect/>
          </a:stretch>
        </p:blipFill>
        <p:spPr>
          <a:xfrm>
            <a:off x="104327" y="4312129"/>
            <a:ext cx="3888658" cy="2438340"/>
          </a:xfrm>
          <a:prstGeom prst="rect">
            <a:avLst/>
          </a:prstGeom>
        </p:spPr>
      </p:pic>
      <p:pic>
        <p:nvPicPr>
          <p:cNvPr id="11" name="図 10" descr="スーツを着ている子供たち&#10;&#10;AI 生成コンテンツは誤りを含む可能性があります。">
            <a:extLst>
              <a:ext uri="{FF2B5EF4-FFF2-40B4-BE49-F238E27FC236}">
                <a16:creationId xmlns:a16="http://schemas.microsoft.com/office/drawing/2014/main" id="{C14F4779-1DD6-9F4D-29F3-4D68E52DBAD7}"/>
              </a:ext>
            </a:extLst>
          </p:cNvPr>
          <p:cNvPicPr>
            <a:picLocks noChangeAspect="1"/>
          </p:cNvPicPr>
          <p:nvPr/>
        </p:nvPicPr>
        <p:blipFill>
          <a:blip r:embed="rId6" cstate="email">
            <a:extLst>
              <a:ext uri="{BEBA8EAE-BF5A-486C-A8C5-ECC9F3942E4B}">
                <a14:imgProps xmlns:a14="http://schemas.microsoft.com/office/drawing/2010/main">
                  <a14:imgLayer r:embed="rId7">
                    <a14:imgEffect>
                      <a14:artisticMarker/>
                    </a14:imgEffect>
                  </a14:imgLayer>
                </a14:imgProps>
              </a:ext>
              <a:ext uri="{28A0092B-C50C-407E-A947-70E740481C1C}">
                <a14:useLocalDpi xmlns:a14="http://schemas.microsoft.com/office/drawing/2010/main"/>
              </a:ext>
            </a:extLst>
          </a:blip>
          <a:stretch>
            <a:fillRect/>
          </a:stretch>
        </p:blipFill>
        <p:spPr>
          <a:xfrm>
            <a:off x="4937659" y="4312129"/>
            <a:ext cx="4102014" cy="2438340"/>
          </a:xfrm>
          <a:prstGeom prst="rect">
            <a:avLst/>
          </a:prstGeom>
        </p:spPr>
      </p:pic>
      <p:sp>
        <p:nvSpPr>
          <p:cNvPr id="12" name="テキスト ボックス 11">
            <a:extLst>
              <a:ext uri="{FF2B5EF4-FFF2-40B4-BE49-F238E27FC236}">
                <a16:creationId xmlns:a16="http://schemas.microsoft.com/office/drawing/2014/main" id="{17CB21ED-3C96-9ED0-6B5E-37C5E797E830}"/>
              </a:ext>
            </a:extLst>
          </p:cNvPr>
          <p:cNvSpPr txBox="1"/>
          <p:nvPr/>
        </p:nvSpPr>
        <p:spPr>
          <a:xfrm>
            <a:off x="4095990" y="4312129"/>
            <a:ext cx="738664" cy="2585003"/>
          </a:xfrm>
          <a:prstGeom prst="rect">
            <a:avLst/>
          </a:prstGeom>
          <a:noFill/>
        </p:spPr>
        <p:txBody>
          <a:bodyPr vert="eaVert" wrap="none" rtlCol="0">
            <a:spAutoFit/>
          </a:bodyPr>
          <a:lstStyle/>
          <a:p>
            <a:r>
              <a:rPr kumimoji="1" lang="ja-JP" altLang="en-US" dirty="0">
                <a:highlight>
                  <a:srgbClr val="FFFF00"/>
                </a:highlight>
                <a:latin typeface="AR P丸ゴシック体E" panose="020F0900000000000000" pitchFamily="50" charset="-128"/>
                <a:ea typeface="AR P丸ゴシック体E" panose="020F0900000000000000" pitchFamily="50" charset="-128"/>
              </a:rPr>
              <a:t>生活科でやぐら子ども園</a:t>
            </a:r>
            <a:endParaRPr kumimoji="1" lang="en-US" altLang="ja-JP" dirty="0">
              <a:highlight>
                <a:srgbClr val="FFFF00"/>
              </a:highlight>
              <a:latin typeface="AR P丸ゴシック体E" panose="020F0900000000000000" pitchFamily="50" charset="-128"/>
              <a:ea typeface="AR P丸ゴシック体E" panose="020F0900000000000000" pitchFamily="50" charset="-128"/>
            </a:endParaRPr>
          </a:p>
          <a:p>
            <a:r>
              <a:rPr kumimoji="1" lang="ja-JP" altLang="en-US" dirty="0">
                <a:highlight>
                  <a:srgbClr val="FFFF00"/>
                </a:highlight>
                <a:latin typeface="AR P丸ゴシック体E" panose="020F0900000000000000" pitchFamily="50" charset="-128"/>
                <a:ea typeface="AR P丸ゴシック体E" panose="020F0900000000000000" pitchFamily="50" charset="-128"/>
              </a:rPr>
              <a:t>や機械の会社を訪問</a:t>
            </a:r>
            <a:r>
              <a:rPr kumimoji="1" lang="en-US" altLang="ja-JP" i="1" dirty="0">
                <a:highlight>
                  <a:srgbClr val="FFFF00"/>
                </a:highlight>
                <a:latin typeface="AR P丸ゴシック体E" panose="020F0900000000000000" pitchFamily="50" charset="-128"/>
                <a:ea typeface="AR P丸ゴシック体E" panose="020F0900000000000000" pitchFamily="50" charset="-128"/>
              </a:rPr>
              <a:t>‼</a:t>
            </a:r>
            <a:endParaRPr kumimoji="1" lang="ja-JP" altLang="en-US" i="1" dirty="0">
              <a:highlight>
                <a:srgbClr val="FFFF00"/>
              </a:highlight>
              <a:latin typeface="AR P丸ゴシック体E" panose="020F0900000000000000" pitchFamily="50" charset="-128"/>
              <a:ea typeface="AR P丸ゴシック体E" panose="020F0900000000000000" pitchFamily="50" charset="-128"/>
            </a:endParaRPr>
          </a:p>
        </p:txBody>
      </p:sp>
      <p:pic>
        <p:nvPicPr>
          <p:cNvPr id="2" name="図 1">
            <a:extLst>
              <a:ext uri="{FF2B5EF4-FFF2-40B4-BE49-F238E27FC236}">
                <a16:creationId xmlns:a16="http://schemas.microsoft.com/office/drawing/2014/main" id="{CC6038D6-F477-3B14-C2F4-9DB8D868520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652983" y="2020220"/>
            <a:ext cx="1267020" cy="1258573"/>
          </a:xfrm>
          <a:prstGeom prst="rect">
            <a:avLst/>
          </a:prstGeom>
        </p:spPr>
      </p:pic>
    </p:spTree>
    <p:extLst>
      <p:ext uri="{BB962C8B-B14F-4D97-AF65-F5344CB8AC3E}">
        <p14:creationId xmlns:p14="http://schemas.microsoft.com/office/powerpoint/2010/main" val="3477105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7F0A4D0B-9558-0F3F-8420-A3962B48DE71}"/>
              </a:ext>
            </a:extLst>
          </p:cNvPr>
          <p:cNvGrpSpPr/>
          <p:nvPr/>
        </p:nvGrpSpPr>
        <p:grpSpPr>
          <a:xfrm>
            <a:off x="1541047" y="1425609"/>
            <a:ext cx="3907156" cy="4546208"/>
            <a:chOff x="124938" y="907256"/>
            <a:chExt cx="5025706" cy="5501092"/>
          </a:xfrm>
        </p:grpSpPr>
        <p:sp>
          <p:nvSpPr>
            <p:cNvPr id="3" name="フリーフォーム 4">
              <a:extLst>
                <a:ext uri="{FF2B5EF4-FFF2-40B4-BE49-F238E27FC236}">
                  <a16:creationId xmlns:a16="http://schemas.microsoft.com/office/drawing/2014/main" id="{B83F712A-20B1-F9BE-2E62-824EF9E4A47E}"/>
                </a:ext>
              </a:extLst>
            </p:cNvPr>
            <p:cNvSpPr/>
            <p:nvPr/>
          </p:nvSpPr>
          <p:spPr>
            <a:xfrm>
              <a:off x="3402806" y="938213"/>
              <a:ext cx="1176338" cy="1090612"/>
            </a:xfrm>
            <a:custGeom>
              <a:avLst/>
              <a:gdLst>
                <a:gd name="connsiteX0" fmla="*/ 442913 w 1176338"/>
                <a:gd name="connsiteY0" fmla="*/ 0 h 1090612"/>
                <a:gd name="connsiteX1" fmla="*/ 385763 w 1176338"/>
                <a:gd name="connsiteY1" fmla="*/ 90487 h 1090612"/>
                <a:gd name="connsiteX2" fmla="*/ 416719 w 1176338"/>
                <a:gd name="connsiteY2" fmla="*/ 211931 h 1090612"/>
                <a:gd name="connsiteX3" fmla="*/ 383382 w 1176338"/>
                <a:gd name="connsiteY3" fmla="*/ 323850 h 1090612"/>
                <a:gd name="connsiteX4" fmla="*/ 390525 w 1176338"/>
                <a:gd name="connsiteY4" fmla="*/ 419100 h 1090612"/>
                <a:gd name="connsiteX5" fmla="*/ 369094 w 1176338"/>
                <a:gd name="connsiteY5" fmla="*/ 445293 h 1090612"/>
                <a:gd name="connsiteX6" fmla="*/ 326232 w 1176338"/>
                <a:gd name="connsiteY6" fmla="*/ 469106 h 1090612"/>
                <a:gd name="connsiteX7" fmla="*/ 328613 w 1176338"/>
                <a:gd name="connsiteY7" fmla="*/ 535781 h 1090612"/>
                <a:gd name="connsiteX8" fmla="*/ 347663 w 1176338"/>
                <a:gd name="connsiteY8" fmla="*/ 573881 h 1090612"/>
                <a:gd name="connsiteX9" fmla="*/ 292894 w 1176338"/>
                <a:gd name="connsiteY9" fmla="*/ 628650 h 1090612"/>
                <a:gd name="connsiteX10" fmla="*/ 254794 w 1176338"/>
                <a:gd name="connsiteY10" fmla="*/ 609600 h 1090612"/>
                <a:gd name="connsiteX11" fmla="*/ 216694 w 1176338"/>
                <a:gd name="connsiteY11" fmla="*/ 614362 h 1090612"/>
                <a:gd name="connsiteX12" fmla="*/ 157163 w 1176338"/>
                <a:gd name="connsiteY12" fmla="*/ 564356 h 1090612"/>
                <a:gd name="connsiteX13" fmla="*/ 119063 w 1176338"/>
                <a:gd name="connsiteY13" fmla="*/ 588168 h 1090612"/>
                <a:gd name="connsiteX14" fmla="*/ 157163 w 1176338"/>
                <a:gd name="connsiteY14" fmla="*/ 661987 h 1090612"/>
                <a:gd name="connsiteX15" fmla="*/ 111919 w 1176338"/>
                <a:gd name="connsiteY15" fmla="*/ 728662 h 1090612"/>
                <a:gd name="connsiteX16" fmla="*/ 21432 w 1176338"/>
                <a:gd name="connsiteY16" fmla="*/ 757237 h 1090612"/>
                <a:gd name="connsiteX17" fmla="*/ 23813 w 1176338"/>
                <a:gd name="connsiteY17" fmla="*/ 814387 h 1090612"/>
                <a:gd name="connsiteX18" fmla="*/ 0 w 1176338"/>
                <a:gd name="connsiteY18" fmla="*/ 857250 h 1090612"/>
                <a:gd name="connsiteX19" fmla="*/ 76200 w 1176338"/>
                <a:gd name="connsiteY19" fmla="*/ 933450 h 1090612"/>
                <a:gd name="connsiteX20" fmla="*/ 76200 w 1176338"/>
                <a:gd name="connsiteY20" fmla="*/ 966787 h 1090612"/>
                <a:gd name="connsiteX21" fmla="*/ 40482 w 1176338"/>
                <a:gd name="connsiteY21" fmla="*/ 1033462 h 1090612"/>
                <a:gd name="connsiteX22" fmla="*/ 42863 w 1176338"/>
                <a:gd name="connsiteY22" fmla="*/ 1076325 h 1090612"/>
                <a:gd name="connsiteX23" fmla="*/ 88107 w 1176338"/>
                <a:gd name="connsiteY23" fmla="*/ 1090612 h 1090612"/>
                <a:gd name="connsiteX24" fmla="*/ 138113 w 1176338"/>
                <a:gd name="connsiteY24" fmla="*/ 1064418 h 1090612"/>
                <a:gd name="connsiteX25" fmla="*/ 138113 w 1176338"/>
                <a:gd name="connsiteY25" fmla="*/ 1028700 h 1090612"/>
                <a:gd name="connsiteX26" fmla="*/ 178594 w 1176338"/>
                <a:gd name="connsiteY26" fmla="*/ 1000125 h 1090612"/>
                <a:gd name="connsiteX27" fmla="*/ 250032 w 1176338"/>
                <a:gd name="connsiteY27" fmla="*/ 1014412 h 1090612"/>
                <a:gd name="connsiteX28" fmla="*/ 283369 w 1176338"/>
                <a:gd name="connsiteY28" fmla="*/ 990600 h 1090612"/>
                <a:gd name="connsiteX29" fmla="*/ 233363 w 1176338"/>
                <a:gd name="connsiteY29" fmla="*/ 964406 h 1090612"/>
                <a:gd name="connsiteX30" fmla="*/ 197644 w 1176338"/>
                <a:gd name="connsiteY30" fmla="*/ 904875 h 1090612"/>
                <a:gd name="connsiteX31" fmla="*/ 152400 w 1176338"/>
                <a:gd name="connsiteY31" fmla="*/ 902493 h 1090612"/>
                <a:gd name="connsiteX32" fmla="*/ 114300 w 1176338"/>
                <a:gd name="connsiteY32" fmla="*/ 866775 h 1090612"/>
                <a:gd name="connsiteX33" fmla="*/ 135732 w 1176338"/>
                <a:gd name="connsiteY33" fmla="*/ 797718 h 1090612"/>
                <a:gd name="connsiteX34" fmla="*/ 169069 w 1176338"/>
                <a:gd name="connsiteY34" fmla="*/ 781050 h 1090612"/>
                <a:gd name="connsiteX35" fmla="*/ 192882 w 1176338"/>
                <a:gd name="connsiteY35" fmla="*/ 781050 h 1090612"/>
                <a:gd name="connsiteX36" fmla="*/ 245269 w 1176338"/>
                <a:gd name="connsiteY36" fmla="*/ 854868 h 1090612"/>
                <a:gd name="connsiteX37" fmla="*/ 342900 w 1176338"/>
                <a:gd name="connsiteY37" fmla="*/ 781050 h 1090612"/>
                <a:gd name="connsiteX38" fmla="*/ 381000 w 1176338"/>
                <a:gd name="connsiteY38" fmla="*/ 771525 h 1090612"/>
                <a:gd name="connsiteX39" fmla="*/ 423863 w 1176338"/>
                <a:gd name="connsiteY39" fmla="*/ 781050 h 1090612"/>
                <a:gd name="connsiteX40" fmla="*/ 461963 w 1176338"/>
                <a:gd name="connsiteY40" fmla="*/ 816768 h 1090612"/>
                <a:gd name="connsiteX41" fmla="*/ 578644 w 1176338"/>
                <a:gd name="connsiteY41" fmla="*/ 897731 h 1090612"/>
                <a:gd name="connsiteX42" fmla="*/ 645319 w 1176338"/>
                <a:gd name="connsiteY42" fmla="*/ 919162 h 1090612"/>
                <a:gd name="connsiteX43" fmla="*/ 683419 w 1176338"/>
                <a:gd name="connsiteY43" fmla="*/ 964406 h 1090612"/>
                <a:gd name="connsiteX44" fmla="*/ 695325 w 1176338"/>
                <a:gd name="connsiteY44" fmla="*/ 966787 h 1090612"/>
                <a:gd name="connsiteX45" fmla="*/ 709613 w 1176338"/>
                <a:gd name="connsiteY45" fmla="*/ 919162 h 1090612"/>
                <a:gd name="connsiteX46" fmla="*/ 704850 w 1176338"/>
                <a:gd name="connsiteY46" fmla="*/ 876300 h 1090612"/>
                <a:gd name="connsiteX47" fmla="*/ 759619 w 1176338"/>
                <a:gd name="connsiteY47" fmla="*/ 747712 h 1090612"/>
                <a:gd name="connsiteX48" fmla="*/ 854869 w 1176338"/>
                <a:gd name="connsiteY48" fmla="*/ 688181 h 1090612"/>
                <a:gd name="connsiteX49" fmla="*/ 892969 w 1176338"/>
                <a:gd name="connsiteY49" fmla="*/ 683418 h 1090612"/>
                <a:gd name="connsiteX50" fmla="*/ 919163 w 1176338"/>
                <a:gd name="connsiteY50" fmla="*/ 685800 h 1090612"/>
                <a:gd name="connsiteX51" fmla="*/ 983457 w 1176338"/>
                <a:gd name="connsiteY51" fmla="*/ 702468 h 1090612"/>
                <a:gd name="connsiteX52" fmla="*/ 983457 w 1176338"/>
                <a:gd name="connsiteY52" fmla="*/ 673893 h 1090612"/>
                <a:gd name="connsiteX53" fmla="*/ 995363 w 1176338"/>
                <a:gd name="connsiteY53" fmla="*/ 664368 h 1090612"/>
                <a:gd name="connsiteX54" fmla="*/ 1014413 w 1176338"/>
                <a:gd name="connsiteY54" fmla="*/ 664368 h 1090612"/>
                <a:gd name="connsiteX55" fmla="*/ 1023938 w 1176338"/>
                <a:gd name="connsiteY55" fmla="*/ 681037 h 1090612"/>
                <a:gd name="connsiteX56" fmla="*/ 1042988 w 1176338"/>
                <a:gd name="connsiteY56" fmla="*/ 666750 h 1090612"/>
                <a:gd name="connsiteX57" fmla="*/ 1121569 w 1176338"/>
                <a:gd name="connsiteY57" fmla="*/ 626268 h 1090612"/>
                <a:gd name="connsiteX58" fmla="*/ 1143000 w 1176338"/>
                <a:gd name="connsiteY58" fmla="*/ 592931 h 1090612"/>
                <a:gd name="connsiteX59" fmla="*/ 1171575 w 1176338"/>
                <a:gd name="connsiteY59" fmla="*/ 588168 h 1090612"/>
                <a:gd name="connsiteX60" fmla="*/ 1176338 w 1176338"/>
                <a:gd name="connsiteY60" fmla="*/ 569118 h 1090612"/>
                <a:gd name="connsiteX61" fmla="*/ 1159669 w 1176338"/>
                <a:gd name="connsiteY61" fmla="*/ 559593 h 1090612"/>
                <a:gd name="connsiteX62" fmla="*/ 1126332 w 1176338"/>
                <a:gd name="connsiteY62" fmla="*/ 583406 h 1090612"/>
                <a:gd name="connsiteX63" fmla="*/ 1107282 w 1176338"/>
                <a:gd name="connsiteY63" fmla="*/ 600075 h 1090612"/>
                <a:gd name="connsiteX64" fmla="*/ 1088232 w 1176338"/>
                <a:gd name="connsiteY64" fmla="*/ 592931 h 1090612"/>
                <a:gd name="connsiteX65" fmla="*/ 1071563 w 1176338"/>
                <a:gd name="connsiteY65" fmla="*/ 542925 h 1090612"/>
                <a:gd name="connsiteX66" fmla="*/ 1095375 w 1176338"/>
                <a:gd name="connsiteY66" fmla="*/ 528637 h 1090612"/>
                <a:gd name="connsiteX67" fmla="*/ 1040607 w 1176338"/>
                <a:gd name="connsiteY67" fmla="*/ 495300 h 1090612"/>
                <a:gd name="connsiteX68" fmla="*/ 1038225 w 1176338"/>
                <a:gd name="connsiteY68" fmla="*/ 459581 h 1090612"/>
                <a:gd name="connsiteX69" fmla="*/ 1052513 w 1176338"/>
                <a:gd name="connsiteY69" fmla="*/ 428625 h 1090612"/>
                <a:gd name="connsiteX70" fmla="*/ 1090613 w 1176338"/>
                <a:gd name="connsiteY70" fmla="*/ 333375 h 1090612"/>
                <a:gd name="connsiteX71" fmla="*/ 1078707 w 1176338"/>
                <a:gd name="connsiteY71" fmla="*/ 319087 h 1090612"/>
                <a:gd name="connsiteX72" fmla="*/ 1026319 w 1176338"/>
                <a:gd name="connsiteY72" fmla="*/ 378618 h 1090612"/>
                <a:gd name="connsiteX73" fmla="*/ 992982 w 1176338"/>
                <a:gd name="connsiteY73" fmla="*/ 426243 h 1090612"/>
                <a:gd name="connsiteX74" fmla="*/ 950119 w 1176338"/>
                <a:gd name="connsiteY74" fmla="*/ 433387 h 1090612"/>
                <a:gd name="connsiteX75" fmla="*/ 904875 w 1176338"/>
                <a:gd name="connsiteY75" fmla="*/ 431006 h 1090612"/>
                <a:gd name="connsiteX76" fmla="*/ 871538 w 1176338"/>
                <a:gd name="connsiteY76" fmla="*/ 397668 h 1090612"/>
                <a:gd name="connsiteX77" fmla="*/ 859632 w 1176338"/>
                <a:gd name="connsiteY77" fmla="*/ 383381 h 1090612"/>
                <a:gd name="connsiteX78" fmla="*/ 835819 w 1176338"/>
                <a:gd name="connsiteY78" fmla="*/ 383381 h 1090612"/>
                <a:gd name="connsiteX79" fmla="*/ 759619 w 1176338"/>
                <a:gd name="connsiteY79" fmla="*/ 359568 h 1090612"/>
                <a:gd name="connsiteX80" fmla="*/ 683419 w 1176338"/>
                <a:gd name="connsiteY80" fmla="*/ 300037 h 1090612"/>
                <a:gd name="connsiteX81" fmla="*/ 640557 w 1176338"/>
                <a:gd name="connsiteY81" fmla="*/ 259556 h 1090612"/>
                <a:gd name="connsiteX82" fmla="*/ 611982 w 1176338"/>
                <a:gd name="connsiteY82" fmla="*/ 228600 h 1090612"/>
                <a:gd name="connsiteX83" fmla="*/ 561975 w 1176338"/>
                <a:gd name="connsiteY83" fmla="*/ 150018 h 1090612"/>
                <a:gd name="connsiteX84" fmla="*/ 523875 w 1176338"/>
                <a:gd name="connsiteY84" fmla="*/ 97631 h 1090612"/>
                <a:gd name="connsiteX85" fmla="*/ 495300 w 1176338"/>
                <a:gd name="connsiteY85" fmla="*/ 64293 h 1090612"/>
                <a:gd name="connsiteX86" fmla="*/ 442913 w 1176338"/>
                <a:gd name="connsiteY86" fmla="*/ 0 h 1090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176338" h="1090612">
                  <a:moveTo>
                    <a:pt x="442913" y="0"/>
                  </a:moveTo>
                  <a:lnTo>
                    <a:pt x="385763" y="90487"/>
                  </a:lnTo>
                  <a:lnTo>
                    <a:pt x="416719" y="211931"/>
                  </a:lnTo>
                  <a:lnTo>
                    <a:pt x="383382" y="323850"/>
                  </a:lnTo>
                  <a:lnTo>
                    <a:pt x="390525" y="419100"/>
                  </a:lnTo>
                  <a:lnTo>
                    <a:pt x="369094" y="445293"/>
                  </a:lnTo>
                  <a:lnTo>
                    <a:pt x="326232" y="469106"/>
                  </a:lnTo>
                  <a:cubicBezTo>
                    <a:pt x="327026" y="491331"/>
                    <a:pt x="327819" y="513556"/>
                    <a:pt x="328613" y="535781"/>
                  </a:cubicBezTo>
                  <a:lnTo>
                    <a:pt x="347663" y="573881"/>
                  </a:lnTo>
                  <a:lnTo>
                    <a:pt x="292894" y="628650"/>
                  </a:lnTo>
                  <a:lnTo>
                    <a:pt x="254794" y="609600"/>
                  </a:lnTo>
                  <a:lnTo>
                    <a:pt x="216694" y="614362"/>
                  </a:lnTo>
                  <a:lnTo>
                    <a:pt x="157163" y="564356"/>
                  </a:lnTo>
                  <a:lnTo>
                    <a:pt x="119063" y="588168"/>
                  </a:lnTo>
                  <a:lnTo>
                    <a:pt x="157163" y="661987"/>
                  </a:lnTo>
                  <a:lnTo>
                    <a:pt x="111919" y="728662"/>
                  </a:lnTo>
                  <a:lnTo>
                    <a:pt x="21432" y="757237"/>
                  </a:lnTo>
                  <a:cubicBezTo>
                    <a:pt x="22226" y="776287"/>
                    <a:pt x="23019" y="795337"/>
                    <a:pt x="23813" y="814387"/>
                  </a:cubicBezTo>
                  <a:lnTo>
                    <a:pt x="0" y="857250"/>
                  </a:lnTo>
                  <a:lnTo>
                    <a:pt x="76200" y="933450"/>
                  </a:lnTo>
                  <a:lnTo>
                    <a:pt x="76200" y="966787"/>
                  </a:lnTo>
                  <a:lnTo>
                    <a:pt x="40482" y="1033462"/>
                  </a:lnTo>
                  <a:lnTo>
                    <a:pt x="42863" y="1076325"/>
                  </a:lnTo>
                  <a:lnTo>
                    <a:pt x="88107" y="1090612"/>
                  </a:lnTo>
                  <a:lnTo>
                    <a:pt x="138113" y="1064418"/>
                  </a:lnTo>
                  <a:lnTo>
                    <a:pt x="138113" y="1028700"/>
                  </a:lnTo>
                  <a:lnTo>
                    <a:pt x="178594" y="1000125"/>
                  </a:lnTo>
                  <a:lnTo>
                    <a:pt x="250032" y="1014412"/>
                  </a:lnTo>
                  <a:lnTo>
                    <a:pt x="283369" y="990600"/>
                  </a:lnTo>
                  <a:lnTo>
                    <a:pt x="233363" y="964406"/>
                  </a:lnTo>
                  <a:lnTo>
                    <a:pt x="197644" y="904875"/>
                  </a:lnTo>
                  <a:lnTo>
                    <a:pt x="152400" y="902493"/>
                  </a:lnTo>
                  <a:lnTo>
                    <a:pt x="114300" y="866775"/>
                  </a:lnTo>
                  <a:lnTo>
                    <a:pt x="135732" y="797718"/>
                  </a:lnTo>
                  <a:lnTo>
                    <a:pt x="169069" y="781050"/>
                  </a:lnTo>
                  <a:lnTo>
                    <a:pt x="192882" y="781050"/>
                  </a:lnTo>
                  <a:lnTo>
                    <a:pt x="245269" y="854868"/>
                  </a:lnTo>
                  <a:lnTo>
                    <a:pt x="342900" y="781050"/>
                  </a:lnTo>
                  <a:lnTo>
                    <a:pt x="381000" y="771525"/>
                  </a:lnTo>
                  <a:lnTo>
                    <a:pt x="423863" y="781050"/>
                  </a:lnTo>
                  <a:lnTo>
                    <a:pt x="461963" y="816768"/>
                  </a:lnTo>
                  <a:lnTo>
                    <a:pt x="578644" y="897731"/>
                  </a:lnTo>
                  <a:lnTo>
                    <a:pt x="645319" y="919162"/>
                  </a:lnTo>
                  <a:lnTo>
                    <a:pt x="683419" y="964406"/>
                  </a:lnTo>
                  <a:lnTo>
                    <a:pt x="695325" y="966787"/>
                  </a:lnTo>
                  <a:lnTo>
                    <a:pt x="709613" y="919162"/>
                  </a:lnTo>
                  <a:lnTo>
                    <a:pt x="704850" y="876300"/>
                  </a:lnTo>
                  <a:lnTo>
                    <a:pt x="759619" y="747712"/>
                  </a:lnTo>
                  <a:lnTo>
                    <a:pt x="854869" y="688181"/>
                  </a:lnTo>
                  <a:lnTo>
                    <a:pt x="892969" y="683418"/>
                  </a:lnTo>
                  <a:lnTo>
                    <a:pt x="919163" y="685800"/>
                  </a:lnTo>
                  <a:lnTo>
                    <a:pt x="983457" y="702468"/>
                  </a:lnTo>
                  <a:lnTo>
                    <a:pt x="983457" y="673893"/>
                  </a:lnTo>
                  <a:lnTo>
                    <a:pt x="995363" y="664368"/>
                  </a:lnTo>
                  <a:lnTo>
                    <a:pt x="1014413" y="664368"/>
                  </a:lnTo>
                  <a:lnTo>
                    <a:pt x="1023938" y="681037"/>
                  </a:lnTo>
                  <a:lnTo>
                    <a:pt x="1042988" y="666750"/>
                  </a:lnTo>
                  <a:lnTo>
                    <a:pt x="1121569" y="626268"/>
                  </a:lnTo>
                  <a:lnTo>
                    <a:pt x="1143000" y="592931"/>
                  </a:lnTo>
                  <a:lnTo>
                    <a:pt x="1171575" y="588168"/>
                  </a:lnTo>
                  <a:lnTo>
                    <a:pt x="1176338" y="569118"/>
                  </a:lnTo>
                  <a:lnTo>
                    <a:pt x="1159669" y="559593"/>
                  </a:lnTo>
                  <a:lnTo>
                    <a:pt x="1126332" y="583406"/>
                  </a:lnTo>
                  <a:lnTo>
                    <a:pt x="1107282" y="600075"/>
                  </a:lnTo>
                  <a:lnTo>
                    <a:pt x="1088232" y="592931"/>
                  </a:lnTo>
                  <a:lnTo>
                    <a:pt x="1071563" y="542925"/>
                  </a:lnTo>
                  <a:lnTo>
                    <a:pt x="1095375" y="528637"/>
                  </a:lnTo>
                  <a:lnTo>
                    <a:pt x="1040607" y="495300"/>
                  </a:lnTo>
                  <a:lnTo>
                    <a:pt x="1038225" y="459581"/>
                  </a:lnTo>
                  <a:lnTo>
                    <a:pt x="1052513" y="428625"/>
                  </a:lnTo>
                  <a:lnTo>
                    <a:pt x="1090613" y="333375"/>
                  </a:lnTo>
                  <a:lnTo>
                    <a:pt x="1078707" y="319087"/>
                  </a:lnTo>
                  <a:lnTo>
                    <a:pt x="1026319" y="378618"/>
                  </a:lnTo>
                  <a:lnTo>
                    <a:pt x="992982" y="426243"/>
                  </a:lnTo>
                  <a:lnTo>
                    <a:pt x="950119" y="433387"/>
                  </a:lnTo>
                  <a:lnTo>
                    <a:pt x="904875" y="431006"/>
                  </a:lnTo>
                  <a:lnTo>
                    <a:pt x="871538" y="397668"/>
                  </a:lnTo>
                  <a:lnTo>
                    <a:pt x="859632" y="383381"/>
                  </a:lnTo>
                  <a:lnTo>
                    <a:pt x="835819" y="383381"/>
                  </a:lnTo>
                  <a:lnTo>
                    <a:pt x="759619" y="359568"/>
                  </a:lnTo>
                  <a:lnTo>
                    <a:pt x="683419" y="300037"/>
                  </a:lnTo>
                  <a:lnTo>
                    <a:pt x="640557" y="259556"/>
                  </a:lnTo>
                  <a:lnTo>
                    <a:pt x="611982" y="228600"/>
                  </a:lnTo>
                  <a:lnTo>
                    <a:pt x="561975" y="150018"/>
                  </a:lnTo>
                  <a:lnTo>
                    <a:pt x="523875" y="97631"/>
                  </a:lnTo>
                  <a:lnTo>
                    <a:pt x="495300" y="64293"/>
                  </a:lnTo>
                  <a:lnTo>
                    <a:pt x="442913" y="0"/>
                  </a:lnTo>
                  <a:close/>
                </a:path>
              </a:pathLst>
            </a:custGeom>
            <a:solidFill>
              <a:srgbClr val="F9F6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フリーフォーム 5">
              <a:extLst>
                <a:ext uri="{FF2B5EF4-FFF2-40B4-BE49-F238E27FC236}">
                  <a16:creationId xmlns:a16="http://schemas.microsoft.com/office/drawing/2014/main" id="{28BEA824-75EF-51C4-139B-CDD076DADAC2}"/>
                </a:ext>
              </a:extLst>
            </p:cNvPr>
            <p:cNvSpPr/>
            <p:nvPr/>
          </p:nvSpPr>
          <p:spPr>
            <a:xfrm>
              <a:off x="4512469" y="1204913"/>
              <a:ext cx="211931" cy="221456"/>
            </a:xfrm>
            <a:custGeom>
              <a:avLst/>
              <a:gdLst>
                <a:gd name="connsiteX0" fmla="*/ 121444 w 211931"/>
                <a:gd name="connsiteY0" fmla="*/ 0 h 221456"/>
                <a:gd name="connsiteX1" fmla="*/ 88106 w 211931"/>
                <a:gd name="connsiteY1" fmla="*/ 66675 h 221456"/>
                <a:gd name="connsiteX2" fmla="*/ 59531 w 211931"/>
                <a:gd name="connsiteY2" fmla="*/ 109537 h 221456"/>
                <a:gd name="connsiteX3" fmla="*/ 33337 w 211931"/>
                <a:gd name="connsiteY3" fmla="*/ 152400 h 221456"/>
                <a:gd name="connsiteX4" fmla="*/ 2381 w 211931"/>
                <a:gd name="connsiteY4" fmla="*/ 176212 h 221456"/>
                <a:gd name="connsiteX5" fmla="*/ 0 w 211931"/>
                <a:gd name="connsiteY5" fmla="*/ 209550 h 221456"/>
                <a:gd name="connsiteX6" fmla="*/ 21431 w 211931"/>
                <a:gd name="connsiteY6" fmla="*/ 221456 h 221456"/>
                <a:gd name="connsiteX7" fmla="*/ 30956 w 211931"/>
                <a:gd name="connsiteY7" fmla="*/ 178593 h 221456"/>
                <a:gd name="connsiteX8" fmla="*/ 66675 w 211931"/>
                <a:gd name="connsiteY8" fmla="*/ 169068 h 221456"/>
                <a:gd name="connsiteX9" fmla="*/ 102394 w 211931"/>
                <a:gd name="connsiteY9" fmla="*/ 100012 h 221456"/>
                <a:gd name="connsiteX10" fmla="*/ 123825 w 211931"/>
                <a:gd name="connsiteY10" fmla="*/ 66675 h 221456"/>
                <a:gd name="connsiteX11" fmla="*/ 161925 w 211931"/>
                <a:gd name="connsiteY11" fmla="*/ 64293 h 221456"/>
                <a:gd name="connsiteX12" fmla="*/ 169069 w 211931"/>
                <a:gd name="connsiteY12" fmla="*/ 42862 h 221456"/>
                <a:gd name="connsiteX13" fmla="*/ 211931 w 211931"/>
                <a:gd name="connsiteY13" fmla="*/ 28575 h 221456"/>
                <a:gd name="connsiteX14" fmla="*/ 202406 w 211931"/>
                <a:gd name="connsiteY14" fmla="*/ 19050 h 221456"/>
                <a:gd name="connsiteX15" fmla="*/ 121444 w 211931"/>
                <a:gd name="connsiteY15" fmla="*/ 0 h 221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1931" h="221456">
                  <a:moveTo>
                    <a:pt x="121444" y="0"/>
                  </a:moveTo>
                  <a:lnTo>
                    <a:pt x="88106" y="66675"/>
                  </a:lnTo>
                  <a:lnTo>
                    <a:pt x="59531" y="109537"/>
                  </a:lnTo>
                  <a:lnTo>
                    <a:pt x="33337" y="152400"/>
                  </a:lnTo>
                  <a:lnTo>
                    <a:pt x="2381" y="176212"/>
                  </a:lnTo>
                  <a:lnTo>
                    <a:pt x="0" y="209550"/>
                  </a:lnTo>
                  <a:lnTo>
                    <a:pt x="21431" y="221456"/>
                  </a:lnTo>
                  <a:lnTo>
                    <a:pt x="30956" y="178593"/>
                  </a:lnTo>
                  <a:lnTo>
                    <a:pt x="66675" y="169068"/>
                  </a:lnTo>
                  <a:lnTo>
                    <a:pt x="102394" y="100012"/>
                  </a:lnTo>
                  <a:lnTo>
                    <a:pt x="123825" y="66675"/>
                  </a:lnTo>
                  <a:lnTo>
                    <a:pt x="161925" y="64293"/>
                  </a:lnTo>
                  <a:lnTo>
                    <a:pt x="169069" y="42862"/>
                  </a:lnTo>
                  <a:lnTo>
                    <a:pt x="211931" y="28575"/>
                  </a:lnTo>
                  <a:lnTo>
                    <a:pt x="202406" y="19050"/>
                  </a:lnTo>
                  <a:lnTo>
                    <a:pt x="121444" y="0"/>
                  </a:lnTo>
                  <a:close/>
                </a:path>
              </a:pathLst>
            </a:custGeom>
            <a:solidFill>
              <a:srgbClr val="F9F6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フリーフォーム 6">
              <a:extLst>
                <a:ext uri="{FF2B5EF4-FFF2-40B4-BE49-F238E27FC236}">
                  <a16:creationId xmlns:a16="http://schemas.microsoft.com/office/drawing/2014/main" id="{801ACE5D-DA0C-2152-5B05-AF153FA962D3}"/>
                </a:ext>
              </a:extLst>
            </p:cNvPr>
            <p:cNvSpPr/>
            <p:nvPr/>
          </p:nvSpPr>
          <p:spPr>
            <a:xfrm>
              <a:off x="4786313" y="907256"/>
              <a:ext cx="364331" cy="321469"/>
            </a:xfrm>
            <a:custGeom>
              <a:avLst/>
              <a:gdLst>
                <a:gd name="connsiteX0" fmla="*/ 0 w 364331"/>
                <a:gd name="connsiteY0" fmla="*/ 321469 h 321469"/>
                <a:gd name="connsiteX1" fmla="*/ 42862 w 364331"/>
                <a:gd name="connsiteY1" fmla="*/ 288132 h 321469"/>
                <a:gd name="connsiteX2" fmla="*/ 83343 w 364331"/>
                <a:gd name="connsiteY2" fmla="*/ 238125 h 321469"/>
                <a:gd name="connsiteX3" fmla="*/ 133350 w 364331"/>
                <a:gd name="connsiteY3" fmla="*/ 192882 h 321469"/>
                <a:gd name="connsiteX4" fmla="*/ 135731 w 364331"/>
                <a:gd name="connsiteY4" fmla="*/ 159544 h 321469"/>
                <a:gd name="connsiteX5" fmla="*/ 166687 w 364331"/>
                <a:gd name="connsiteY5" fmla="*/ 169069 h 321469"/>
                <a:gd name="connsiteX6" fmla="*/ 190500 w 364331"/>
                <a:gd name="connsiteY6" fmla="*/ 161925 h 321469"/>
                <a:gd name="connsiteX7" fmla="*/ 223837 w 364331"/>
                <a:gd name="connsiteY7" fmla="*/ 119063 h 321469"/>
                <a:gd name="connsiteX8" fmla="*/ 316706 w 364331"/>
                <a:gd name="connsiteY8" fmla="*/ 80963 h 321469"/>
                <a:gd name="connsiteX9" fmla="*/ 357187 w 364331"/>
                <a:gd name="connsiteY9" fmla="*/ 66675 h 321469"/>
                <a:gd name="connsiteX10" fmla="*/ 350043 w 364331"/>
                <a:gd name="connsiteY10" fmla="*/ 45244 h 321469"/>
                <a:gd name="connsiteX11" fmla="*/ 364331 w 364331"/>
                <a:gd name="connsiteY11" fmla="*/ 0 h 321469"/>
                <a:gd name="connsiteX12" fmla="*/ 316706 w 364331"/>
                <a:gd name="connsiteY12" fmla="*/ 0 h 321469"/>
                <a:gd name="connsiteX13" fmla="*/ 276225 w 364331"/>
                <a:gd name="connsiteY13" fmla="*/ 50007 h 321469"/>
                <a:gd name="connsiteX14" fmla="*/ 214312 w 364331"/>
                <a:gd name="connsiteY14" fmla="*/ 88107 h 321469"/>
                <a:gd name="connsiteX15" fmla="*/ 188118 w 364331"/>
                <a:gd name="connsiteY15" fmla="*/ 61913 h 321469"/>
                <a:gd name="connsiteX16" fmla="*/ 169068 w 364331"/>
                <a:gd name="connsiteY16" fmla="*/ 61913 h 321469"/>
                <a:gd name="connsiteX17" fmla="*/ 164306 w 364331"/>
                <a:gd name="connsiteY17" fmla="*/ 90488 h 321469"/>
                <a:gd name="connsiteX18" fmla="*/ 130968 w 364331"/>
                <a:gd name="connsiteY18" fmla="*/ 130969 h 321469"/>
                <a:gd name="connsiteX19" fmla="*/ 107156 w 364331"/>
                <a:gd name="connsiteY19" fmla="*/ 128588 h 321469"/>
                <a:gd name="connsiteX20" fmla="*/ 104775 w 364331"/>
                <a:gd name="connsiteY20" fmla="*/ 150019 h 321469"/>
                <a:gd name="connsiteX21" fmla="*/ 66675 w 364331"/>
                <a:gd name="connsiteY21" fmla="*/ 190500 h 321469"/>
                <a:gd name="connsiteX22" fmla="*/ 45243 w 364331"/>
                <a:gd name="connsiteY22" fmla="*/ 209550 h 321469"/>
                <a:gd name="connsiteX23" fmla="*/ 28575 w 364331"/>
                <a:gd name="connsiteY23" fmla="*/ 211932 h 321469"/>
                <a:gd name="connsiteX24" fmla="*/ 35718 w 364331"/>
                <a:gd name="connsiteY24" fmla="*/ 233363 h 321469"/>
                <a:gd name="connsiteX25" fmla="*/ 11906 w 364331"/>
                <a:gd name="connsiteY25" fmla="*/ 259557 h 321469"/>
                <a:gd name="connsiteX26" fmla="*/ 0 w 364331"/>
                <a:gd name="connsiteY26" fmla="*/ 321469 h 32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4331" h="321469">
                  <a:moveTo>
                    <a:pt x="0" y="321469"/>
                  </a:moveTo>
                  <a:lnTo>
                    <a:pt x="42862" y="288132"/>
                  </a:lnTo>
                  <a:lnTo>
                    <a:pt x="83343" y="238125"/>
                  </a:lnTo>
                  <a:lnTo>
                    <a:pt x="133350" y="192882"/>
                  </a:lnTo>
                  <a:lnTo>
                    <a:pt x="135731" y="159544"/>
                  </a:lnTo>
                  <a:lnTo>
                    <a:pt x="166687" y="169069"/>
                  </a:lnTo>
                  <a:lnTo>
                    <a:pt x="190500" y="161925"/>
                  </a:lnTo>
                  <a:lnTo>
                    <a:pt x="223837" y="119063"/>
                  </a:lnTo>
                  <a:lnTo>
                    <a:pt x="316706" y="80963"/>
                  </a:lnTo>
                  <a:lnTo>
                    <a:pt x="357187" y="66675"/>
                  </a:lnTo>
                  <a:lnTo>
                    <a:pt x="350043" y="45244"/>
                  </a:lnTo>
                  <a:lnTo>
                    <a:pt x="364331" y="0"/>
                  </a:lnTo>
                  <a:lnTo>
                    <a:pt x="316706" y="0"/>
                  </a:lnTo>
                  <a:lnTo>
                    <a:pt x="276225" y="50007"/>
                  </a:lnTo>
                  <a:lnTo>
                    <a:pt x="214312" y="88107"/>
                  </a:lnTo>
                  <a:lnTo>
                    <a:pt x="188118" y="61913"/>
                  </a:lnTo>
                  <a:lnTo>
                    <a:pt x="169068" y="61913"/>
                  </a:lnTo>
                  <a:lnTo>
                    <a:pt x="164306" y="90488"/>
                  </a:lnTo>
                  <a:lnTo>
                    <a:pt x="130968" y="130969"/>
                  </a:lnTo>
                  <a:lnTo>
                    <a:pt x="107156" y="128588"/>
                  </a:lnTo>
                  <a:lnTo>
                    <a:pt x="104775" y="150019"/>
                  </a:lnTo>
                  <a:lnTo>
                    <a:pt x="66675" y="190500"/>
                  </a:lnTo>
                  <a:lnTo>
                    <a:pt x="45243" y="209550"/>
                  </a:lnTo>
                  <a:lnTo>
                    <a:pt x="28575" y="211932"/>
                  </a:lnTo>
                  <a:lnTo>
                    <a:pt x="35718" y="233363"/>
                  </a:lnTo>
                  <a:lnTo>
                    <a:pt x="11906" y="259557"/>
                  </a:lnTo>
                  <a:lnTo>
                    <a:pt x="0" y="321469"/>
                  </a:lnTo>
                  <a:close/>
                </a:path>
              </a:pathLst>
            </a:custGeom>
            <a:solidFill>
              <a:srgbClr val="F9F6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フリーフォーム 8">
              <a:extLst>
                <a:ext uri="{FF2B5EF4-FFF2-40B4-BE49-F238E27FC236}">
                  <a16:creationId xmlns:a16="http://schemas.microsoft.com/office/drawing/2014/main" id="{561A8678-0C9C-C9AA-2B33-0D330D80B5CA}"/>
                </a:ext>
              </a:extLst>
            </p:cNvPr>
            <p:cNvSpPr/>
            <p:nvPr/>
          </p:nvSpPr>
          <p:spPr>
            <a:xfrm>
              <a:off x="4726781" y="1359694"/>
              <a:ext cx="73819" cy="71437"/>
            </a:xfrm>
            <a:custGeom>
              <a:avLst/>
              <a:gdLst>
                <a:gd name="connsiteX0" fmla="*/ 19050 w 73819"/>
                <a:gd name="connsiteY0" fmla="*/ 71437 h 71437"/>
                <a:gd name="connsiteX1" fmla="*/ 73819 w 73819"/>
                <a:gd name="connsiteY1" fmla="*/ 21431 h 71437"/>
                <a:gd name="connsiteX2" fmla="*/ 52388 w 73819"/>
                <a:gd name="connsiteY2" fmla="*/ 0 h 71437"/>
                <a:gd name="connsiteX3" fmla="*/ 0 w 73819"/>
                <a:gd name="connsiteY3" fmla="*/ 21431 h 71437"/>
                <a:gd name="connsiteX4" fmla="*/ 19050 w 73819"/>
                <a:gd name="connsiteY4" fmla="*/ 71437 h 71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19" h="71437">
                  <a:moveTo>
                    <a:pt x="19050" y="71437"/>
                  </a:moveTo>
                  <a:lnTo>
                    <a:pt x="73819" y="21431"/>
                  </a:lnTo>
                  <a:lnTo>
                    <a:pt x="52388" y="0"/>
                  </a:lnTo>
                  <a:lnTo>
                    <a:pt x="0" y="21431"/>
                  </a:lnTo>
                  <a:lnTo>
                    <a:pt x="19050" y="71437"/>
                  </a:lnTo>
                  <a:close/>
                </a:path>
              </a:pathLst>
            </a:custGeom>
            <a:solidFill>
              <a:srgbClr val="F9F6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円/楕円 9">
              <a:extLst>
                <a:ext uri="{FF2B5EF4-FFF2-40B4-BE49-F238E27FC236}">
                  <a16:creationId xmlns:a16="http://schemas.microsoft.com/office/drawing/2014/main" id="{C98ED9C9-3C52-B3C7-4258-8564B9B816DC}"/>
                </a:ext>
              </a:extLst>
            </p:cNvPr>
            <p:cNvSpPr/>
            <p:nvPr/>
          </p:nvSpPr>
          <p:spPr>
            <a:xfrm>
              <a:off x="3693321" y="1007269"/>
              <a:ext cx="45719" cy="45719"/>
            </a:xfrm>
            <a:prstGeom prst="ellipse">
              <a:avLst/>
            </a:prstGeom>
            <a:solidFill>
              <a:srgbClr val="F9F6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二等辺三角形 7">
              <a:extLst>
                <a:ext uri="{FF2B5EF4-FFF2-40B4-BE49-F238E27FC236}">
                  <a16:creationId xmlns:a16="http://schemas.microsoft.com/office/drawing/2014/main" id="{AC66F78B-1EB1-2ECB-58C5-4B731B983DF7}"/>
                </a:ext>
              </a:extLst>
            </p:cNvPr>
            <p:cNvSpPr/>
            <p:nvPr/>
          </p:nvSpPr>
          <p:spPr>
            <a:xfrm flipV="1">
              <a:off x="3647602" y="949882"/>
              <a:ext cx="45719" cy="45719"/>
            </a:xfrm>
            <a:prstGeom prst="triangle">
              <a:avLst/>
            </a:prstGeom>
            <a:solidFill>
              <a:srgbClr val="F9F6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フリーフォーム 12">
              <a:extLst>
                <a:ext uri="{FF2B5EF4-FFF2-40B4-BE49-F238E27FC236}">
                  <a16:creationId xmlns:a16="http://schemas.microsoft.com/office/drawing/2014/main" id="{CBF95078-23F3-6E9C-7F7F-C5D741B1C01D}"/>
                </a:ext>
              </a:extLst>
            </p:cNvPr>
            <p:cNvSpPr/>
            <p:nvPr/>
          </p:nvSpPr>
          <p:spPr>
            <a:xfrm>
              <a:off x="3276600" y="2002631"/>
              <a:ext cx="600075" cy="1235869"/>
            </a:xfrm>
            <a:custGeom>
              <a:avLst/>
              <a:gdLst>
                <a:gd name="connsiteX0" fmla="*/ 76200 w 600075"/>
                <a:gd name="connsiteY0" fmla="*/ 778669 h 1235869"/>
                <a:gd name="connsiteX1" fmla="*/ 109538 w 600075"/>
                <a:gd name="connsiteY1" fmla="*/ 823913 h 1235869"/>
                <a:gd name="connsiteX2" fmla="*/ 142875 w 600075"/>
                <a:gd name="connsiteY2" fmla="*/ 847725 h 1235869"/>
                <a:gd name="connsiteX3" fmla="*/ 147638 w 600075"/>
                <a:gd name="connsiteY3" fmla="*/ 862013 h 1235869"/>
                <a:gd name="connsiteX4" fmla="*/ 123825 w 600075"/>
                <a:gd name="connsiteY4" fmla="*/ 869157 h 1235869"/>
                <a:gd name="connsiteX5" fmla="*/ 111919 w 600075"/>
                <a:gd name="connsiteY5" fmla="*/ 914400 h 1235869"/>
                <a:gd name="connsiteX6" fmla="*/ 107156 w 600075"/>
                <a:gd name="connsiteY6" fmla="*/ 952500 h 1235869"/>
                <a:gd name="connsiteX7" fmla="*/ 121444 w 600075"/>
                <a:gd name="connsiteY7" fmla="*/ 971550 h 1235869"/>
                <a:gd name="connsiteX8" fmla="*/ 83344 w 600075"/>
                <a:gd name="connsiteY8" fmla="*/ 1012032 h 1235869"/>
                <a:gd name="connsiteX9" fmla="*/ 80963 w 600075"/>
                <a:gd name="connsiteY9" fmla="*/ 1045369 h 1235869"/>
                <a:gd name="connsiteX10" fmla="*/ 40481 w 600075"/>
                <a:gd name="connsiteY10" fmla="*/ 1057275 h 1235869"/>
                <a:gd name="connsiteX11" fmla="*/ 9525 w 600075"/>
                <a:gd name="connsiteY11" fmla="*/ 1076325 h 1235869"/>
                <a:gd name="connsiteX12" fmla="*/ 0 w 600075"/>
                <a:gd name="connsiteY12" fmla="*/ 1126332 h 1235869"/>
                <a:gd name="connsiteX13" fmla="*/ 19050 w 600075"/>
                <a:gd name="connsiteY13" fmla="*/ 1188244 h 1235869"/>
                <a:gd name="connsiteX14" fmla="*/ 45244 w 600075"/>
                <a:gd name="connsiteY14" fmla="*/ 1209675 h 1235869"/>
                <a:gd name="connsiteX15" fmla="*/ 123825 w 600075"/>
                <a:gd name="connsiteY15" fmla="*/ 1164432 h 1235869"/>
                <a:gd name="connsiteX16" fmla="*/ 152400 w 600075"/>
                <a:gd name="connsiteY16" fmla="*/ 1145382 h 1235869"/>
                <a:gd name="connsiteX17" fmla="*/ 216694 w 600075"/>
                <a:gd name="connsiteY17" fmla="*/ 1150144 h 1235869"/>
                <a:gd name="connsiteX18" fmla="*/ 238125 w 600075"/>
                <a:gd name="connsiteY18" fmla="*/ 1195388 h 1235869"/>
                <a:gd name="connsiteX19" fmla="*/ 261938 w 600075"/>
                <a:gd name="connsiteY19" fmla="*/ 1231107 h 1235869"/>
                <a:gd name="connsiteX20" fmla="*/ 280988 w 600075"/>
                <a:gd name="connsiteY20" fmla="*/ 1235869 h 1235869"/>
                <a:gd name="connsiteX21" fmla="*/ 307181 w 600075"/>
                <a:gd name="connsiteY21" fmla="*/ 1216819 h 1235869"/>
                <a:gd name="connsiteX22" fmla="*/ 300038 w 600075"/>
                <a:gd name="connsiteY22" fmla="*/ 1202532 h 1235869"/>
                <a:gd name="connsiteX23" fmla="*/ 342900 w 600075"/>
                <a:gd name="connsiteY23" fmla="*/ 1212057 h 1235869"/>
                <a:gd name="connsiteX24" fmla="*/ 373856 w 600075"/>
                <a:gd name="connsiteY24" fmla="*/ 1200150 h 1235869"/>
                <a:gd name="connsiteX25" fmla="*/ 400050 w 600075"/>
                <a:gd name="connsiteY25" fmla="*/ 1054894 h 1235869"/>
                <a:gd name="connsiteX26" fmla="*/ 395288 w 600075"/>
                <a:gd name="connsiteY26" fmla="*/ 992982 h 1235869"/>
                <a:gd name="connsiteX27" fmla="*/ 373856 w 600075"/>
                <a:gd name="connsiteY27" fmla="*/ 959644 h 1235869"/>
                <a:gd name="connsiteX28" fmla="*/ 364331 w 600075"/>
                <a:gd name="connsiteY28" fmla="*/ 907257 h 1235869"/>
                <a:gd name="connsiteX29" fmla="*/ 407194 w 600075"/>
                <a:gd name="connsiteY29" fmla="*/ 831057 h 1235869"/>
                <a:gd name="connsiteX30" fmla="*/ 452438 w 600075"/>
                <a:gd name="connsiteY30" fmla="*/ 814388 h 1235869"/>
                <a:gd name="connsiteX31" fmla="*/ 490538 w 600075"/>
                <a:gd name="connsiteY31" fmla="*/ 845344 h 1235869"/>
                <a:gd name="connsiteX32" fmla="*/ 490538 w 600075"/>
                <a:gd name="connsiteY32" fmla="*/ 762000 h 1235869"/>
                <a:gd name="connsiteX33" fmla="*/ 514350 w 600075"/>
                <a:gd name="connsiteY33" fmla="*/ 678657 h 1235869"/>
                <a:gd name="connsiteX34" fmla="*/ 557213 w 600075"/>
                <a:gd name="connsiteY34" fmla="*/ 638175 h 1235869"/>
                <a:gd name="connsiteX35" fmla="*/ 600075 w 600075"/>
                <a:gd name="connsiteY35" fmla="*/ 516732 h 1235869"/>
                <a:gd name="connsiteX36" fmla="*/ 576263 w 600075"/>
                <a:gd name="connsiteY36" fmla="*/ 473869 h 1235869"/>
                <a:gd name="connsiteX37" fmla="*/ 561975 w 600075"/>
                <a:gd name="connsiteY37" fmla="*/ 385763 h 1235869"/>
                <a:gd name="connsiteX38" fmla="*/ 542925 w 600075"/>
                <a:gd name="connsiteY38" fmla="*/ 361950 h 1235869"/>
                <a:gd name="connsiteX39" fmla="*/ 526256 w 600075"/>
                <a:gd name="connsiteY39" fmla="*/ 302419 h 1235869"/>
                <a:gd name="connsiteX40" fmla="*/ 471488 w 600075"/>
                <a:gd name="connsiteY40" fmla="*/ 252413 h 1235869"/>
                <a:gd name="connsiteX41" fmla="*/ 454819 w 600075"/>
                <a:gd name="connsiteY41" fmla="*/ 192882 h 1235869"/>
                <a:gd name="connsiteX42" fmla="*/ 450056 w 600075"/>
                <a:gd name="connsiteY42" fmla="*/ 59532 h 1235869"/>
                <a:gd name="connsiteX43" fmla="*/ 464344 w 600075"/>
                <a:gd name="connsiteY43" fmla="*/ 23813 h 1235869"/>
                <a:gd name="connsiteX44" fmla="*/ 416719 w 600075"/>
                <a:gd name="connsiteY44" fmla="*/ 33338 h 1235869"/>
                <a:gd name="connsiteX45" fmla="*/ 352425 w 600075"/>
                <a:gd name="connsiteY45" fmla="*/ 0 h 1235869"/>
                <a:gd name="connsiteX46" fmla="*/ 321469 w 600075"/>
                <a:gd name="connsiteY46" fmla="*/ 85725 h 1235869"/>
                <a:gd name="connsiteX47" fmla="*/ 383381 w 600075"/>
                <a:gd name="connsiteY47" fmla="*/ 78582 h 1235869"/>
                <a:gd name="connsiteX48" fmla="*/ 402431 w 600075"/>
                <a:gd name="connsiteY48" fmla="*/ 61913 h 1235869"/>
                <a:gd name="connsiteX49" fmla="*/ 423863 w 600075"/>
                <a:gd name="connsiteY49" fmla="*/ 83344 h 1235869"/>
                <a:gd name="connsiteX50" fmla="*/ 416719 w 600075"/>
                <a:gd name="connsiteY50" fmla="*/ 126207 h 1235869"/>
                <a:gd name="connsiteX51" fmla="*/ 404813 w 600075"/>
                <a:gd name="connsiteY51" fmla="*/ 164307 h 1235869"/>
                <a:gd name="connsiteX52" fmla="*/ 390525 w 600075"/>
                <a:gd name="connsiteY52" fmla="*/ 169069 h 1235869"/>
                <a:gd name="connsiteX53" fmla="*/ 352425 w 600075"/>
                <a:gd name="connsiteY53" fmla="*/ 140494 h 1235869"/>
                <a:gd name="connsiteX54" fmla="*/ 342900 w 600075"/>
                <a:gd name="connsiteY54" fmla="*/ 161925 h 1235869"/>
                <a:gd name="connsiteX55" fmla="*/ 323850 w 600075"/>
                <a:gd name="connsiteY55" fmla="*/ 178594 h 1235869"/>
                <a:gd name="connsiteX56" fmla="*/ 304800 w 600075"/>
                <a:gd name="connsiteY56" fmla="*/ 159544 h 1235869"/>
                <a:gd name="connsiteX57" fmla="*/ 297656 w 600075"/>
                <a:gd name="connsiteY57" fmla="*/ 92869 h 1235869"/>
                <a:gd name="connsiteX58" fmla="*/ 283369 w 600075"/>
                <a:gd name="connsiteY58" fmla="*/ 83344 h 1235869"/>
                <a:gd name="connsiteX59" fmla="*/ 259556 w 600075"/>
                <a:gd name="connsiteY59" fmla="*/ 85725 h 1235869"/>
                <a:gd name="connsiteX60" fmla="*/ 230981 w 600075"/>
                <a:gd name="connsiteY60" fmla="*/ 83344 h 1235869"/>
                <a:gd name="connsiteX61" fmla="*/ 219075 w 600075"/>
                <a:gd name="connsiteY61" fmla="*/ 104775 h 1235869"/>
                <a:gd name="connsiteX62" fmla="*/ 235744 w 600075"/>
                <a:gd name="connsiteY62" fmla="*/ 126207 h 1235869"/>
                <a:gd name="connsiteX63" fmla="*/ 233363 w 600075"/>
                <a:gd name="connsiteY63" fmla="*/ 164307 h 1235869"/>
                <a:gd name="connsiteX64" fmla="*/ 219075 w 600075"/>
                <a:gd name="connsiteY64" fmla="*/ 197644 h 1235869"/>
                <a:gd name="connsiteX65" fmla="*/ 183356 w 600075"/>
                <a:gd name="connsiteY65" fmla="*/ 204788 h 1235869"/>
                <a:gd name="connsiteX66" fmla="*/ 159544 w 600075"/>
                <a:gd name="connsiteY66" fmla="*/ 219075 h 1235869"/>
                <a:gd name="connsiteX67" fmla="*/ 138113 w 600075"/>
                <a:gd name="connsiteY67" fmla="*/ 240507 h 1235869"/>
                <a:gd name="connsiteX68" fmla="*/ 152400 w 600075"/>
                <a:gd name="connsiteY68" fmla="*/ 292894 h 1235869"/>
                <a:gd name="connsiteX69" fmla="*/ 180975 w 600075"/>
                <a:gd name="connsiteY69" fmla="*/ 309563 h 1235869"/>
                <a:gd name="connsiteX70" fmla="*/ 164306 w 600075"/>
                <a:gd name="connsiteY70" fmla="*/ 383382 h 1235869"/>
                <a:gd name="connsiteX71" fmla="*/ 145256 w 600075"/>
                <a:gd name="connsiteY71" fmla="*/ 400050 h 1235869"/>
                <a:gd name="connsiteX72" fmla="*/ 97631 w 600075"/>
                <a:gd name="connsiteY72" fmla="*/ 400050 h 1235869"/>
                <a:gd name="connsiteX73" fmla="*/ 114300 w 600075"/>
                <a:gd name="connsiteY73" fmla="*/ 438150 h 1235869"/>
                <a:gd name="connsiteX74" fmla="*/ 152400 w 600075"/>
                <a:gd name="connsiteY74" fmla="*/ 431007 h 1235869"/>
                <a:gd name="connsiteX75" fmla="*/ 176213 w 600075"/>
                <a:gd name="connsiteY75" fmla="*/ 459582 h 1235869"/>
                <a:gd name="connsiteX76" fmla="*/ 180975 w 600075"/>
                <a:gd name="connsiteY76" fmla="*/ 531019 h 1235869"/>
                <a:gd name="connsiteX77" fmla="*/ 161925 w 600075"/>
                <a:gd name="connsiteY77" fmla="*/ 581025 h 1235869"/>
                <a:gd name="connsiteX78" fmla="*/ 138113 w 600075"/>
                <a:gd name="connsiteY78" fmla="*/ 590550 h 1235869"/>
                <a:gd name="connsiteX79" fmla="*/ 145256 w 600075"/>
                <a:gd name="connsiteY79" fmla="*/ 621507 h 1235869"/>
                <a:gd name="connsiteX80" fmla="*/ 123825 w 600075"/>
                <a:gd name="connsiteY80" fmla="*/ 709613 h 1235869"/>
                <a:gd name="connsiteX81" fmla="*/ 76200 w 600075"/>
                <a:gd name="connsiteY81" fmla="*/ 778669 h 1235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600075" h="1235869">
                  <a:moveTo>
                    <a:pt x="76200" y="778669"/>
                  </a:moveTo>
                  <a:lnTo>
                    <a:pt x="109538" y="823913"/>
                  </a:lnTo>
                  <a:lnTo>
                    <a:pt x="142875" y="847725"/>
                  </a:lnTo>
                  <a:lnTo>
                    <a:pt x="147638" y="862013"/>
                  </a:lnTo>
                  <a:lnTo>
                    <a:pt x="123825" y="869157"/>
                  </a:lnTo>
                  <a:lnTo>
                    <a:pt x="111919" y="914400"/>
                  </a:lnTo>
                  <a:lnTo>
                    <a:pt x="107156" y="952500"/>
                  </a:lnTo>
                  <a:lnTo>
                    <a:pt x="121444" y="971550"/>
                  </a:lnTo>
                  <a:lnTo>
                    <a:pt x="83344" y="1012032"/>
                  </a:lnTo>
                  <a:lnTo>
                    <a:pt x="80963" y="1045369"/>
                  </a:lnTo>
                  <a:lnTo>
                    <a:pt x="40481" y="1057275"/>
                  </a:lnTo>
                  <a:lnTo>
                    <a:pt x="9525" y="1076325"/>
                  </a:lnTo>
                  <a:lnTo>
                    <a:pt x="0" y="1126332"/>
                  </a:lnTo>
                  <a:lnTo>
                    <a:pt x="19050" y="1188244"/>
                  </a:lnTo>
                  <a:lnTo>
                    <a:pt x="45244" y="1209675"/>
                  </a:lnTo>
                  <a:lnTo>
                    <a:pt x="123825" y="1164432"/>
                  </a:lnTo>
                  <a:lnTo>
                    <a:pt x="152400" y="1145382"/>
                  </a:lnTo>
                  <a:lnTo>
                    <a:pt x="216694" y="1150144"/>
                  </a:lnTo>
                  <a:lnTo>
                    <a:pt x="238125" y="1195388"/>
                  </a:lnTo>
                  <a:lnTo>
                    <a:pt x="261938" y="1231107"/>
                  </a:lnTo>
                  <a:lnTo>
                    <a:pt x="280988" y="1235869"/>
                  </a:lnTo>
                  <a:lnTo>
                    <a:pt x="307181" y="1216819"/>
                  </a:lnTo>
                  <a:lnTo>
                    <a:pt x="300038" y="1202532"/>
                  </a:lnTo>
                  <a:lnTo>
                    <a:pt x="342900" y="1212057"/>
                  </a:lnTo>
                  <a:lnTo>
                    <a:pt x="373856" y="1200150"/>
                  </a:lnTo>
                  <a:lnTo>
                    <a:pt x="400050" y="1054894"/>
                  </a:lnTo>
                  <a:lnTo>
                    <a:pt x="395288" y="992982"/>
                  </a:lnTo>
                  <a:lnTo>
                    <a:pt x="373856" y="959644"/>
                  </a:lnTo>
                  <a:lnTo>
                    <a:pt x="364331" y="907257"/>
                  </a:lnTo>
                  <a:lnTo>
                    <a:pt x="407194" y="831057"/>
                  </a:lnTo>
                  <a:lnTo>
                    <a:pt x="452438" y="814388"/>
                  </a:lnTo>
                  <a:lnTo>
                    <a:pt x="490538" y="845344"/>
                  </a:lnTo>
                  <a:lnTo>
                    <a:pt x="490538" y="762000"/>
                  </a:lnTo>
                  <a:lnTo>
                    <a:pt x="514350" y="678657"/>
                  </a:lnTo>
                  <a:lnTo>
                    <a:pt x="557213" y="638175"/>
                  </a:lnTo>
                  <a:lnTo>
                    <a:pt x="600075" y="516732"/>
                  </a:lnTo>
                  <a:lnTo>
                    <a:pt x="576263" y="473869"/>
                  </a:lnTo>
                  <a:lnTo>
                    <a:pt x="561975" y="385763"/>
                  </a:lnTo>
                  <a:lnTo>
                    <a:pt x="542925" y="361950"/>
                  </a:lnTo>
                  <a:lnTo>
                    <a:pt x="526256" y="302419"/>
                  </a:lnTo>
                  <a:lnTo>
                    <a:pt x="471488" y="252413"/>
                  </a:lnTo>
                  <a:lnTo>
                    <a:pt x="454819" y="192882"/>
                  </a:lnTo>
                  <a:lnTo>
                    <a:pt x="450056" y="59532"/>
                  </a:lnTo>
                  <a:lnTo>
                    <a:pt x="464344" y="23813"/>
                  </a:lnTo>
                  <a:lnTo>
                    <a:pt x="416719" y="33338"/>
                  </a:lnTo>
                  <a:lnTo>
                    <a:pt x="352425" y="0"/>
                  </a:lnTo>
                  <a:lnTo>
                    <a:pt x="321469" y="85725"/>
                  </a:lnTo>
                  <a:lnTo>
                    <a:pt x="383381" y="78582"/>
                  </a:lnTo>
                  <a:lnTo>
                    <a:pt x="402431" y="61913"/>
                  </a:lnTo>
                  <a:lnTo>
                    <a:pt x="423863" y="83344"/>
                  </a:lnTo>
                  <a:lnTo>
                    <a:pt x="416719" y="126207"/>
                  </a:lnTo>
                  <a:lnTo>
                    <a:pt x="404813" y="164307"/>
                  </a:lnTo>
                  <a:lnTo>
                    <a:pt x="390525" y="169069"/>
                  </a:lnTo>
                  <a:lnTo>
                    <a:pt x="352425" y="140494"/>
                  </a:lnTo>
                  <a:lnTo>
                    <a:pt x="342900" y="161925"/>
                  </a:lnTo>
                  <a:lnTo>
                    <a:pt x="323850" y="178594"/>
                  </a:lnTo>
                  <a:lnTo>
                    <a:pt x="304800" y="159544"/>
                  </a:lnTo>
                  <a:lnTo>
                    <a:pt x="297656" y="92869"/>
                  </a:lnTo>
                  <a:lnTo>
                    <a:pt x="283369" y="83344"/>
                  </a:lnTo>
                  <a:lnTo>
                    <a:pt x="259556" y="85725"/>
                  </a:lnTo>
                  <a:lnTo>
                    <a:pt x="230981" y="83344"/>
                  </a:lnTo>
                  <a:lnTo>
                    <a:pt x="219075" y="104775"/>
                  </a:lnTo>
                  <a:lnTo>
                    <a:pt x="235744" y="126207"/>
                  </a:lnTo>
                  <a:lnTo>
                    <a:pt x="233363" y="164307"/>
                  </a:lnTo>
                  <a:lnTo>
                    <a:pt x="219075" y="197644"/>
                  </a:lnTo>
                  <a:lnTo>
                    <a:pt x="183356" y="204788"/>
                  </a:lnTo>
                  <a:lnTo>
                    <a:pt x="159544" y="219075"/>
                  </a:lnTo>
                  <a:lnTo>
                    <a:pt x="138113" y="240507"/>
                  </a:lnTo>
                  <a:lnTo>
                    <a:pt x="152400" y="292894"/>
                  </a:lnTo>
                  <a:lnTo>
                    <a:pt x="180975" y="309563"/>
                  </a:lnTo>
                  <a:lnTo>
                    <a:pt x="164306" y="383382"/>
                  </a:lnTo>
                  <a:lnTo>
                    <a:pt x="145256" y="400050"/>
                  </a:lnTo>
                  <a:lnTo>
                    <a:pt x="97631" y="400050"/>
                  </a:lnTo>
                  <a:lnTo>
                    <a:pt x="114300" y="438150"/>
                  </a:lnTo>
                  <a:lnTo>
                    <a:pt x="152400" y="431007"/>
                  </a:lnTo>
                  <a:lnTo>
                    <a:pt x="176213" y="459582"/>
                  </a:lnTo>
                  <a:lnTo>
                    <a:pt x="180975" y="531019"/>
                  </a:lnTo>
                  <a:lnTo>
                    <a:pt x="161925" y="581025"/>
                  </a:lnTo>
                  <a:lnTo>
                    <a:pt x="138113" y="590550"/>
                  </a:lnTo>
                  <a:lnTo>
                    <a:pt x="145256" y="621507"/>
                  </a:lnTo>
                  <a:lnTo>
                    <a:pt x="123825" y="709613"/>
                  </a:lnTo>
                  <a:lnTo>
                    <a:pt x="76200" y="778669"/>
                  </a:lnTo>
                  <a:close/>
                </a:path>
              </a:pathLst>
            </a:custGeom>
            <a:solidFill>
              <a:srgbClr val="F9F6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フリーフォーム 14">
              <a:extLst>
                <a:ext uri="{FF2B5EF4-FFF2-40B4-BE49-F238E27FC236}">
                  <a16:creationId xmlns:a16="http://schemas.microsoft.com/office/drawing/2014/main" id="{FFB1E736-B00D-E62E-05B1-2200DA699062}"/>
                </a:ext>
              </a:extLst>
            </p:cNvPr>
            <p:cNvSpPr/>
            <p:nvPr/>
          </p:nvSpPr>
          <p:spPr>
            <a:xfrm>
              <a:off x="3438525" y="2276255"/>
              <a:ext cx="338138" cy="61260"/>
            </a:xfrm>
            <a:custGeom>
              <a:avLst/>
              <a:gdLst>
                <a:gd name="connsiteX0" fmla="*/ 0 w 338138"/>
                <a:gd name="connsiteY0" fmla="*/ 21651 h 61260"/>
                <a:gd name="connsiteX1" fmla="*/ 9525 w 338138"/>
                <a:gd name="connsiteY1" fmla="*/ 9745 h 61260"/>
                <a:gd name="connsiteX2" fmla="*/ 23813 w 338138"/>
                <a:gd name="connsiteY2" fmla="*/ 220 h 61260"/>
                <a:gd name="connsiteX3" fmla="*/ 38100 w 338138"/>
                <a:gd name="connsiteY3" fmla="*/ 4983 h 61260"/>
                <a:gd name="connsiteX4" fmla="*/ 45244 w 338138"/>
                <a:gd name="connsiteY4" fmla="*/ 7364 h 61260"/>
                <a:gd name="connsiteX5" fmla="*/ 90488 w 338138"/>
                <a:gd name="connsiteY5" fmla="*/ 4983 h 61260"/>
                <a:gd name="connsiteX6" fmla="*/ 104775 w 338138"/>
                <a:gd name="connsiteY6" fmla="*/ 220 h 61260"/>
                <a:gd name="connsiteX7" fmla="*/ 164306 w 338138"/>
                <a:gd name="connsiteY7" fmla="*/ 12126 h 61260"/>
                <a:gd name="connsiteX8" fmla="*/ 171450 w 338138"/>
                <a:gd name="connsiteY8" fmla="*/ 7364 h 61260"/>
                <a:gd name="connsiteX9" fmla="*/ 178594 w 338138"/>
                <a:gd name="connsiteY9" fmla="*/ 220 h 61260"/>
                <a:gd name="connsiteX10" fmla="*/ 190500 w 338138"/>
                <a:gd name="connsiteY10" fmla="*/ 2601 h 61260"/>
                <a:gd name="connsiteX11" fmla="*/ 197644 w 338138"/>
                <a:gd name="connsiteY11" fmla="*/ 7364 h 61260"/>
                <a:gd name="connsiteX12" fmla="*/ 216694 w 338138"/>
                <a:gd name="connsiteY12" fmla="*/ 12126 h 61260"/>
                <a:gd name="connsiteX13" fmla="*/ 209550 w 338138"/>
                <a:gd name="connsiteY13" fmla="*/ 33558 h 61260"/>
                <a:gd name="connsiteX14" fmla="*/ 207169 w 338138"/>
                <a:gd name="connsiteY14" fmla="*/ 40701 h 61260"/>
                <a:gd name="connsiteX15" fmla="*/ 209550 w 338138"/>
                <a:gd name="connsiteY15" fmla="*/ 59751 h 61260"/>
                <a:gd name="connsiteX16" fmla="*/ 226219 w 338138"/>
                <a:gd name="connsiteY16" fmla="*/ 57370 h 61260"/>
                <a:gd name="connsiteX17" fmla="*/ 240506 w 338138"/>
                <a:gd name="connsiteY17" fmla="*/ 45464 h 61260"/>
                <a:gd name="connsiteX18" fmla="*/ 266700 w 338138"/>
                <a:gd name="connsiteY18" fmla="*/ 43083 h 61260"/>
                <a:gd name="connsiteX19" fmla="*/ 273844 w 338138"/>
                <a:gd name="connsiteY19" fmla="*/ 38320 h 61260"/>
                <a:gd name="connsiteX20" fmla="*/ 314325 w 338138"/>
                <a:gd name="connsiteY20" fmla="*/ 33558 h 61260"/>
                <a:gd name="connsiteX21" fmla="*/ 326231 w 338138"/>
                <a:gd name="connsiteY21" fmla="*/ 31176 h 61260"/>
                <a:gd name="connsiteX22" fmla="*/ 333375 w 338138"/>
                <a:gd name="connsiteY22" fmla="*/ 28795 h 61260"/>
                <a:gd name="connsiteX23" fmla="*/ 335756 w 338138"/>
                <a:gd name="connsiteY23" fmla="*/ 21651 h 61260"/>
                <a:gd name="connsiteX24" fmla="*/ 338138 w 338138"/>
                <a:gd name="connsiteY24" fmla="*/ 16889 h 61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38138" h="61260">
                  <a:moveTo>
                    <a:pt x="0" y="21651"/>
                  </a:moveTo>
                  <a:cubicBezTo>
                    <a:pt x="3175" y="17682"/>
                    <a:pt x="5747" y="13145"/>
                    <a:pt x="9525" y="9745"/>
                  </a:cubicBezTo>
                  <a:cubicBezTo>
                    <a:pt x="13780" y="5916"/>
                    <a:pt x="23813" y="220"/>
                    <a:pt x="23813" y="220"/>
                  </a:cubicBezTo>
                  <a:lnTo>
                    <a:pt x="38100" y="4983"/>
                  </a:lnTo>
                  <a:lnTo>
                    <a:pt x="45244" y="7364"/>
                  </a:lnTo>
                  <a:cubicBezTo>
                    <a:pt x="60325" y="6570"/>
                    <a:pt x="75493" y="6782"/>
                    <a:pt x="90488" y="4983"/>
                  </a:cubicBezTo>
                  <a:cubicBezTo>
                    <a:pt x="95472" y="4385"/>
                    <a:pt x="104775" y="220"/>
                    <a:pt x="104775" y="220"/>
                  </a:cubicBezTo>
                  <a:cubicBezTo>
                    <a:pt x="123556" y="28393"/>
                    <a:pt x="108583" y="14780"/>
                    <a:pt x="164306" y="12126"/>
                  </a:cubicBezTo>
                  <a:cubicBezTo>
                    <a:pt x="166687" y="10539"/>
                    <a:pt x="169251" y="9196"/>
                    <a:pt x="171450" y="7364"/>
                  </a:cubicBezTo>
                  <a:cubicBezTo>
                    <a:pt x="174037" y="5208"/>
                    <a:pt x="175327" y="1037"/>
                    <a:pt x="178594" y="220"/>
                  </a:cubicBezTo>
                  <a:cubicBezTo>
                    <a:pt x="182520" y="-762"/>
                    <a:pt x="186531" y="1807"/>
                    <a:pt x="190500" y="2601"/>
                  </a:cubicBezTo>
                  <a:cubicBezTo>
                    <a:pt x="192881" y="4189"/>
                    <a:pt x="195084" y="6084"/>
                    <a:pt x="197644" y="7364"/>
                  </a:cubicBezTo>
                  <a:cubicBezTo>
                    <a:pt x="202524" y="9804"/>
                    <a:pt x="212168" y="11221"/>
                    <a:pt x="216694" y="12126"/>
                  </a:cubicBezTo>
                  <a:lnTo>
                    <a:pt x="209550" y="33558"/>
                  </a:lnTo>
                  <a:lnTo>
                    <a:pt x="207169" y="40701"/>
                  </a:lnTo>
                  <a:cubicBezTo>
                    <a:pt x="207963" y="47051"/>
                    <a:pt x="204734" y="55537"/>
                    <a:pt x="209550" y="59751"/>
                  </a:cubicBezTo>
                  <a:cubicBezTo>
                    <a:pt x="213774" y="63447"/>
                    <a:pt x="221008" y="59454"/>
                    <a:pt x="226219" y="57370"/>
                  </a:cubicBezTo>
                  <a:cubicBezTo>
                    <a:pt x="236494" y="53260"/>
                    <a:pt x="229620" y="47797"/>
                    <a:pt x="240506" y="45464"/>
                  </a:cubicBezTo>
                  <a:cubicBezTo>
                    <a:pt x="249079" y="43627"/>
                    <a:pt x="257969" y="43877"/>
                    <a:pt x="266700" y="43083"/>
                  </a:cubicBezTo>
                  <a:cubicBezTo>
                    <a:pt x="269081" y="41495"/>
                    <a:pt x="271284" y="39600"/>
                    <a:pt x="273844" y="38320"/>
                  </a:cubicBezTo>
                  <a:cubicBezTo>
                    <a:pt x="284667" y="32909"/>
                    <a:pt x="309065" y="33934"/>
                    <a:pt x="314325" y="33558"/>
                  </a:cubicBezTo>
                  <a:cubicBezTo>
                    <a:pt x="318294" y="32764"/>
                    <a:pt x="322305" y="32158"/>
                    <a:pt x="326231" y="31176"/>
                  </a:cubicBezTo>
                  <a:cubicBezTo>
                    <a:pt x="328666" y="30567"/>
                    <a:pt x="331600" y="30570"/>
                    <a:pt x="333375" y="28795"/>
                  </a:cubicBezTo>
                  <a:cubicBezTo>
                    <a:pt x="335150" y="27020"/>
                    <a:pt x="334824" y="23982"/>
                    <a:pt x="335756" y="21651"/>
                  </a:cubicBezTo>
                  <a:cubicBezTo>
                    <a:pt x="336415" y="20003"/>
                    <a:pt x="337344" y="18476"/>
                    <a:pt x="338138" y="16889"/>
                  </a:cubicBezTo>
                </a:path>
              </a:pathLst>
            </a:cu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フリーフォーム 15">
              <a:extLst>
                <a:ext uri="{FF2B5EF4-FFF2-40B4-BE49-F238E27FC236}">
                  <a16:creationId xmlns:a16="http://schemas.microsoft.com/office/drawing/2014/main" id="{3CA504C2-9C17-8546-0B5B-FFB95C4CB155}"/>
                </a:ext>
              </a:extLst>
            </p:cNvPr>
            <p:cNvSpPr/>
            <p:nvPr/>
          </p:nvSpPr>
          <p:spPr>
            <a:xfrm>
              <a:off x="3417094" y="2340769"/>
              <a:ext cx="228600" cy="352425"/>
            </a:xfrm>
            <a:custGeom>
              <a:avLst/>
              <a:gdLst>
                <a:gd name="connsiteX0" fmla="*/ 228600 w 228600"/>
                <a:gd name="connsiteY0" fmla="*/ 0 h 352425"/>
                <a:gd name="connsiteX1" fmla="*/ 216694 w 228600"/>
                <a:gd name="connsiteY1" fmla="*/ 4762 h 352425"/>
                <a:gd name="connsiteX2" fmla="*/ 197644 w 228600"/>
                <a:gd name="connsiteY2" fmla="*/ 26194 h 352425"/>
                <a:gd name="connsiteX3" fmla="*/ 195262 w 228600"/>
                <a:gd name="connsiteY3" fmla="*/ 92869 h 352425"/>
                <a:gd name="connsiteX4" fmla="*/ 188119 w 228600"/>
                <a:gd name="connsiteY4" fmla="*/ 95250 h 352425"/>
                <a:gd name="connsiteX5" fmla="*/ 183356 w 228600"/>
                <a:gd name="connsiteY5" fmla="*/ 102394 h 352425"/>
                <a:gd name="connsiteX6" fmla="*/ 185737 w 228600"/>
                <a:gd name="connsiteY6" fmla="*/ 109537 h 352425"/>
                <a:gd name="connsiteX7" fmla="*/ 200025 w 228600"/>
                <a:gd name="connsiteY7" fmla="*/ 114300 h 352425"/>
                <a:gd name="connsiteX8" fmla="*/ 204787 w 228600"/>
                <a:gd name="connsiteY8" fmla="*/ 121444 h 352425"/>
                <a:gd name="connsiteX9" fmla="*/ 200025 w 228600"/>
                <a:gd name="connsiteY9" fmla="*/ 142875 h 352425"/>
                <a:gd name="connsiteX10" fmla="*/ 197644 w 228600"/>
                <a:gd name="connsiteY10" fmla="*/ 161925 h 352425"/>
                <a:gd name="connsiteX11" fmla="*/ 190500 w 228600"/>
                <a:gd name="connsiteY11" fmla="*/ 164306 h 352425"/>
                <a:gd name="connsiteX12" fmla="*/ 183356 w 228600"/>
                <a:gd name="connsiteY12" fmla="*/ 169069 h 352425"/>
                <a:gd name="connsiteX13" fmla="*/ 171450 w 228600"/>
                <a:gd name="connsiteY13" fmla="*/ 190500 h 352425"/>
                <a:gd name="connsiteX14" fmla="*/ 180975 w 228600"/>
                <a:gd name="connsiteY14" fmla="*/ 230981 h 352425"/>
                <a:gd name="connsiteX15" fmla="*/ 188119 w 228600"/>
                <a:gd name="connsiteY15" fmla="*/ 233362 h 352425"/>
                <a:gd name="connsiteX16" fmla="*/ 192881 w 228600"/>
                <a:gd name="connsiteY16" fmla="*/ 226219 h 352425"/>
                <a:gd name="connsiteX17" fmla="*/ 190500 w 228600"/>
                <a:gd name="connsiteY17" fmla="*/ 235744 h 352425"/>
                <a:gd name="connsiteX18" fmla="*/ 195262 w 228600"/>
                <a:gd name="connsiteY18" fmla="*/ 266700 h 352425"/>
                <a:gd name="connsiteX19" fmla="*/ 192881 w 228600"/>
                <a:gd name="connsiteY19" fmla="*/ 316706 h 352425"/>
                <a:gd name="connsiteX20" fmla="*/ 183356 w 228600"/>
                <a:gd name="connsiteY20" fmla="*/ 330994 h 352425"/>
                <a:gd name="connsiteX21" fmla="*/ 169069 w 228600"/>
                <a:gd name="connsiteY21" fmla="*/ 347662 h 352425"/>
                <a:gd name="connsiteX22" fmla="*/ 161925 w 228600"/>
                <a:gd name="connsiteY22" fmla="*/ 352425 h 352425"/>
                <a:gd name="connsiteX23" fmla="*/ 140494 w 228600"/>
                <a:gd name="connsiteY23" fmla="*/ 350044 h 352425"/>
                <a:gd name="connsiteX24" fmla="*/ 135731 w 228600"/>
                <a:gd name="connsiteY24" fmla="*/ 342900 h 352425"/>
                <a:gd name="connsiteX25" fmla="*/ 121444 w 228600"/>
                <a:gd name="connsiteY25" fmla="*/ 326231 h 352425"/>
                <a:gd name="connsiteX26" fmla="*/ 116681 w 228600"/>
                <a:gd name="connsiteY26" fmla="*/ 319087 h 352425"/>
                <a:gd name="connsiteX27" fmla="*/ 78581 w 228600"/>
                <a:gd name="connsiteY27" fmla="*/ 311944 h 352425"/>
                <a:gd name="connsiteX28" fmla="*/ 71437 w 228600"/>
                <a:gd name="connsiteY28" fmla="*/ 307181 h 352425"/>
                <a:gd name="connsiteX29" fmla="*/ 66675 w 228600"/>
                <a:gd name="connsiteY29" fmla="*/ 300037 h 352425"/>
                <a:gd name="connsiteX30" fmla="*/ 50006 w 228600"/>
                <a:gd name="connsiteY30" fmla="*/ 295275 h 352425"/>
                <a:gd name="connsiteX31" fmla="*/ 42862 w 228600"/>
                <a:gd name="connsiteY31" fmla="*/ 290512 h 352425"/>
                <a:gd name="connsiteX32" fmla="*/ 26194 w 228600"/>
                <a:gd name="connsiteY32" fmla="*/ 285750 h 352425"/>
                <a:gd name="connsiteX33" fmla="*/ 19050 w 228600"/>
                <a:gd name="connsiteY33" fmla="*/ 288131 h 352425"/>
                <a:gd name="connsiteX34" fmla="*/ 0 w 228600"/>
                <a:gd name="connsiteY34" fmla="*/ 290512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8600" h="352425">
                  <a:moveTo>
                    <a:pt x="228600" y="0"/>
                  </a:moveTo>
                  <a:cubicBezTo>
                    <a:pt x="224631" y="1587"/>
                    <a:pt x="220151" y="2248"/>
                    <a:pt x="216694" y="4762"/>
                  </a:cubicBezTo>
                  <a:cubicBezTo>
                    <a:pt x="206138" y="12439"/>
                    <a:pt x="203696" y="17114"/>
                    <a:pt x="197644" y="26194"/>
                  </a:cubicBezTo>
                  <a:cubicBezTo>
                    <a:pt x="196850" y="48419"/>
                    <a:pt x="198301" y="70838"/>
                    <a:pt x="195262" y="92869"/>
                  </a:cubicBezTo>
                  <a:cubicBezTo>
                    <a:pt x="194919" y="95355"/>
                    <a:pt x="190079" y="93682"/>
                    <a:pt x="188119" y="95250"/>
                  </a:cubicBezTo>
                  <a:cubicBezTo>
                    <a:pt x="185884" y="97038"/>
                    <a:pt x="184944" y="100013"/>
                    <a:pt x="183356" y="102394"/>
                  </a:cubicBezTo>
                  <a:cubicBezTo>
                    <a:pt x="184150" y="104775"/>
                    <a:pt x="183695" y="108078"/>
                    <a:pt x="185737" y="109537"/>
                  </a:cubicBezTo>
                  <a:cubicBezTo>
                    <a:pt x="189822" y="112455"/>
                    <a:pt x="200025" y="114300"/>
                    <a:pt x="200025" y="114300"/>
                  </a:cubicBezTo>
                  <a:cubicBezTo>
                    <a:pt x="201612" y="116681"/>
                    <a:pt x="204471" y="118600"/>
                    <a:pt x="204787" y="121444"/>
                  </a:cubicBezTo>
                  <a:cubicBezTo>
                    <a:pt x="205485" y="127730"/>
                    <a:pt x="202117" y="136598"/>
                    <a:pt x="200025" y="142875"/>
                  </a:cubicBezTo>
                  <a:cubicBezTo>
                    <a:pt x="199231" y="149225"/>
                    <a:pt x="200243" y="156077"/>
                    <a:pt x="197644" y="161925"/>
                  </a:cubicBezTo>
                  <a:cubicBezTo>
                    <a:pt x="196625" y="164219"/>
                    <a:pt x="192745" y="163183"/>
                    <a:pt x="190500" y="164306"/>
                  </a:cubicBezTo>
                  <a:cubicBezTo>
                    <a:pt x="187940" y="165586"/>
                    <a:pt x="185737" y="167481"/>
                    <a:pt x="183356" y="169069"/>
                  </a:cubicBezTo>
                  <a:cubicBezTo>
                    <a:pt x="172439" y="185445"/>
                    <a:pt x="175641" y="177926"/>
                    <a:pt x="171450" y="190500"/>
                  </a:cubicBezTo>
                  <a:cubicBezTo>
                    <a:pt x="172829" y="209803"/>
                    <a:pt x="166329" y="221217"/>
                    <a:pt x="180975" y="230981"/>
                  </a:cubicBezTo>
                  <a:cubicBezTo>
                    <a:pt x="183064" y="232373"/>
                    <a:pt x="185738" y="232568"/>
                    <a:pt x="188119" y="233362"/>
                  </a:cubicBezTo>
                  <a:cubicBezTo>
                    <a:pt x="189706" y="230981"/>
                    <a:pt x="190858" y="224195"/>
                    <a:pt x="192881" y="226219"/>
                  </a:cubicBezTo>
                  <a:cubicBezTo>
                    <a:pt x="195195" y="228534"/>
                    <a:pt x="190308" y="232477"/>
                    <a:pt x="190500" y="235744"/>
                  </a:cubicBezTo>
                  <a:cubicBezTo>
                    <a:pt x="191113" y="246166"/>
                    <a:pt x="193675" y="256381"/>
                    <a:pt x="195262" y="266700"/>
                  </a:cubicBezTo>
                  <a:cubicBezTo>
                    <a:pt x="194468" y="283369"/>
                    <a:pt x="195920" y="300297"/>
                    <a:pt x="192881" y="316706"/>
                  </a:cubicBezTo>
                  <a:cubicBezTo>
                    <a:pt x="191839" y="322334"/>
                    <a:pt x="186790" y="326415"/>
                    <a:pt x="183356" y="330994"/>
                  </a:cubicBezTo>
                  <a:cubicBezTo>
                    <a:pt x="178101" y="338001"/>
                    <a:pt x="175702" y="342135"/>
                    <a:pt x="169069" y="347662"/>
                  </a:cubicBezTo>
                  <a:cubicBezTo>
                    <a:pt x="166870" y="349494"/>
                    <a:pt x="164306" y="350837"/>
                    <a:pt x="161925" y="352425"/>
                  </a:cubicBezTo>
                  <a:cubicBezTo>
                    <a:pt x="154781" y="351631"/>
                    <a:pt x="147249" y="352500"/>
                    <a:pt x="140494" y="350044"/>
                  </a:cubicBezTo>
                  <a:cubicBezTo>
                    <a:pt x="137804" y="349066"/>
                    <a:pt x="137563" y="345099"/>
                    <a:pt x="135731" y="342900"/>
                  </a:cubicBezTo>
                  <a:cubicBezTo>
                    <a:pt x="118424" y="322132"/>
                    <a:pt x="139277" y="351198"/>
                    <a:pt x="121444" y="326231"/>
                  </a:cubicBezTo>
                  <a:cubicBezTo>
                    <a:pt x="119780" y="323902"/>
                    <a:pt x="119108" y="320604"/>
                    <a:pt x="116681" y="319087"/>
                  </a:cubicBezTo>
                  <a:cubicBezTo>
                    <a:pt x="106968" y="313017"/>
                    <a:pt x="88094" y="312895"/>
                    <a:pt x="78581" y="311944"/>
                  </a:cubicBezTo>
                  <a:cubicBezTo>
                    <a:pt x="76200" y="310356"/>
                    <a:pt x="73461" y="309205"/>
                    <a:pt x="71437" y="307181"/>
                  </a:cubicBezTo>
                  <a:cubicBezTo>
                    <a:pt x="69413" y="305157"/>
                    <a:pt x="68910" y="301825"/>
                    <a:pt x="66675" y="300037"/>
                  </a:cubicBezTo>
                  <a:cubicBezTo>
                    <a:pt x="65123" y="298795"/>
                    <a:pt x="50628" y="295430"/>
                    <a:pt x="50006" y="295275"/>
                  </a:cubicBezTo>
                  <a:cubicBezTo>
                    <a:pt x="47625" y="293687"/>
                    <a:pt x="45422" y="291792"/>
                    <a:pt x="42862" y="290512"/>
                  </a:cubicBezTo>
                  <a:cubicBezTo>
                    <a:pt x="39446" y="288804"/>
                    <a:pt x="29246" y="286513"/>
                    <a:pt x="26194" y="285750"/>
                  </a:cubicBezTo>
                  <a:cubicBezTo>
                    <a:pt x="23813" y="286544"/>
                    <a:pt x="21520" y="287682"/>
                    <a:pt x="19050" y="288131"/>
                  </a:cubicBezTo>
                  <a:cubicBezTo>
                    <a:pt x="12754" y="289276"/>
                    <a:pt x="0" y="290512"/>
                    <a:pt x="0" y="290512"/>
                  </a:cubicBezTo>
                </a:path>
              </a:pathLst>
            </a:cu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フリーフォーム 16">
              <a:extLst>
                <a:ext uri="{FF2B5EF4-FFF2-40B4-BE49-F238E27FC236}">
                  <a16:creationId xmlns:a16="http://schemas.microsoft.com/office/drawing/2014/main" id="{BA987052-F475-86B9-3703-9E94C4900E0F}"/>
                </a:ext>
              </a:extLst>
            </p:cNvPr>
            <p:cNvSpPr/>
            <p:nvPr/>
          </p:nvSpPr>
          <p:spPr>
            <a:xfrm>
              <a:off x="3607594" y="2659856"/>
              <a:ext cx="192881" cy="64685"/>
            </a:xfrm>
            <a:custGeom>
              <a:avLst/>
              <a:gdLst>
                <a:gd name="connsiteX0" fmla="*/ 0 w 192881"/>
                <a:gd name="connsiteY0" fmla="*/ 14288 h 64685"/>
                <a:gd name="connsiteX1" fmla="*/ 11906 w 192881"/>
                <a:gd name="connsiteY1" fmla="*/ 16669 h 64685"/>
                <a:gd name="connsiteX2" fmla="*/ 26194 w 192881"/>
                <a:gd name="connsiteY2" fmla="*/ 23813 h 64685"/>
                <a:gd name="connsiteX3" fmla="*/ 54769 w 192881"/>
                <a:gd name="connsiteY3" fmla="*/ 26194 h 64685"/>
                <a:gd name="connsiteX4" fmla="*/ 73819 w 192881"/>
                <a:gd name="connsiteY4" fmla="*/ 28575 h 64685"/>
                <a:gd name="connsiteX5" fmla="*/ 76200 w 192881"/>
                <a:gd name="connsiteY5" fmla="*/ 57150 h 64685"/>
                <a:gd name="connsiteX6" fmla="*/ 78581 w 192881"/>
                <a:gd name="connsiteY6" fmla="*/ 64294 h 64685"/>
                <a:gd name="connsiteX7" fmla="*/ 109537 w 192881"/>
                <a:gd name="connsiteY7" fmla="*/ 61913 h 64685"/>
                <a:gd name="connsiteX8" fmla="*/ 147637 w 192881"/>
                <a:gd name="connsiteY8" fmla="*/ 54769 h 64685"/>
                <a:gd name="connsiteX9" fmla="*/ 150019 w 192881"/>
                <a:gd name="connsiteY9" fmla="*/ 45244 h 64685"/>
                <a:gd name="connsiteX10" fmla="*/ 159544 w 192881"/>
                <a:gd name="connsiteY10" fmla="*/ 4763 h 64685"/>
                <a:gd name="connsiteX11" fmla="*/ 166687 w 192881"/>
                <a:gd name="connsiteY11" fmla="*/ 0 h 64685"/>
                <a:gd name="connsiteX12" fmla="*/ 173831 w 192881"/>
                <a:gd name="connsiteY12" fmla="*/ 2382 h 64685"/>
                <a:gd name="connsiteX13" fmla="*/ 192881 w 192881"/>
                <a:gd name="connsiteY13" fmla="*/ 7144 h 64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2881" h="64685">
                  <a:moveTo>
                    <a:pt x="0" y="14288"/>
                  </a:moveTo>
                  <a:cubicBezTo>
                    <a:pt x="3969" y="15082"/>
                    <a:pt x="8116" y="15248"/>
                    <a:pt x="11906" y="16669"/>
                  </a:cubicBezTo>
                  <a:cubicBezTo>
                    <a:pt x="22980" y="20822"/>
                    <a:pt x="14719" y="22283"/>
                    <a:pt x="26194" y="23813"/>
                  </a:cubicBezTo>
                  <a:cubicBezTo>
                    <a:pt x="35668" y="25076"/>
                    <a:pt x="45258" y="25243"/>
                    <a:pt x="54769" y="26194"/>
                  </a:cubicBezTo>
                  <a:cubicBezTo>
                    <a:pt x="61137" y="26831"/>
                    <a:pt x="67469" y="27781"/>
                    <a:pt x="73819" y="28575"/>
                  </a:cubicBezTo>
                  <a:cubicBezTo>
                    <a:pt x="74613" y="38100"/>
                    <a:pt x="74937" y="47676"/>
                    <a:pt x="76200" y="57150"/>
                  </a:cubicBezTo>
                  <a:cubicBezTo>
                    <a:pt x="76532" y="59638"/>
                    <a:pt x="76096" y="63939"/>
                    <a:pt x="78581" y="64294"/>
                  </a:cubicBezTo>
                  <a:cubicBezTo>
                    <a:pt x="88826" y="65758"/>
                    <a:pt x="99218" y="62707"/>
                    <a:pt x="109537" y="61913"/>
                  </a:cubicBezTo>
                  <a:cubicBezTo>
                    <a:pt x="131393" y="54627"/>
                    <a:pt x="118830" y="57649"/>
                    <a:pt x="147637" y="54769"/>
                  </a:cubicBezTo>
                  <a:cubicBezTo>
                    <a:pt x="148431" y="51594"/>
                    <a:pt x="149586" y="48488"/>
                    <a:pt x="150019" y="45244"/>
                  </a:cubicBezTo>
                  <a:cubicBezTo>
                    <a:pt x="151644" y="33058"/>
                    <a:pt x="149290" y="15018"/>
                    <a:pt x="159544" y="4763"/>
                  </a:cubicBezTo>
                  <a:cubicBezTo>
                    <a:pt x="161568" y="2739"/>
                    <a:pt x="164306" y="1588"/>
                    <a:pt x="166687" y="0"/>
                  </a:cubicBezTo>
                  <a:cubicBezTo>
                    <a:pt x="169068" y="794"/>
                    <a:pt x="171427" y="1661"/>
                    <a:pt x="173831" y="2382"/>
                  </a:cubicBezTo>
                  <a:cubicBezTo>
                    <a:pt x="190431" y="7362"/>
                    <a:pt x="184836" y="7144"/>
                    <a:pt x="192881" y="7144"/>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フリーフォーム 17">
              <a:extLst>
                <a:ext uri="{FF2B5EF4-FFF2-40B4-BE49-F238E27FC236}">
                  <a16:creationId xmlns:a16="http://schemas.microsoft.com/office/drawing/2014/main" id="{2D697846-8BE0-606E-EB2B-0C5486071B06}"/>
                </a:ext>
              </a:extLst>
            </p:cNvPr>
            <p:cNvSpPr/>
            <p:nvPr/>
          </p:nvSpPr>
          <p:spPr>
            <a:xfrm>
              <a:off x="3390900" y="2702719"/>
              <a:ext cx="190500" cy="285750"/>
            </a:xfrm>
            <a:custGeom>
              <a:avLst/>
              <a:gdLst>
                <a:gd name="connsiteX0" fmla="*/ 176213 w 190500"/>
                <a:gd name="connsiteY0" fmla="*/ 0 h 285750"/>
                <a:gd name="connsiteX1" fmla="*/ 180975 w 190500"/>
                <a:gd name="connsiteY1" fmla="*/ 11906 h 285750"/>
                <a:gd name="connsiteX2" fmla="*/ 190500 w 190500"/>
                <a:gd name="connsiteY2" fmla="*/ 23812 h 285750"/>
                <a:gd name="connsiteX3" fmla="*/ 185738 w 190500"/>
                <a:gd name="connsiteY3" fmla="*/ 50006 h 285750"/>
                <a:gd name="connsiteX4" fmla="*/ 180975 w 190500"/>
                <a:gd name="connsiteY4" fmla="*/ 57150 h 285750"/>
                <a:gd name="connsiteX5" fmla="*/ 169069 w 190500"/>
                <a:gd name="connsiteY5" fmla="*/ 59531 h 285750"/>
                <a:gd name="connsiteX6" fmla="*/ 171450 w 190500"/>
                <a:gd name="connsiteY6" fmla="*/ 78581 h 285750"/>
                <a:gd name="connsiteX7" fmla="*/ 176213 w 190500"/>
                <a:gd name="connsiteY7" fmla="*/ 92869 h 285750"/>
                <a:gd name="connsiteX8" fmla="*/ 173831 w 190500"/>
                <a:gd name="connsiteY8" fmla="*/ 121444 h 285750"/>
                <a:gd name="connsiteX9" fmla="*/ 164306 w 190500"/>
                <a:gd name="connsiteY9" fmla="*/ 135731 h 285750"/>
                <a:gd name="connsiteX10" fmla="*/ 161925 w 190500"/>
                <a:gd name="connsiteY10" fmla="*/ 142875 h 285750"/>
                <a:gd name="connsiteX11" fmla="*/ 154781 w 190500"/>
                <a:gd name="connsiteY11" fmla="*/ 157162 h 285750"/>
                <a:gd name="connsiteX12" fmla="*/ 152400 w 190500"/>
                <a:gd name="connsiteY12" fmla="*/ 169069 h 285750"/>
                <a:gd name="connsiteX13" fmla="*/ 150019 w 190500"/>
                <a:gd name="connsiteY13" fmla="*/ 178594 h 285750"/>
                <a:gd name="connsiteX14" fmla="*/ 142875 w 190500"/>
                <a:gd name="connsiteY14" fmla="*/ 197644 h 285750"/>
                <a:gd name="connsiteX15" fmla="*/ 135731 w 190500"/>
                <a:gd name="connsiteY15" fmla="*/ 200025 h 285750"/>
                <a:gd name="connsiteX16" fmla="*/ 130969 w 190500"/>
                <a:gd name="connsiteY16" fmla="*/ 207169 h 285750"/>
                <a:gd name="connsiteX17" fmla="*/ 119063 w 190500"/>
                <a:gd name="connsiteY17" fmla="*/ 209550 h 285750"/>
                <a:gd name="connsiteX18" fmla="*/ 121444 w 190500"/>
                <a:gd name="connsiteY18" fmla="*/ 221456 h 285750"/>
                <a:gd name="connsiteX19" fmla="*/ 116681 w 190500"/>
                <a:gd name="connsiteY19" fmla="*/ 238125 h 285750"/>
                <a:gd name="connsiteX20" fmla="*/ 109538 w 190500"/>
                <a:gd name="connsiteY20" fmla="*/ 240506 h 285750"/>
                <a:gd name="connsiteX21" fmla="*/ 107156 w 190500"/>
                <a:gd name="connsiteY21" fmla="*/ 247650 h 285750"/>
                <a:gd name="connsiteX22" fmla="*/ 97631 w 190500"/>
                <a:gd name="connsiteY22" fmla="*/ 285750 h 285750"/>
                <a:gd name="connsiteX23" fmla="*/ 78581 w 190500"/>
                <a:gd name="connsiteY23" fmla="*/ 283369 h 285750"/>
                <a:gd name="connsiteX24" fmla="*/ 57150 w 190500"/>
                <a:gd name="connsiteY24" fmla="*/ 278606 h 285750"/>
                <a:gd name="connsiteX25" fmla="*/ 47625 w 190500"/>
                <a:gd name="connsiteY25" fmla="*/ 276225 h 285750"/>
                <a:gd name="connsiteX26" fmla="*/ 33338 w 190500"/>
                <a:gd name="connsiteY26" fmla="*/ 271462 h 285750"/>
                <a:gd name="connsiteX27" fmla="*/ 26194 w 190500"/>
                <a:gd name="connsiteY27" fmla="*/ 266700 h 285750"/>
                <a:gd name="connsiteX28" fmla="*/ 19050 w 190500"/>
                <a:gd name="connsiteY28" fmla="*/ 264319 h 285750"/>
                <a:gd name="connsiteX29" fmla="*/ 0 w 190500"/>
                <a:gd name="connsiteY29" fmla="*/ 26193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90500" h="285750">
                  <a:moveTo>
                    <a:pt x="176213" y="0"/>
                  </a:moveTo>
                  <a:cubicBezTo>
                    <a:pt x="177800" y="3969"/>
                    <a:pt x="178491" y="8428"/>
                    <a:pt x="180975" y="11906"/>
                  </a:cubicBezTo>
                  <a:cubicBezTo>
                    <a:pt x="194439" y="30756"/>
                    <a:pt x="183503" y="2822"/>
                    <a:pt x="190500" y="23812"/>
                  </a:cubicBezTo>
                  <a:cubicBezTo>
                    <a:pt x="189949" y="27673"/>
                    <a:pt x="188144" y="44393"/>
                    <a:pt x="185738" y="50006"/>
                  </a:cubicBezTo>
                  <a:cubicBezTo>
                    <a:pt x="184611" y="52637"/>
                    <a:pt x="183460" y="55730"/>
                    <a:pt x="180975" y="57150"/>
                  </a:cubicBezTo>
                  <a:cubicBezTo>
                    <a:pt x="177461" y="59158"/>
                    <a:pt x="173038" y="58737"/>
                    <a:pt x="169069" y="59531"/>
                  </a:cubicBezTo>
                  <a:cubicBezTo>
                    <a:pt x="169863" y="65881"/>
                    <a:pt x="170109" y="72324"/>
                    <a:pt x="171450" y="78581"/>
                  </a:cubicBezTo>
                  <a:cubicBezTo>
                    <a:pt x="172502" y="83490"/>
                    <a:pt x="176213" y="92869"/>
                    <a:pt x="176213" y="92869"/>
                  </a:cubicBezTo>
                  <a:cubicBezTo>
                    <a:pt x="175419" y="102394"/>
                    <a:pt x="176389" y="112235"/>
                    <a:pt x="173831" y="121444"/>
                  </a:cubicBezTo>
                  <a:cubicBezTo>
                    <a:pt x="172299" y="126959"/>
                    <a:pt x="164306" y="135731"/>
                    <a:pt x="164306" y="135731"/>
                  </a:cubicBezTo>
                  <a:cubicBezTo>
                    <a:pt x="163512" y="138112"/>
                    <a:pt x="163047" y="140630"/>
                    <a:pt x="161925" y="142875"/>
                  </a:cubicBezTo>
                  <a:cubicBezTo>
                    <a:pt x="156108" y="154511"/>
                    <a:pt x="157773" y="145197"/>
                    <a:pt x="154781" y="157162"/>
                  </a:cubicBezTo>
                  <a:cubicBezTo>
                    <a:pt x="153799" y="161089"/>
                    <a:pt x="153278" y="165118"/>
                    <a:pt x="152400" y="169069"/>
                  </a:cubicBezTo>
                  <a:cubicBezTo>
                    <a:pt x="151690" y="172264"/>
                    <a:pt x="150729" y="175399"/>
                    <a:pt x="150019" y="178594"/>
                  </a:cubicBezTo>
                  <a:cubicBezTo>
                    <a:pt x="148554" y="185188"/>
                    <a:pt x="148839" y="192873"/>
                    <a:pt x="142875" y="197644"/>
                  </a:cubicBezTo>
                  <a:cubicBezTo>
                    <a:pt x="140915" y="199212"/>
                    <a:pt x="138112" y="199231"/>
                    <a:pt x="135731" y="200025"/>
                  </a:cubicBezTo>
                  <a:cubicBezTo>
                    <a:pt x="134144" y="202406"/>
                    <a:pt x="133454" y="205749"/>
                    <a:pt x="130969" y="207169"/>
                  </a:cubicBezTo>
                  <a:cubicBezTo>
                    <a:pt x="127455" y="209177"/>
                    <a:pt x="121308" y="206183"/>
                    <a:pt x="119063" y="209550"/>
                  </a:cubicBezTo>
                  <a:cubicBezTo>
                    <a:pt x="116818" y="212917"/>
                    <a:pt x="120650" y="217487"/>
                    <a:pt x="121444" y="221456"/>
                  </a:cubicBezTo>
                  <a:cubicBezTo>
                    <a:pt x="119856" y="227012"/>
                    <a:pt x="119744" y="233225"/>
                    <a:pt x="116681" y="238125"/>
                  </a:cubicBezTo>
                  <a:cubicBezTo>
                    <a:pt x="115351" y="240253"/>
                    <a:pt x="111313" y="238731"/>
                    <a:pt x="109538" y="240506"/>
                  </a:cubicBezTo>
                  <a:cubicBezTo>
                    <a:pt x="107763" y="242281"/>
                    <a:pt x="107950" y="245269"/>
                    <a:pt x="107156" y="247650"/>
                  </a:cubicBezTo>
                  <a:cubicBezTo>
                    <a:pt x="106558" y="256618"/>
                    <a:pt x="115685" y="285750"/>
                    <a:pt x="97631" y="285750"/>
                  </a:cubicBezTo>
                  <a:cubicBezTo>
                    <a:pt x="91232" y="285750"/>
                    <a:pt x="84916" y="284274"/>
                    <a:pt x="78581" y="283369"/>
                  </a:cubicBezTo>
                  <a:cubicBezTo>
                    <a:pt x="57100" y="280300"/>
                    <a:pt x="71327" y="282656"/>
                    <a:pt x="57150" y="278606"/>
                  </a:cubicBezTo>
                  <a:cubicBezTo>
                    <a:pt x="54003" y="277707"/>
                    <a:pt x="50760" y="277165"/>
                    <a:pt x="47625" y="276225"/>
                  </a:cubicBezTo>
                  <a:cubicBezTo>
                    <a:pt x="42817" y="274782"/>
                    <a:pt x="37515" y="274246"/>
                    <a:pt x="33338" y="271462"/>
                  </a:cubicBezTo>
                  <a:cubicBezTo>
                    <a:pt x="30957" y="269875"/>
                    <a:pt x="28754" y="267980"/>
                    <a:pt x="26194" y="266700"/>
                  </a:cubicBezTo>
                  <a:cubicBezTo>
                    <a:pt x="23949" y="265578"/>
                    <a:pt x="21520" y="264768"/>
                    <a:pt x="19050" y="264319"/>
                  </a:cubicBezTo>
                  <a:cubicBezTo>
                    <a:pt x="12754" y="263174"/>
                    <a:pt x="0" y="261937"/>
                    <a:pt x="0" y="261937"/>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フリーフォーム 18">
              <a:extLst>
                <a:ext uri="{FF2B5EF4-FFF2-40B4-BE49-F238E27FC236}">
                  <a16:creationId xmlns:a16="http://schemas.microsoft.com/office/drawing/2014/main" id="{0ECDE87D-C23D-49C7-09AB-E51A0D3EB507}"/>
                </a:ext>
              </a:extLst>
            </p:cNvPr>
            <p:cNvSpPr/>
            <p:nvPr/>
          </p:nvSpPr>
          <p:spPr>
            <a:xfrm>
              <a:off x="3514725" y="2940844"/>
              <a:ext cx="133350" cy="40481"/>
            </a:xfrm>
            <a:custGeom>
              <a:avLst/>
              <a:gdLst>
                <a:gd name="connsiteX0" fmla="*/ 0 w 133350"/>
                <a:gd name="connsiteY0" fmla="*/ 0 h 40481"/>
                <a:gd name="connsiteX1" fmla="*/ 38100 w 133350"/>
                <a:gd name="connsiteY1" fmla="*/ 2381 h 40481"/>
                <a:gd name="connsiteX2" fmla="*/ 40481 w 133350"/>
                <a:gd name="connsiteY2" fmla="*/ 9525 h 40481"/>
                <a:gd name="connsiteX3" fmla="*/ 69056 w 133350"/>
                <a:gd name="connsiteY3" fmla="*/ 11906 h 40481"/>
                <a:gd name="connsiteX4" fmla="*/ 73819 w 133350"/>
                <a:gd name="connsiteY4" fmla="*/ 19050 h 40481"/>
                <a:gd name="connsiteX5" fmla="*/ 76200 w 133350"/>
                <a:gd name="connsiteY5" fmla="*/ 30956 h 40481"/>
                <a:gd name="connsiteX6" fmla="*/ 78581 w 133350"/>
                <a:gd name="connsiteY6" fmla="*/ 38100 h 40481"/>
                <a:gd name="connsiteX7" fmla="*/ 85725 w 133350"/>
                <a:gd name="connsiteY7" fmla="*/ 40481 h 40481"/>
                <a:gd name="connsiteX8" fmla="*/ 119063 w 133350"/>
                <a:gd name="connsiteY8" fmla="*/ 38100 h 40481"/>
                <a:gd name="connsiteX9" fmla="*/ 130969 w 133350"/>
                <a:gd name="connsiteY9" fmla="*/ 23812 h 40481"/>
                <a:gd name="connsiteX10" fmla="*/ 133350 w 133350"/>
                <a:gd name="connsiteY10" fmla="*/ 23812 h 4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 h="40481">
                  <a:moveTo>
                    <a:pt x="0" y="0"/>
                  </a:moveTo>
                  <a:cubicBezTo>
                    <a:pt x="12700" y="794"/>
                    <a:pt x="25713" y="-533"/>
                    <a:pt x="38100" y="2381"/>
                  </a:cubicBezTo>
                  <a:cubicBezTo>
                    <a:pt x="40543" y="2956"/>
                    <a:pt x="38082" y="8787"/>
                    <a:pt x="40481" y="9525"/>
                  </a:cubicBezTo>
                  <a:cubicBezTo>
                    <a:pt x="49616" y="12336"/>
                    <a:pt x="59531" y="11112"/>
                    <a:pt x="69056" y="11906"/>
                  </a:cubicBezTo>
                  <a:cubicBezTo>
                    <a:pt x="70644" y="14287"/>
                    <a:pt x="72814" y="16370"/>
                    <a:pt x="73819" y="19050"/>
                  </a:cubicBezTo>
                  <a:cubicBezTo>
                    <a:pt x="75240" y="22840"/>
                    <a:pt x="75218" y="27030"/>
                    <a:pt x="76200" y="30956"/>
                  </a:cubicBezTo>
                  <a:cubicBezTo>
                    <a:pt x="76809" y="33391"/>
                    <a:pt x="76806" y="36325"/>
                    <a:pt x="78581" y="38100"/>
                  </a:cubicBezTo>
                  <a:cubicBezTo>
                    <a:pt x="80356" y="39875"/>
                    <a:pt x="83344" y="39687"/>
                    <a:pt x="85725" y="40481"/>
                  </a:cubicBezTo>
                  <a:cubicBezTo>
                    <a:pt x="96838" y="39687"/>
                    <a:pt x="108218" y="40652"/>
                    <a:pt x="119063" y="38100"/>
                  </a:cubicBezTo>
                  <a:cubicBezTo>
                    <a:pt x="124162" y="36900"/>
                    <a:pt x="127795" y="26986"/>
                    <a:pt x="130969" y="23812"/>
                  </a:cubicBezTo>
                  <a:cubicBezTo>
                    <a:pt x="131530" y="23251"/>
                    <a:pt x="132556" y="23812"/>
                    <a:pt x="133350" y="23812"/>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フリーフォーム 19">
              <a:extLst>
                <a:ext uri="{FF2B5EF4-FFF2-40B4-BE49-F238E27FC236}">
                  <a16:creationId xmlns:a16="http://schemas.microsoft.com/office/drawing/2014/main" id="{3761419C-36EE-3D0B-2484-AA46821D80CA}"/>
                </a:ext>
              </a:extLst>
            </p:cNvPr>
            <p:cNvSpPr/>
            <p:nvPr/>
          </p:nvSpPr>
          <p:spPr>
            <a:xfrm>
              <a:off x="3109913" y="3148013"/>
              <a:ext cx="538162" cy="611981"/>
            </a:xfrm>
            <a:custGeom>
              <a:avLst/>
              <a:gdLst>
                <a:gd name="connsiteX0" fmla="*/ 150018 w 538162"/>
                <a:gd name="connsiteY0" fmla="*/ 547687 h 611981"/>
                <a:gd name="connsiteX1" fmla="*/ 135731 w 538162"/>
                <a:gd name="connsiteY1" fmla="*/ 492918 h 611981"/>
                <a:gd name="connsiteX2" fmla="*/ 116681 w 538162"/>
                <a:gd name="connsiteY2" fmla="*/ 466725 h 611981"/>
                <a:gd name="connsiteX3" fmla="*/ 157162 w 538162"/>
                <a:gd name="connsiteY3" fmla="*/ 433387 h 611981"/>
                <a:gd name="connsiteX4" fmla="*/ 159543 w 538162"/>
                <a:gd name="connsiteY4" fmla="*/ 411956 h 611981"/>
                <a:gd name="connsiteX5" fmla="*/ 133350 w 538162"/>
                <a:gd name="connsiteY5" fmla="*/ 385762 h 611981"/>
                <a:gd name="connsiteX6" fmla="*/ 116681 w 538162"/>
                <a:gd name="connsiteY6" fmla="*/ 364331 h 611981"/>
                <a:gd name="connsiteX7" fmla="*/ 109537 w 538162"/>
                <a:gd name="connsiteY7" fmla="*/ 354806 h 611981"/>
                <a:gd name="connsiteX8" fmla="*/ 73818 w 538162"/>
                <a:gd name="connsiteY8" fmla="*/ 338137 h 611981"/>
                <a:gd name="connsiteX9" fmla="*/ 71437 w 538162"/>
                <a:gd name="connsiteY9" fmla="*/ 311943 h 611981"/>
                <a:gd name="connsiteX10" fmla="*/ 57150 w 538162"/>
                <a:gd name="connsiteY10" fmla="*/ 300037 h 611981"/>
                <a:gd name="connsiteX11" fmla="*/ 47625 w 538162"/>
                <a:gd name="connsiteY11" fmla="*/ 261937 h 611981"/>
                <a:gd name="connsiteX12" fmla="*/ 40481 w 538162"/>
                <a:gd name="connsiteY12" fmla="*/ 235743 h 611981"/>
                <a:gd name="connsiteX13" fmla="*/ 52387 w 538162"/>
                <a:gd name="connsiteY13" fmla="*/ 202406 h 611981"/>
                <a:gd name="connsiteX14" fmla="*/ 40481 w 538162"/>
                <a:gd name="connsiteY14" fmla="*/ 185737 h 611981"/>
                <a:gd name="connsiteX15" fmla="*/ 9525 w 538162"/>
                <a:gd name="connsiteY15" fmla="*/ 190500 h 611981"/>
                <a:gd name="connsiteX16" fmla="*/ 0 w 538162"/>
                <a:gd name="connsiteY16" fmla="*/ 180975 h 611981"/>
                <a:gd name="connsiteX17" fmla="*/ 9525 w 538162"/>
                <a:gd name="connsiteY17" fmla="*/ 152400 h 611981"/>
                <a:gd name="connsiteX18" fmla="*/ 30956 w 538162"/>
                <a:gd name="connsiteY18" fmla="*/ 128587 h 611981"/>
                <a:gd name="connsiteX19" fmla="*/ 57150 w 538162"/>
                <a:gd name="connsiteY19" fmla="*/ 114300 h 611981"/>
                <a:gd name="connsiteX20" fmla="*/ 73818 w 538162"/>
                <a:gd name="connsiteY20" fmla="*/ 107156 h 611981"/>
                <a:gd name="connsiteX21" fmla="*/ 90487 w 538162"/>
                <a:gd name="connsiteY21" fmla="*/ 97631 h 611981"/>
                <a:gd name="connsiteX22" fmla="*/ 119062 w 538162"/>
                <a:gd name="connsiteY22" fmla="*/ 76200 h 611981"/>
                <a:gd name="connsiteX23" fmla="*/ 126206 w 538162"/>
                <a:gd name="connsiteY23" fmla="*/ 50006 h 611981"/>
                <a:gd name="connsiteX24" fmla="*/ 152400 w 538162"/>
                <a:gd name="connsiteY24" fmla="*/ 23812 h 611981"/>
                <a:gd name="connsiteX25" fmla="*/ 185737 w 538162"/>
                <a:gd name="connsiteY25" fmla="*/ 47625 h 611981"/>
                <a:gd name="connsiteX26" fmla="*/ 202406 w 538162"/>
                <a:gd name="connsiteY26" fmla="*/ 47625 h 611981"/>
                <a:gd name="connsiteX27" fmla="*/ 214312 w 538162"/>
                <a:gd name="connsiteY27" fmla="*/ 66675 h 611981"/>
                <a:gd name="connsiteX28" fmla="*/ 230981 w 538162"/>
                <a:gd name="connsiteY28" fmla="*/ 50006 h 611981"/>
                <a:gd name="connsiteX29" fmla="*/ 271462 w 538162"/>
                <a:gd name="connsiteY29" fmla="*/ 33337 h 611981"/>
                <a:gd name="connsiteX30" fmla="*/ 311943 w 538162"/>
                <a:gd name="connsiteY30" fmla="*/ 9525 h 611981"/>
                <a:gd name="connsiteX31" fmla="*/ 328612 w 538162"/>
                <a:gd name="connsiteY31" fmla="*/ 0 h 611981"/>
                <a:gd name="connsiteX32" fmla="*/ 378618 w 538162"/>
                <a:gd name="connsiteY32" fmla="*/ 11906 h 611981"/>
                <a:gd name="connsiteX33" fmla="*/ 392906 w 538162"/>
                <a:gd name="connsiteY33" fmla="*/ 38100 h 611981"/>
                <a:gd name="connsiteX34" fmla="*/ 426243 w 538162"/>
                <a:gd name="connsiteY34" fmla="*/ 78581 h 611981"/>
                <a:gd name="connsiteX35" fmla="*/ 445293 w 538162"/>
                <a:gd name="connsiteY35" fmla="*/ 95250 h 611981"/>
                <a:gd name="connsiteX36" fmla="*/ 476250 w 538162"/>
                <a:gd name="connsiteY36" fmla="*/ 69056 h 611981"/>
                <a:gd name="connsiteX37" fmla="*/ 490537 w 538162"/>
                <a:gd name="connsiteY37" fmla="*/ 61912 h 611981"/>
                <a:gd name="connsiteX38" fmla="*/ 511968 w 538162"/>
                <a:gd name="connsiteY38" fmla="*/ 66675 h 611981"/>
                <a:gd name="connsiteX39" fmla="*/ 516731 w 538162"/>
                <a:gd name="connsiteY39" fmla="*/ 73818 h 611981"/>
                <a:gd name="connsiteX40" fmla="*/ 483393 w 538162"/>
                <a:gd name="connsiteY40" fmla="*/ 161925 h 611981"/>
                <a:gd name="connsiteX41" fmla="*/ 471487 w 538162"/>
                <a:gd name="connsiteY41" fmla="*/ 209550 h 611981"/>
                <a:gd name="connsiteX42" fmla="*/ 464343 w 538162"/>
                <a:gd name="connsiteY42" fmla="*/ 247650 h 611981"/>
                <a:gd name="connsiteX43" fmla="*/ 466725 w 538162"/>
                <a:gd name="connsiteY43" fmla="*/ 271462 h 611981"/>
                <a:gd name="connsiteX44" fmla="*/ 490537 w 538162"/>
                <a:gd name="connsiteY44" fmla="*/ 316706 h 611981"/>
                <a:gd name="connsiteX45" fmla="*/ 538162 w 538162"/>
                <a:gd name="connsiteY45" fmla="*/ 390525 h 611981"/>
                <a:gd name="connsiteX46" fmla="*/ 507206 w 538162"/>
                <a:gd name="connsiteY46" fmla="*/ 388143 h 611981"/>
                <a:gd name="connsiteX47" fmla="*/ 476250 w 538162"/>
                <a:gd name="connsiteY47" fmla="*/ 397668 h 611981"/>
                <a:gd name="connsiteX48" fmla="*/ 445293 w 538162"/>
                <a:gd name="connsiteY48" fmla="*/ 421481 h 611981"/>
                <a:gd name="connsiteX49" fmla="*/ 433387 w 538162"/>
                <a:gd name="connsiteY49" fmla="*/ 450056 h 611981"/>
                <a:gd name="connsiteX50" fmla="*/ 428625 w 538162"/>
                <a:gd name="connsiteY50" fmla="*/ 473868 h 611981"/>
                <a:gd name="connsiteX51" fmla="*/ 435768 w 538162"/>
                <a:gd name="connsiteY51" fmla="*/ 516731 h 611981"/>
                <a:gd name="connsiteX52" fmla="*/ 414337 w 538162"/>
                <a:gd name="connsiteY52" fmla="*/ 545306 h 611981"/>
                <a:gd name="connsiteX53" fmla="*/ 381000 w 538162"/>
                <a:gd name="connsiteY53" fmla="*/ 554831 h 611981"/>
                <a:gd name="connsiteX54" fmla="*/ 352425 w 538162"/>
                <a:gd name="connsiteY54" fmla="*/ 566737 h 611981"/>
                <a:gd name="connsiteX55" fmla="*/ 338137 w 538162"/>
                <a:gd name="connsiteY55" fmla="*/ 578643 h 611981"/>
                <a:gd name="connsiteX56" fmla="*/ 328612 w 538162"/>
                <a:gd name="connsiteY56" fmla="*/ 600075 h 611981"/>
                <a:gd name="connsiteX57" fmla="*/ 316706 w 538162"/>
                <a:gd name="connsiteY57" fmla="*/ 611981 h 611981"/>
                <a:gd name="connsiteX58" fmla="*/ 295275 w 538162"/>
                <a:gd name="connsiteY58" fmla="*/ 592931 h 611981"/>
                <a:gd name="connsiteX59" fmla="*/ 304800 w 538162"/>
                <a:gd name="connsiteY59" fmla="*/ 569118 h 611981"/>
                <a:gd name="connsiteX60" fmla="*/ 302418 w 538162"/>
                <a:gd name="connsiteY60" fmla="*/ 540543 h 611981"/>
                <a:gd name="connsiteX61" fmla="*/ 314325 w 538162"/>
                <a:gd name="connsiteY61" fmla="*/ 511968 h 611981"/>
                <a:gd name="connsiteX62" fmla="*/ 302418 w 538162"/>
                <a:gd name="connsiteY62" fmla="*/ 490537 h 611981"/>
                <a:gd name="connsiteX63" fmla="*/ 323850 w 538162"/>
                <a:gd name="connsiteY63" fmla="*/ 464343 h 611981"/>
                <a:gd name="connsiteX64" fmla="*/ 345281 w 538162"/>
                <a:gd name="connsiteY64" fmla="*/ 459581 h 611981"/>
                <a:gd name="connsiteX65" fmla="*/ 366712 w 538162"/>
                <a:gd name="connsiteY65" fmla="*/ 426243 h 611981"/>
                <a:gd name="connsiteX66" fmla="*/ 323850 w 538162"/>
                <a:gd name="connsiteY66" fmla="*/ 390525 h 611981"/>
                <a:gd name="connsiteX67" fmla="*/ 304800 w 538162"/>
                <a:gd name="connsiteY67" fmla="*/ 404812 h 611981"/>
                <a:gd name="connsiteX68" fmla="*/ 295275 w 538162"/>
                <a:gd name="connsiteY68" fmla="*/ 407193 h 611981"/>
                <a:gd name="connsiteX69" fmla="*/ 280987 w 538162"/>
                <a:gd name="connsiteY69" fmla="*/ 426243 h 611981"/>
                <a:gd name="connsiteX70" fmla="*/ 271462 w 538162"/>
                <a:gd name="connsiteY70" fmla="*/ 461962 h 611981"/>
                <a:gd name="connsiteX71" fmla="*/ 269081 w 538162"/>
                <a:gd name="connsiteY71" fmla="*/ 497681 h 611981"/>
                <a:gd name="connsiteX72" fmla="*/ 280987 w 538162"/>
                <a:gd name="connsiteY72" fmla="*/ 504825 h 611981"/>
                <a:gd name="connsiteX73" fmla="*/ 283368 w 538162"/>
                <a:gd name="connsiteY73" fmla="*/ 514350 h 611981"/>
                <a:gd name="connsiteX74" fmla="*/ 266700 w 538162"/>
                <a:gd name="connsiteY74" fmla="*/ 538162 h 611981"/>
                <a:gd name="connsiteX75" fmla="*/ 245268 w 538162"/>
                <a:gd name="connsiteY75" fmla="*/ 511968 h 611981"/>
                <a:gd name="connsiteX76" fmla="*/ 228600 w 538162"/>
                <a:gd name="connsiteY76" fmla="*/ 504825 h 611981"/>
                <a:gd name="connsiteX77" fmla="*/ 190500 w 538162"/>
                <a:gd name="connsiteY77" fmla="*/ 507206 h 611981"/>
                <a:gd name="connsiteX78" fmla="*/ 150018 w 538162"/>
                <a:gd name="connsiteY78" fmla="*/ 547687 h 611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538162" h="611981">
                  <a:moveTo>
                    <a:pt x="150018" y="547687"/>
                  </a:moveTo>
                  <a:lnTo>
                    <a:pt x="135731" y="492918"/>
                  </a:lnTo>
                  <a:lnTo>
                    <a:pt x="116681" y="466725"/>
                  </a:lnTo>
                  <a:lnTo>
                    <a:pt x="157162" y="433387"/>
                  </a:lnTo>
                  <a:lnTo>
                    <a:pt x="159543" y="411956"/>
                  </a:lnTo>
                  <a:lnTo>
                    <a:pt x="133350" y="385762"/>
                  </a:lnTo>
                  <a:lnTo>
                    <a:pt x="116681" y="364331"/>
                  </a:lnTo>
                  <a:lnTo>
                    <a:pt x="109537" y="354806"/>
                  </a:lnTo>
                  <a:lnTo>
                    <a:pt x="73818" y="338137"/>
                  </a:lnTo>
                  <a:lnTo>
                    <a:pt x="71437" y="311943"/>
                  </a:lnTo>
                  <a:lnTo>
                    <a:pt x="57150" y="300037"/>
                  </a:lnTo>
                  <a:lnTo>
                    <a:pt x="47625" y="261937"/>
                  </a:lnTo>
                  <a:lnTo>
                    <a:pt x="40481" y="235743"/>
                  </a:lnTo>
                  <a:lnTo>
                    <a:pt x="52387" y="202406"/>
                  </a:lnTo>
                  <a:lnTo>
                    <a:pt x="40481" y="185737"/>
                  </a:lnTo>
                  <a:lnTo>
                    <a:pt x="9525" y="190500"/>
                  </a:lnTo>
                  <a:lnTo>
                    <a:pt x="0" y="180975"/>
                  </a:lnTo>
                  <a:lnTo>
                    <a:pt x="9525" y="152400"/>
                  </a:lnTo>
                  <a:lnTo>
                    <a:pt x="30956" y="128587"/>
                  </a:lnTo>
                  <a:lnTo>
                    <a:pt x="57150" y="114300"/>
                  </a:lnTo>
                  <a:lnTo>
                    <a:pt x="73818" y="107156"/>
                  </a:lnTo>
                  <a:lnTo>
                    <a:pt x="90487" y="97631"/>
                  </a:lnTo>
                  <a:lnTo>
                    <a:pt x="119062" y="76200"/>
                  </a:lnTo>
                  <a:lnTo>
                    <a:pt x="126206" y="50006"/>
                  </a:lnTo>
                  <a:lnTo>
                    <a:pt x="152400" y="23812"/>
                  </a:lnTo>
                  <a:lnTo>
                    <a:pt x="185737" y="47625"/>
                  </a:lnTo>
                  <a:lnTo>
                    <a:pt x="202406" y="47625"/>
                  </a:lnTo>
                  <a:lnTo>
                    <a:pt x="214312" y="66675"/>
                  </a:lnTo>
                  <a:lnTo>
                    <a:pt x="230981" y="50006"/>
                  </a:lnTo>
                  <a:lnTo>
                    <a:pt x="271462" y="33337"/>
                  </a:lnTo>
                  <a:lnTo>
                    <a:pt x="311943" y="9525"/>
                  </a:lnTo>
                  <a:lnTo>
                    <a:pt x="328612" y="0"/>
                  </a:lnTo>
                  <a:lnTo>
                    <a:pt x="378618" y="11906"/>
                  </a:lnTo>
                  <a:lnTo>
                    <a:pt x="392906" y="38100"/>
                  </a:lnTo>
                  <a:lnTo>
                    <a:pt x="426243" y="78581"/>
                  </a:lnTo>
                  <a:lnTo>
                    <a:pt x="445293" y="95250"/>
                  </a:lnTo>
                  <a:lnTo>
                    <a:pt x="476250" y="69056"/>
                  </a:lnTo>
                  <a:lnTo>
                    <a:pt x="490537" y="61912"/>
                  </a:lnTo>
                  <a:lnTo>
                    <a:pt x="511968" y="66675"/>
                  </a:lnTo>
                  <a:lnTo>
                    <a:pt x="516731" y="73818"/>
                  </a:lnTo>
                  <a:lnTo>
                    <a:pt x="483393" y="161925"/>
                  </a:lnTo>
                  <a:lnTo>
                    <a:pt x="471487" y="209550"/>
                  </a:lnTo>
                  <a:lnTo>
                    <a:pt x="464343" y="247650"/>
                  </a:lnTo>
                  <a:lnTo>
                    <a:pt x="466725" y="271462"/>
                  </a:lnTo>
                  <a:lnTo>
                    <a:pt x="490537" y="316706"/>
                  </a:lnTo>
                  <a:lnTo>
                    <a:pt x="538162" y="390525"/>
                  </a:lnTo>
                  <a:lnTo>
                    <a:pt x="507206" y="388143"/>
                  </a:lnTo>
                  <a:lnTo>
                    <a:pt x="476250" y="397668"/>
                  </a:lnTo>
                  <a:lnTo>
                    <a:pt x="445293" y="421481"/>
                  </a:lnTo>
                  <a:lnTo>
                    <a:pt x="433387" y="450056"/>
                  </a:lnTo>
                  <a:lnTo>
                    <a:pt x="428625" y="473868"/>
                  </a:lnTo>
                  <a:lnTo>
                    <a:pt x="435768" y="516731"/>
                  </a:lnTo>
                  <a:lnTo>
                    <a:pt x="414337" y="545306"/>
                  </a:lnTo>
                  <a:lnTo>
                    <a:pt x="381000" y="554831"/>
                  </a:lnTo>
                  <a:lnTo>
                    <a:pt x="352425" y="566737"/>
                  </a:lnTo>
                  <a:lnTo>
                    <a:pt x="338137" y="578643"/>
                  </a:lnTo>
                  <a:lnTo>
                    <a:pt x="328612" y="600075"/>
                  </a:lnTo>
                  <a:lnTo>
                    <a:pt x="316706" y="611981"/>
                  </a:lnTo>
                  <a:lnTo>
                    <a:pt x="295275" y="592931"/>
                  </a:lnTo>
                  <a:lnTo>
                    <a:pt x="304800" y="569118"/>
                  </a:lnTo>
                  <a:lnTo>
                    <a:pt x="302418" y="540543"/>
                  </a:lnTo>
                  <a:lnTo>
                    <a:pt x="314325" y="511968"/>
                  </a:lnTo>
                  <a:lnTo>
                    <a:pt x="302418" y="490537"/>
                  </a:lnTo>
                  <a:lnTo>
                    <a:pt x="323850" y="464343"/>
                  </a:lnTo>
                  <a:lnTo>
                    <a:pt x="345281" y="459581"/>
                  </a:lnTo>
                  <a:lnTo>
                    <a:pt x="366712" y="426243"/>
                  </a:lnTo>
                  <a:lnTo>
                    <a:pt x="323850" y="390525"/>
                  </a:lnTo>
                  <a:lnTo>
                    <a:pt x="304800" y="404812"/>
                  </a:lnTo>
                  <a:lnTo>
                    <a:pt x="295275" y="407193"/>
                  </a:lnTo>
                  <a:lnTo>
                    <a:pt x="280987" y="426243"/>
                  </a:lnTo>
                  <a:lnTo>
                    <a:pt x="271462" y="461962"/>
                  </a:lnTo>
                  <a:lnTo>
                    <a:pt x="269081" y="497681"/>
                  </a:lnTo>
                  <a:lnTo>
                    <a:pt x="280987" y="504825"/>
                  </a:lnTo>
                  <a:lnTo>
                    <a:pt x="283368" y="514350"/>
                  </a:lnTo>
                  <a:lnTo>
                    <a:pt x="266700" y="538162"/>
                  </a:lnTo>
                  <a:lnTo>
                    <a:pt x="245268" y="511968"/>
                  </a:lnTo>
                  <a:lnTo>
                    <a:pt x="228600" y="504825"/>
                  </a:lnTo>
                  <a:lnTo>
                    <a:pt x="190500" y="507206"/>
                  </a:lnTo>
                  <a:lnTo>
                    <a:pt x="150018" y="547687"/>
                  </a:lnTo>
                  <a:close/>
                </a:path>
              </a:pathLst>
            </a:custGeom>
            <a:solidFill>
              <a:srgbClr val="C5E0B4">
                <a:alpha val="5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フリーフォーム 20">
              <a:extLst>
                <a:ext uri="{FF2B5EF4-FFF2-40B4-BE49-F238E27FC236}">
                  <a16:creationId xmlns:a16="http://schemas.microsoft.com/office/drawing/2014/main" id="{550A0B34-7F8F-F5BE-374B-75357702EBC2}"/>
                </a:ext>
              </a:extLst>
            </p:cNvPr>
            <p:cNvSpPr/>
            <p:nvPr/>
          </p:nvSpPr>
          <p:spPr>
            <a:xfrm>
              <a:off x="3264694" y="3550444"/>
              <a:ext cx="140494" cy="38578"/>
            </a:xfrm>
            <a:custGeom>
              <a:avLst/>
              <a:gdLst>
                <a:gd name="connsiteX0" fmla="*/ 140494 w 140494"/>
                <a:gd name="connsiteY0" fmla="*/ 38100 h 38578"/>
                <a:gd name="connsiteX1" fmla="*/ 119062 w 140494"/>
                <a:gd name="connsiteY1" fmla="*/ 19050 h 38578"/>
                <a:gd name="connsiteX2" fmla="*/ 107156 w 140494"/>
                <a:gd name="connsiteY2" fmla="*/ 7144 h 38578"/>
                <a:gd name="connsiteX3" fmla="*/ 92869 w 140494"/>
                <a:gd name="connsiteY3" fmla="*/ 2381 h 38578"/>
                <a:gd name="connsiteX4" fmla="*/ 85725 w 140494"/>
                <a:gd name="connsiteY4" fmla="*/ 0 h 38578"/>
                <a:gd name="connsiteX5" fmla="*/ 69056 w 140494"/>
                <a:gd name="connsiteY5" fmla="*/ 38100 h 38578"/>
                <a:gd name="connsiteX6" fmla="*/ 66675 w 140494"/>
                <a:gd name="connsiteY6" fmla="*/ 30956 h 38578"/>
                <a:gd name="connsiteX7" fmla="*/ 59531 w 140494"/>
                <a:gd name="connsiteY7" fmla="*/ 28575 h 38578"/>
                <a:gd name="connsiteX8" fmla="*/ 52387 w 140494"/>
                <a:gd name="connsiteY8" fmla="*/ 23812 h 38578"/>
                <a:gd name="connsiteX9" fmla="*/ 38100 w 140494"/>
                <a:gd name="connsiteY9" fmla="*/ 19050 h 38578"/>
                <a:gd name="connsiteX10" fmla="*/ 23812 w 140494"/>
                <a:gd name="connsiteY10" fmla="*/ 9525 h 38578"/>
                <a:gd name="connsiteX11" fmla="*/ 16669 w 140494"/>
                <a:gd name="connsiteY11" fmla="*/ 4762 h 38578"/>
                <a:gd name="connsiteX12" fmla="*/ 0 w 140494"/>
                <a:gd name="connsiteY12" fmla="*/ 4762 h 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0494" h="38578">
                  <a:moveTo>
                    <a:pt x="140494" y="38100"/>
                  </a:moveTo>
                  <a:cubicBezTo>
                    <a:pt x="131831" y="31170"/>
                    <a:pt x="126217" y="27398"/>
                    <a:pt x="119062" y="19050"/>
                  </a:cubicBezTo>
                  <a:cubicBezTo>
                    <a:pt x="112710" y="11639"/>
                    <a:pt x="116684" y="11379"/>
                    <a:pt x="107156" y="7144"/>
                  </a:cubicBezTo>
                  <a:cubicBezTo>
                    <a:pt x="102569" y="5105"/>
                    <a:pt x="97631" y="3969"/>
                    <a:pt x="92869" y="2381"/>
                  </a:cubicBezTo>
                  <a:lnTo>
                    <a:pt x="85725" y="0"/>
                  </a:lnTo>
                  <a:cubicBezTo>
                    <a:pt x="57980" y="4624"/>
                    <a:pt x="75927" y="-3131"/>
                    <a:pt x="69056" y="38100"/>
                  </a:cubicBezTo>
                  <a:cubicBezTo>
                    <a:pt x="68643" y="40576"/>
                    <a:pt x="68450" y="32731"/>
                    <a:pt x="66675" y="30956"/>
                  </a:cubicBezTo>
                  <a:cubicBezTo>
                    <a:pt x="64900" y="29181"/>
                    <a:pt x="61912" y="29369"/>
                    <a:pt x="59531" y="28575"/>
                  </a:cubicBezTo>
                  <a:cubicBezTo>
                    <a:pt x="57150" y="26987"/>
                    <a:pt x="55002" y="24974"/>
                    <a:pt x="52387" y="23812"/>
                  </a:cubicBezTo>
                  <a:cubicBezTo>
                    <a:pt x="47800" y="21773"/>
                    <a:pt x="38100" y="19050"/>
                    <a:pt x="38100" y="19050"/>
                  </a:cubicBezTo>
                  <a:lnTo>
                    <a:pt x="23812" y="9525"/>
                  </a:lnTo>
                  <a:cubicBezTo>
                    <a:pt x="21431" y="7938"/>
                    <a:pt x="19531" y="4762"/>
                    <a:pt x="16669" y="4762"/>
                  </a:cubicBezTo>
                  <a:lnTo>
                    <a:pt x="0" y="4762"/>
                  </a:lnTo>
                </a:path>
              </a:pathLst>
            </a:cu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フリーフォーム 21">
              <a:extLst>
                <a:ext uri="{FF2B5EF4-FFF2-40B4-BE49-F238E27FC236}">
                  <a16:creationId xmlns:a16="http://schemas.microsoft.com/office/drawing/2014/main" id="{C2546151-FD0E-EBF1-11D8-6CC3352B19CD}"/>
                </a:ext>
              </a:extLst>
            </p:cNvPr>
            <p:cNvSpPr/>
            <p:nvPr/>
          </p:nvSpPr>
          <p:spPr>
            <a:xfrm>
              <a:off x="3228975" y="3486150"/>
              <a:ext cx="202406" cy="61913"/>
            </a:xfrm>
            <a:custGeom>
              <a:avLst/>
              <a:gdLst>
                <a:gd name="connsiteX0" fmla="*/ 202406 w 202406"/>
                <a:gd name="connsiteY0" fmla="*/ 61913 h 61913"/>
                <a:gd name="connsiteX1" fmla="*/ 200025 w 202406"/>
                <a:gd name="connsiteY1" fmla="*/ 50006 h 61913"/>
                <a:gd name="connsiteX2" fmla="*/ 197644 w 202406"/>
                <a:gd name="connsiteY2" fmla="*/ 35719 h 61913"/>
                <a:gd name="connsiteX3" fmla="*/ 190500 w 202406"/>
                <a:gd name="connsiteY3" fmla="*/ 33338 h 61913"/>
                <a:gd name="connsiteX4" fmla="*/ 183356 w 202406"/>
                <a:gd name="connsiteY4" fmla="*/ 28575 h 61913"/>
                <a:gd name="connsiteX5" fmla="*/ 176213 w 202406"/>
                <a:gd name="connsiteY5" fmla="*/ 26194 h 61913"/>
                <a:gd name="connsiteX6" fmla="*/ 76200 w 202406"/>
                <a:gd name="connsiteY6" fmla="*/ 23813 h 61913"/>
                <a:gd name="connsiteX7" fmla="*/ 42863 w 202406"/>
                <a:gd name="connsiteY7" fmla="*/ 9525 h 61913"/>
                <a:gd name="connsiteX8" fmla="*/ 35719 w 202406"/>
                <a:gd name="connsiteY8" fmla="*/ 2381 h 61913"/>
                <a:gd name="connsiteX9" fmla="*/ 28575 w 202406"/>
                <a:gd name="connsiteY9" fmla="*/ 0 h 61913"/>
                <a:gd name="connsiteX10" fmla="*/ 2381 w 202406"/>
                <a:gd name="connsiteY10" fmla="*/ 9525 h 61913"/>
                <a:gd name="connsiteX11" fmla="*/ 0 w 202406"/>
                <a:gd name="connsiteY11" fmla="*/ 14288 h 61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406" h="61913">
                  <a:moveTo>
                    <a:pt x="202406" y="61913"/>
                  </a:moveTo>
                  <a:cubicBezTo>
                    <a:pt x="201612" y="57944"/>
                    <a:pt x="200749" y="53988"/>
                    <a:pt x="200025" y="50006"/>
                  </a:cubicBezTo>
                  <a:cubicBezTo>
                    <a:pt x="199161" y="45256"/>
                    <a:pt x="200039" y="39911"/>
                    <a:pt x="197644" y="35719"/>
                  </a:cubicBezTo>
                  <a:cubicBezTo>
                    <a:pt x="196399" y="33540"/>
                    <a:pt x="192881" y="34132"/>
                    <a:pt x="190500" y="33338"/>
                  </a:cubicBezTo>
                  <a:cubicBezTo>
                    <a:pt x="188119" y="31750"/>
                    <a:pt x="185916" y="29855"/>
                    <a:pt x="183356" y="28575"/>
                  </a:cubicBezTo>
                  <a:cubicBezTo>
                    <a:pt x="181111" y="27453"/>
                    <a:pt x="178720" y="26305"/>
                    <a:pt x="176213" y="26194"/>
                  </a:cubicBezTo>
                  <a:cubicBezTo>
                    <a:pt x="142899" y="24714"/>
                    <a:pt x="109538" y="24607"/>
                    <a:pt x="76200" y="23813"/>
                  </a:cubicBezTo>
                  <a:cubicBezTo>
                    <a:pt x="71291" y="-736"/>
                    <a:pt x="79129" y="18592"/>
                    <a:pt x="42863" y="9525"/>
                  </a:cubicBezTo>
                  <a:cubicBezTo>
                    <a:pt x="39596" y="8708"/>
                    <a:pt x="38521" y="4249"/>
                    <a:pt x="35719" y="2381"/>
                  </a:cubicBezTo>
                  <a:cubicBezTo>
                    <a:pt x="33630" y="989"/>
                    <a:pt x="30956" y="794"/>
                    <a:pt x="28575" y="0"/>
                  </a:cubicBezTo>
                  <a:cubicBezTo>
                    <a:pt x="6656" y="2435"/>
                    <a:pt x="10193" y="-3495"/>
                    <a:pt x="2381" y="9525"/>
                  </a:cubicBezTo>
                  <a:cubicBezTo>
                    <a:pt x="1468" y="11047"/>
                    <a:pt x="794" y="12700"/>
                    <a:pt x="0" y="14288"/>
                  </a:cubicBezTo>
                </a:path>
              </a:pathLst>
            </a:cu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フリーフォーム 22">
              <a:extLst>
                <a:ext uri="{FF2B5EF4-FFF2-40B4-BE49-F238E27FC236}">
                  <a16:creationId xmlns:a16="http://schemas.microsoft.com/office/drawing/2014/main" id="{3D049D48-7D56-FF11-F599-C717EEAFE199}"/>
                </a:ext>
              </a:extLst>
            </p:cNvPr>
            <p:cNvSpPr/>
            <p:nvPr/>
          </p:nvSpPr>
          <p:spPr>
            <a:xfrm>
              <a:off x="3409950" y="3438444"/>
              <a:ext cx="230981" cy="102475"/>
            </a:xfrm>
            <a:custGeom>
              <a:avLst/>
              <a:gdLst>
                <a:gd name="connsiteX0" fmla="*/ 230981 w 230981"/>
                <a:gd name="connsiteY0" fmla="*/ 102475 h 102475"/>
                <a:gd name="connsiteX1" fmla="*/ 214313 w 230981"/>
                <a:gd name="connsiteY1" fmla="*/ 85806 h 102475"/>
                <a:gd name="connsiteX2" fmla="*/ 207169 w 230981"/>
                <a:gd name="connsiteY2" fmla="*/ 78662 h 102475"/>
                <a:gd name="connsiteX3" fmla="*/ 200025 w 230981"/>
                <a:gd name="connsiteY3" fmla="*/ 76281 h 102475"/>
                <a:gd name="connsiteX4" fmla="*/ 192881 w 230981"/>
                <a:gd name="connsiteY4" fmla="*/ 71519 h 102475"/>
                <a:gd name="connsiteX5" fmla="*/ 178594 w 230981"/>
                <a:gd name="connsiteY5" fmla="*/ 64375 h 102475"/>
                <a:gd name="connsiteX6" fmla="*/ 164306 w 230981"/>
                <a:gd name="connsiteY6" fmla="*/ 42944 h 102475"/>
                <a:gd name="connsiteX7" fmla="*/ 159544 w 230981"/>
                <a:gd name="connsiteY7" fmla="*/ 35800 h 102475"/>
                <a:gd name="connsiteX8" fmla="*/ 152400 w 230981"/>
                <a:gd name="connsiteY8" fmla="*/ 31037 h 102475"/>
                <a:gd name="connsiteX9" fmla="*/ 145256 w 230981"/>
                <a:gd name="connsiteY9" fmla="*/ 35800 h 102475"/>
                <a:gd name="connsiteX10" fmla="*/ 109538 w 230981"/>
                <a:gd name="connsiteY10" fmla="*/ 40562 h 102475"/>
                <a:gd name="connsiteX11" fmla="*/ 95250 w 230981"/>
                <a:gd name="connsiteY11" fmla="*/ 47706 h 102475"/>
                <a:gd name="connsiteX12" fmla="*/ 88106 w 230981"/>
                <a:gd name="connsiteY12" fmla="*/ 50087 h 102475"/>
                <a:gd name="connsiteX13" fmla="*/ 61913 w 230981"/>
                <a:gd name="connsiteY13" fmla="*/ 47706 h 102475"/>
                <a:gd name="connsiteX14" fmla="*/ 40481 w 230981"/>
                <a:gd name="connsiteY14" fmla="*/ 35800 h 102475"/>
                <a:gd name="connsiteX15" fmla="*/ 26194 w 230981"/>
                <a:gd name="connsiteY15" fmla="*/ 23894 h 102475"/>
                <a:gd name="connsiteX16" fmla="*/ 14288 w 230981"/>
                <a:gd name="connsiteY16" fmla="*/ 11987 h 102475"/>
                <a:gd name="connsiteX17" fmla="*/ 2381 w 230981"/>
                <a:gd name="connsiteY17" fmla="*/ 81 h 102475"/>
                <a:gd name="connsiteX18" fmla="*/ 0 w 230981"/>
                <a:gd name="connsiteY18" fmla="*/ 7225 h 102475"/>
                <a:gd name="connsiteX19" fmla="*/ 7144 w 230981"/>
                <a:gd name="connsiteY19" fmla="*/ 45325 h 102475"/>
                <a:gd name="connsiteX20" fmla="*/ 11906 w 230981"/>
                <a:gd name="connsiteY20" fmla="*/ 52469 h 102475"/>
                <a:gd name="connsiteX21" fmla="*/ 11906 w 230981"/>
                <a:gd name="connsiteY21" fmla="*/ 71519 h 10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981" h="102475">
                  <a:moveTo>
                    <a:pt x="230981" y="102475"/>
                  </a:moveTo>
                  <a:cubicBezTo>
                    <a:pt x="211591" y="78238"/>
                    <a:pt x="230233" y="99074"/>
                    <a:pt x="214313" y="85806"/>
                  </a:cubicBezTo>
                  <a:cubicBezTo>
                    <a:pt x="211726" y="83650"/>
                    <a:pt x="209971" y="80530"/>
                    <a:pt x="207169" y="78662"/>
                  </a:cubicBezTo>
                  <a:cubicBezTo>
                    <a:pt x="205080" y="77270"/>
                    <a:pt x="202270" y="77403"/>
                    <a:pt x="200025" y="76281"/>
                  </a:cubicBezTo>
                  <a:cubicBezTo>
                    <a:pt x="197465" y="75001"/>
                    <a:pt x="195441" y="72799"/>
                    <a:pt x="192881" y="71519"/>
                  </a:cubicBezTo>
                  <a:cubicBezTo>
                    <a:pt x="173164" y="61660"/>
                    <a:pt x="199068" y="78023"/>
                    <a:pt x="178594" y="64375"/>
                  </a:cubicBezTo>
                  <a:lnTo>
                    <a:pt x="164306" y="42944"/>
                  </a:lnTo>
                  <a:cubicBezTo>
                    <a:pt x="162718" y="40563"/>
                    <a:pt x="161925" y="37388"/>
                    <a:pt x="159544" y="35800"/>
                  </a:cubicBezTo>
                  <a:lnTo>
                    <a:pt x="152400" y="31037"/>
                  </a:lnTo>
                  <a:cubicBezTo>
                    <a:pt x="150019" y="32625"/>
                    <a:pt x="147816" y="34520"/>
                    <a:pt x="145256" y="35800"/>
                  </a:cubicBezTo>
                  <a:cubicBezTo>
                    <a:pt x="135530" y="40663"/>
                    <a:pt x="115918" y="40030"/>
                    <a:pt x="109538" y="40562"/>
                  </a:cubicBezTo>
                  <a:cubicBezTo>
                    <a:pt x="91574" y="46552"/>
                    <a:pt x="113723" y="38471"/>
                    <a:pt x="95250" y="47706"/>
                  </a:cubicBezTo>
                  <a:cubicBezTo>
                    <a:pt x="93005" y="48828"/>
                    <a:pt x="90487" y="49293"/>
                    <a:pt x="88106" y="50087"/>
                  </a:cubicBezTo>
                  <a:cubicBezTo>
                    <a:pt x="79375" y="49293"/>
                    <a:pt x="70592" y="48946"/>
                    <a:pt x="61913" y="47706"/>
                  </a:cubicBezTo>
                  <a:cubicBezTo>
                    <a:pt x="53911" y="46563"/>
                    <a:pt x="46432" y="39767"/>
                    <a:pt x="40481" y="35800"/>
                  </a:cubicBezTo>
                  <a:cubicBezTo>
                    <a:pt x="33461" y="31120"/>
                    <a:pt x="31920" y="30765"/>
                    <a:pt x="26194" y="23894"/>
                  </a:cubicBezTo>
                  <a:cubicBezTo>
                    <a:pt x="16269" y="11986"/>
                    <a:pt x="27386" y="20721"/>
                    <a:pt x="14288" y="11987"/>
                  </a:cubicBezTo>
                  <a:cubicBezTo>
                    <a:pt x="12927" y="9946"/>
                    <a:pt x="6916" y="-1053"/>
                    <a:pt x="2381" y="81"/>
                  </a:cubicBezTo>
                  <a:cubicBezTo>
                    <a:pt x="-54" y="690"/>
                    <a:pt x="794" y="4844"/>
                    <a:pt x="0" y="7225"/>
                  </a:cubicBezTo>
                  <a:cubicBezTo>
                    <a:pt x="11942" y="25137"/>
                    <a:pt x="-657" y="3715"/>
                    <a:pt x="7144" y="45325"/>
                  </a:cubicBezTo>
                  <a:cubicBezTo>
                    <a:pt x="7671" y="48138"/>
                    <a:pt x="11394" y="49653"/>
                    <a:pt x="11906" y="52469"/>
                  </a:cubicBezTo>
                  <a:cubicBezTo>
                    <a:pt x="13042" y="58717"/>
                    <a:pt x="11906" y="65169"/>
                    <a:pt x="11906" y="71519"/>
                  </a:cubicBezTo>
                </a:path>
              </a:pathLst>
            </a:cu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フリーフォーム 23">
              <a:extLst>
                <a:ext uri="{FF2B5EF4-FFF2-40B4-BE49-F238E27FC236}">
                  <a16:creationId xmlns:a16="http://schemas.microsoft.com/office/drawing/2014/main" id="{D8D6540B-8A3D-E293-AAB8-C8559BC7B4A6}"/>
                </a:ext>
              </a:extLst>
            </p:cNvPr>
            <p:cNvSpPr/>
            <p:nvPr/>
          </p:nvSpPr>
          <p:spPr>
            <a:xfrm>
              <a:off x="3381375" y="3200400"/>
              <a:ext cx="126206" cy="245269"/>
            </a:xfrm>
            <a:custGeom>
              <a:avLst/>
              <a:gdLst>
                <a:gd name="connsiteX0" fmla="*/ 26194 w 126206"/>
                <a:gd name="connsiteY0" fmla="*/ 245269 h 245269"/>
                <a:gd name="connsiteX1" fmla="*/ 16669 w 126206"/>
                <a:gd name="connsiteY1" fmla="*/ 233363 h 245269"/>
                <a:gd name="connsiteX2" fmla="*/ 9525 w 126206"/>
                <a:gd name="connsiteY2" fmla="*/ 230981 h 245269"/>
                <a:gd name="connsiteX3" fmla="*/ 0 w 126206"/>
                <a:gd name="connsiteY3" fmla="*/ 216694 h 245269"/>
                <a:gd name="connsiteX4" fmla="*/ 2381 w 126206"/>
                <a:gd name="connsiteY4" fmla="*/ 207169 h 245269"/>
                <a:gd name="connsiteX5" fmla="*/ 23813 w 126206"/>
                <a:gd name="connsiteY5" fmla="*/ 204788 h 245269"/>
                <a:gd name="connsiteX6" fmla="*/ 38100 w 126206"/>
                <a:gd name="connsiteY6" fmla="*/ 197644 h 245269"/>
                <a:gd name="connsiteX7" fmla="*/ 40481 w 126206"/>
                <a:gd name="connsiteY7" fmla="*/ 190500 h 245269"/>
                <a:gd name="connsiteX8" fmla="*/ 66675 w 126206"/>
                <a:gd name="connsiteY8" fmla="*/ 173831 h 245269"/>
                <a:gd name="connsiteX9" fmla="*/ 76200 w 126206"/>
                <a:gd name="connsiteY9" fmla="*/ 159544 h 245269"/>
                <a:gd name="connsiteX10" fmla="*/ 80963 w 126206"/>
                <a:gd name="connsiteY10" fmla="*/ 152400 h 245269"/>
                <a:gd name="connsiteX11" fmla="*/ 100013 w 126206"/>
                <a:gd name="connsiteY11" fmla="*/ 147638 h 245269"/>
                <a:gd name="connsiteX12" fmla="*/ 107156 w 126206"/>
                <a:gd name="connsiteY12" fmla="*/ 145256 h 245269"/>
                <a:gd name="connsiteX13" fmla="*/ 119063 w 126206"/>
                <a:gd name="connsiteY13" fmla="*/ 142875 h 245269"/>
                <a:gd name="connsiteX14" fmla="*/ 123825 w 126206"/>
                <a:gd name="connsiteY14" fmla="*/ 135731 h 245269"/>
                <a:gd name="connsiteX15" fmla="*/ 119063 w 126206"/>
                <a:gd name="connsiteY15" fmla="*/ 76200 h 245269"/>
                <a:gd name="connsiteX16" fmla="*/ 121444 w 126206"/>
                <a:gd name="connsiteY16" fmla="*/ 54769 h 245269"/>
                <a:gd name="connsiteX17" fmla="*/ 123825 w 126206"/>
                <a:gd name="connsiteY17" fmla="*/ 7144 h 245269"/>
                <a:gd name="connsiteX18" fmla="*/ 126206 w 126206"/>
                <a:gd name="connsiteY18" fmla="*/ 0 h 24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6206" h="245269">
                  <a:moveTo>
                    <a:pt x="26194" y="245269"/>
                  </a:moveTo>
                  <a:cubicBezTo>
                    <a:pt x="23019" y="241300"/>
                    <a:pt x="20528" y="236671"/>
                    <a:pt x="16669" y="233363"/>
                  </a:cubicBezTo>
                  <a:cubicBezTo>
                    <a:pt x="14763" y="231729"/>
                    <a:pt x="11300" y="232756"/>
                    <a:pt x="9525" y="230981"/>
                  </a:cubicBezTo>
                  <a:cubicBezTo>
                    <a:pt x="5478" y="226934"/>
                    <a:pt x="0" y="216694"/>
                    <a:pt x="0" y="216694"/>
                  </a:cubicBezTo>
                  <a:cubicBezTo>
                    <a:pt x="794" y="213519"/>
                    <a:pt x="-546" y="208633"/>
                    <a:pt x="2381" y="207169"/>
                  </a:cubicBezTo>
                  <a:cubicBezTo>
                    <a:pt x="8810" y="203955"/>
                    <a:pt x="16723" y="205970"/>
                    <a:pt x="23813" y="204788"/>
                  </a:cubicBezTo>
                  <a:cubicBezTo>
                    <a:pt x="30382" y="203693"/>
                    <a:pt x="32618" y="201298"/>
                    <a:pt x="38100" y="197644"/>
                  </a:cubicBezTo>
                  <a:cubicBezTo>
                    <a:pt x="38894" y="195263"/>
                    <a:pt x="39936" y="192950"/>
                    <a:pt x="40481" y="190500"/>
                  </a:cubicBezTo>
                  <a:cubicBezTo>
                    <a:pt x="45433" y="168219"/>
                    <a:pt x="35980" y="176902"/>
                    <a:pt x="66675" y="173831"/>
                  </a:cubicBezTo>
                  <a:lnTo>
                    <a:pt x="76200" y="159544"/>
                  </a:lnTo>
                  <a:cubicBezTo>
                    <a:pt x="77788" y="157163"/>
                    <a:pt x="78248" y="153305"/>
                    <a:pt x="80963" y="152400"/>
                  </a:cubicBezTo>
                  <a:cubicBezTo>
                    <a:pt x="97300" y="146954"/>
                    <a:pt x="77011" y="153389"/>
                    <a:pt x="100013" y="147638"/>
                  </a:cubicBezTo>
                  <a:cubicBezTo>
                    <a:pt x="102448" y="147029"/>
                    <a:pt x="104721" y="145865"/>
                    <a:pt x="107156" y="145256"/>
                  </a:cubicBezTo>
                  <a:cubicBezTo>
                    <a:pt x="111083" y="144274"/>
                    <a:pt x="115094" y="143669"/>
                    <a:pt x="119063" y="142875"/>
                  </a:cubicBezTo>
                  <a:cubicBezTo>
                    <a:pt x="120650" y="140494"/>
                    <a:pt x="123711" y="138591"/>
                    <a:pt x="123825" y="135731"/>
                  </a:cubicBezTo>
                  <a:cubicBezTo>
                    <a:pt x="125518" y="93402"/>
                    <a:pt x="126370" y="98123"/>
                    <a:pt x="119063" y="76200"/>
                  </a:cubicBezTo>
                  <a:cubicBezTo>
                    <a:pt x="119857" y="69056"/>
                    <a:pt x="120950" y="61940"/>
                    <a:pt x="121444" y="54769"/>
                  </a:cubicBezTo>
                  <a:cubicBezTo>
                    <a:pt x="122537" y="38912"/>
                    <a:pt x="122448" y="22979"/>
                    <a:pt x="123825" y="7144"/>
                  </a:cubicBezTo>
                  <a:cubicBezTo>
                    <a:pt x="124042" y="4643"/>
                    <a:pt x="126206" y="0"/>
                    <a:pt x="126206" y="0"/>
                  </a:cubicBezTo>
                </a:path>
              </a:pathLst>
            </a:cu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フリーフォーム 25">
              <a:extLst>
                <a:ext uri="{FF2B5EF4-FFF2-40B4-BE49-F238E27FC236}">
                  <a16:creationId xmlns:a16="http://schemas.microsoft.com/office/drawing/2014/main" id="{F8A8A7CE-7168-1769-2867-7E4D0961AD9A}"/>
                </a:ext>
              </a:extLst>
            </p:cNvPr>
            <p:cNvSpPr/>
            <p:nvPr/>
          </p:nvSpPr>
          <p:spPr>
            <a:xfrm>
              <a:off x="3307277" y="3219450"/>
              <a:ext cx="78861" cy="188119"/>
            </a:xfrm>
            <a:custGeom>
              <a:avLst/>
              <a:gdLst>
                <a:gd name="connsiteX0" fmla="*/ 78861 w 78861"/>
                <a:gd name="connsiteY0" fmla="*/ 188119 h 188119"/>
                <a:gd name="connsiteX1" fmla="*/ 71717 w 78861"/>
                <a:gd name="connsiteY1" fmla="*/ 164306 h 188119"/>
                <a:gd name="connsiteX2" fmla="*/ 64573 w 78861"/>
                <a:gd name="connsiteY2" fmla="*/ 161925 h 188119"/>
                <a:gd name="connsiteX3" fmla="*/ 57429 w 78861"/>
                <a:gd name="connsiteY3" fmla="*/ 164306 h 188119"/>
                <a:gd name="connsiteX4" fmla="*/ 47904 w 78861"/>
                <a:gd name="connsiteY4" fmla="*/ 161925 h 188119"/>
                <a:gd name="connsiteX5" fmla="*/ 35998 w 78861"/>
                <a:gd name="connsiteY5" fmla="*/ 159544 h 188119"/>
                <a:gd name="connsiteX6" fmla="*/ 28854 w 78861"/>
                <a:gd name="connsiteY6" fmla="*/ 154781 h 188119"/>
                <a:gd name="connsiteX7" fmla="*/ 19329 w 78861"/>
                <a:gd name="connsiteY7" fmla="*/ 140494 h 188119"/>
                <a:gd name="connsiteX8" fmla="*/ 16948 w 78861"/>
                <a:gd name="connsiteY8" fmla="*/ 95250 h 188119"/>
                <a:gd name="connsiteX9" fmla="*/ 31236 w 78861"/>
                <a:gd name="connsiteY9" fmla="*/ 85725 h 188119"/>
                <a:gd name="connsiteX10" fmla="*/ 33617 w 78861"/>
                <a:gd name="connsiteY10" fmla="*/ 78581 h 188119"/>
                <a:gd name="connsiteX11" fmla="*/ 38379 w 78861"/>
                <a:gd name="connsiteY11" fmla="*/ 71438 h 188119"/>
                <a:gd name="connsiteX12" fmla="*/ 5042 w 78861"/>
                <a:gd name="connsiteY12" fmla="*/ 59531 h 188119"/>
                <a:gd name="connsiteX13" fmla="*/ 2661 w 78861"/>
                <a:gd name="connsiteY13" fmla="*/ 40481 h 188119"/>
                <a:gd name="connsiteX14" fmla="*/ 7423 w 78861"/>
                <a:gd name="connsiteY14" fmla="*/ 26194 h 188119"/>
                <a:gd name="connsiteX15" fmla="*/ 9804 w 78861"/>
                <a:gd name="connsiteY15" fmla="*/ 0 h 18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861" h="188119">
                  <a:moveTo>
                    <a:pt x="78861" y="188119"/>
                  </a:moveTo>
                  <a:cubicBezTo>
                    <a:pt x="77819" y="180827"/>
                    <a:pt x="78702" y="169894"/>
                    <a:pt x="71717" y="164306"/>
                  </a:cubicBezTo>
                  <a:cubicBezTo>
                    <a:pt x="69757" y="162738"/>
                    <a:pt x="66954" y="162719"/>
                    <a:pt x="64573" y="161925"/>
                  </a:cubicBezTo>
                  <a:cubicBezTo>
                    <a:pt x="62192" y="162719"/>
                    <a:pt x="59939" y="164306"/>
                    <a:pt x="57429" y="164306"/>
                  </a:cubicBezTo>
                  <a:cubicBezTo>
                    <a:pt x="54156" y="164306"/>
                    <a:pt x="51099" y="162635"/>
                    <a:pt x="47904" y="161925"/>
                  </a:cubicBezTo>
                  <a:cubicBezTo>
                    <a:pt x="43953" y="161047"/>
                    <a:pt x="39967" y="160338"/>
                    <a:pt x="35998" y="159544"/>
                  </a:cubicBezTo>
                  <a:cubicBezTo>
                    <a:pt x="33617" y="157956"/>
                    <a:pt x="30739" y="156935"/>
                    <a:pt x="28854" y="154781"/>
                  </a:cubicBezTo>
                  <a:cubicBezTo>
                    <a:pt x="25085" y="150474"/>
                    <a:pt x="19329" y="140494"/>
                    <a:pt x="19329" y="140494"/>
                  </a:cubicBezTo>
                  <a:cubicBezTo>
                    <a:pt x="13908" y="124228"/>
                    <a:pt x="8795" y="115049"/>
                    <a:pt x="16948" y="95250"/>
                  </a:cubicBezTo>
                  <a:cubicBezTo>
                    <a:pt x="19127" y="89957"/>
                    <a:pt x="31236" y="85725"/>
                    <a:pt x="31236" y="85725"/>
                  </a:cubicBezTo>
                  <a:cubicBezTo>
                    <a:pt x="32030" y="83344"/>
                    <a:pt x="32495" y="80826"/>
                    <a:pt x="33617" y="78581"/>
                  </a:cubicBezTo>
                  <a:cubicBezTo>
                    <a:pt x="34897" y="76021"/>
                    <a:pt x="39799" y="73923"/>
                    <a:pt x="38379" y="71438"/>
                  </a:cubicBezTo>
                  <a:cubicBezTo>
                    <a:pt x="31842" y="59998"/>
                    <a:pt x="15154" y="60795"/>
                    <a:pt x="5042" y="59531"/>
                  </a:cubicBezTo>
                  <a:cubicBezTo>
                    <a:pt x="-1430" y="49825"/>
                    <a:pt x="-1041" y="54056"/>
                    <a:pt x="2661" y="40481"/>
                  </a:cubicBezTo>
                  <a:cubicBezTo>
                    <a:pt x="3982" y="35638"/>
                    <a:pt x="7423" y="26194"/>
                    <a:pt x="7423" y="26194"/>
                  </a:cubicBezTo>
                  <a:lnTo>
                    <a:pt x="9804" y="0"/>
                  </a:lnTo>
                </a:path>
              </a:pathLst>
            </a:cu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フリーフォーム 26">
              <a:extLst>
                <a:ext uri="{FF2B5EF4-FFF2-40B4-BE49-F238E27FC236}">
                  <a16:creationId xmlns:a16="http://schemas.microsoft.com/office/drawing/2014/main" id="{93F035CF-5F4D-AFAB-17B8-C1DE0CF519D4}"/>
                </a:ext>
              </a:extLst>
            </p:cNvPr>
            <p:cNvSpPr/>
            <p:nvPr/>
          </p:nvSpPr>
          <p:spPr>
            <a:xfrm>
              <a:off x="3176588" y="3374231"/>
              <a:ext cx="202406" cy="78582"/>
            </a:xfrm>
            <a:custGeom>
              <a:avLst/>
              <a:gdLst>
                <a:gd name="connsiteX0" fmla="*/ 202406 w 202406"/>
                <a:gd name="connsiteY0" fmla="*/ 38100 h 78582"/>
                <a:gd name="connsiteX1" fmla="*/ 190500 w 202406"/>
                <a:gd name="connsiteY1" fmla="*/ 33338 h 78582"/>
                <a:gd name="connsiteX2" fmla="*/ 183356 w 202406"/>
                <a:gd name="connsiteY2" fmla="*/ 30957 h 78582"/>
                <a:gd name="connsiteX3" fmla="*/ 164306 w 202406"/>
                <a:gd name="connsiteY3" fmla="*/ 35719 h 78582"/>
                <a:gd name="connsiteX4" fmla="*/ 152400 w 202406"/>
                <a:gd name="connsiteY4" fmla="*/ 23813 h 78582"/>
                <a:gd name="connsiteX5" fmla="*/ 145256 w 202406"/>
                <a:gd name="connsiteY5" fmla="*/ 16669 h 78582"/>
                <a:gd name="connsiteX6" fmla="*/ 114300 w 202406"/>
                <a:gd name="connsiteY6" fmla="*/ 14288 h 78582"/>
                <a:gd name="connsiteX7" fmla="*/ 107156 w 202406"/>
                <a:gd name="connsiteY7" fmla="*/ 9525 h 78582"/>
                <a:gd name="connsiteX8" fmla="*/ 100012 w 202406"/>
                <a:gd name="connsiteY8" fmla="*/ 2382 h 78582"/>
                <a:gd name="connsiteX9" fmla="*/ 92868 w 202406"/>
                <a:gd name="connsiteY9" fmla="*/ 0 h 78582"/>
                <a:gd name="connsiteX10" fmla="*/ 85725 w 202406"/>
                <a:gd name="connsiteY10" fmla="*/ 4763 h 78582"/>
                <a:gd name="connsiteX11" fmla="*/ 76200 w 202406"/>
                <a:gd name="connsiteY11" fmla="*/ 26194 h 78582"/>
                <a:gd name="connsiteX12" fmla="*/ 73818 w 202406"/>
                <a:gd name="connsiteY12" fmla="*/ 33338 h 78582"/>
                <a:gd name="connsiteX13" fmla="*/ 71437 w 202406"/>
                <a:gd name="connsiteY13" fmla="*/ 40482 h 78582"/>
                <a:gd name="connsiteX14" fmla="*/ 45243 w 202406"/>
                <a:gd name="connsiteY14" fmla="*/ 42863 h 78582"/>
                <a:gd name="connsiteX15" fmla="*/ 38100 w 202406"/>
                <a:gd name="connsiteY15" fmla="*/ 47625 h 78582"/>
                <a:gd name="connsiteX16" fmla="*/ 26193 w 202406"/>
                <a:gd name="connsiteY16" fmla="*/ 61913 h 78582"/>
                <a:gd name="connsiteX17" fmla="*/ 11906 w 202406"/>
                <a:gd name="connsiteY17" fmla="*/ 71438 h 78582"/>
                <a:gd name="connsiteX18" fmla="*/ 0 w 202406"/>
                <a:gd name="connsiteY18" fmla="*/ 78582 h 7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2406" h="78582">
                  <a:moveTo>
                    <a:pt x="202406" y="38100"/>
                  </a:moveTo>
                  <a:cubicBezTo>
                    <a:pt x="198437" y="36513"/>
                    <a:pt x="194502" y="34839"/>
                    <a:pt x="190500" y="33338"/>
                  </a:cubicBezTo>
                  <a:cubicBezTo>
                    <a:pt x="188150" y="32457"/>
                    <a:pt x="185856" y="30730"/>
                    <a:pt x="183356" y="30957"/>
                  </a:cubicBezTo>
                  <a:cubicBezTo>
                    <a:pt x="176837" y="31550"/>
                    <a:pt x="164306" y="35719"/>
                    <a:pt x="164306" y="35719"/>
                  </a:cubicBezTo>
                  <a:cubicBezTo>
                    <a:pt x="155574" y="22621"/>
                    <a:pt x="164306" y="33735"/>
                    <a:pt x="152400" y="23813"/>
                  </a:cubicBezTo>
                  <a:cubicBezTo>
                    <a:pt x="149813" y="21657"/>
                    <a:pt x="148523" y="17486"/>
                    <a:pt x="145256" y="16669"/>
                  </a:cubicBezTo>
                  <a:cubicBezTo>
                    <a:pt x="135216" y="14159"/>
                    <a:pt x="124619" y="15082"/>
                    <a:pt x="114300" y="14288"/>
                  </a:cubicBezTo>
                  <a:cubicBezTo>
                    <a:pt x="111919" y="12700"/>
                    <a:pt x="109355" y="11357"/>
                    <a:pt x="107156" y="9525"/>
                  </a:cubicBezTo>
                  <a:cubicBezTo>
                    <a:pt x="104569" y="7369"/>
                    <a:pt x="102814" y="4250"/>
                    <a:pt x="100012" y="2382"/>
                  </a:cubicBezTo>
                  <a:cubicBezTo>
                    <a:pt x="97923" y="990"/>
                    <a:pt x="95249" y="794"/>
                    <a:pt x="92868" y="0"/>
                  </a:cubicBezTo>
                  <a:cubicBezTo>
                    <a:pt x="90487" y="1588"/>
                    <a:pt x="87749" y="2739"/>
                    <a:pt x="85725" y="4763"/>
                  </a:cubicBezTo>
                  <a:cubicBezTo>
                    <a:pt x="80063" y="10425"/>
                    <a:pt x="78559" y="19116"/>
                    <a:pt x="76200" y="26194"/>
                  </a:cubicBezTo>
                  <a:lnTo>
                    <a:pt x="73818" y="33338"/>
                  </a:lnTo>
                  <a:cubicBezTo>
                    <a:pt x="73024" y="35719"/>
                    <a:pt x="73937" y="40255"/>
                    <a:pt x="71437" y="40482"/>
                  </a:cubicBezTo>
                  <a:lnTo>
                    <a:pt x="45243" y="42863"/>
                  </a:lnTo>
                  <a:cubicBezTo>
                    <a:pt x="42862" y="44450"/>
                    <a:pt x="40123" y="45602"/>
                    <a:pt x="38100" y="47625"/>
                  </a:cubicBezTo>
                  <a:cubicBezTo>
                    <a:pt x="24342" y="61383"/>
                    <a:pt x="43747" y="48260"/>
                    <a:pt x="26193" y="61913"/>
                  </a:cubicBezTo>
                  <a:cubicBezTo>
                    <a:pt x="21675" y="65427"/>
                    <a:pt x="16668" y="68263"/>
                    <a:pt x="11906" y="71438"/>
                  </a:cubicBezTo>
                  <a:cubicBezTo>
                    <a:pt x="3289" y="77182"/>
                    <a:pt x="7319" y="74921"/>
                    <a:pt x="0" y="78582"/>
                  </a:cubicBezTo>
                </a:path>
              </a:pathLst>
            </a:cu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フリーフォーム 28">
              <a:extLst>
                <a:ext uri="{FF2B5EF4-FFF2-40B4-BE49-F238E27FC236}">
                  <a16:creationId xmlns:a16="http://schemas.microsoft.com/office/drawing/2014/main" id="{9B92FBF5-595B-9104-7225-B6B8322E6D3E}"/>
                </a:ext>
              </a:extLst>
            </p:cNvPr>
            <p:cNvSpPr/>
            <p:nvPr/>
          </p:nvSpPr>
          <p:spPr>
            <a:xfrm>
              <a:off x="2643188" y="2778919"/>
              <a:ext cx="771525" cy="1072167"/>
            </a:xfrm>
            <a:custGeom>
              <a:avLst/>
              <a:gdLst>
                <a:gd name="connsiteX0" fmla="*/ 311943 w 771525"/>
                <a:gd name="connsiteY0" fmla="*/ 404812 h 1072167"/>
                <a:gd name="connsiteX1" fmla="*/ 311943 w 771525"/>
                <a:gd name="connsiteY1" fmla="*/ 404812 h 1072167"/>
                <a:gd name="connsiteX2" fmla="*/ 321468 w 771525"/>
                <a:gd name="connsiteY2" fmla="*/ 423862 h 1072167"/>
                <a:gd name="connsiteX3" fmla="*/ 328612 w 771525"/>
                <a:gd name="connsiteY3" fmla="*/ 438150 h 1072167"/>
                <a:gd name="connsiteX4" fmla="*/ 326231 w 771525"/>
                <a:gd name="connsiteY4" fmla="*/ 490537 h 1072167"/>
                <a:gd name="connsiteX5" fmla="*/ 323850 w 771525"/>
                <a:gd name="connsiteY5" fmla="*/ 514350 h 1072167"/>
                <a:gd name="connsiteX6" fmla="*/ 321468 w 771525"/>
                <a:gd name="connsiteY6" fmla="*/ 521494 h 1072167"/>
                <a:gd name="connsiteX7" fmla="*/ 314325 w 771525"/>
                <a:gd name="connsiteY7" fmla="*/ 526256 h 1072167"/>
                <a:gd name="connsiteX8" fmla="*/ 307181 w 771525"/>
                <a:gd name="connsiteY8" fmla="*/ 540544 h 1072167"/>
                <a:gd name="connsiteX9" fmla="*/ 300037 w 771525"/>
                <a:gd name="connsiteY9" fmla="*/ 566737 h 1072167"/>
                <a:gd name="connsiteX10" fmla="*/ 292893 w 771525"/>
                <a:gd name="connsiteY10" fmla="*/ 569119 h 1072167"/>
                <a:gd name="connsiteX11" fmla="*/ 273843 w 771525"/>
                <a:gd name="connsiteY11" fmla="*/ 564356 h 1072167"/>
                <a:gd name="connsiteX12" fmla="*/ 259556 w 771525"/>
                <a:gd name="connsiteY12" fmla="*/ 559594 h 1072167"/>
                <a:gd name="connsiteX13" fmla="*/ 252412 w 771525"/>
                <a:gd name="connsiteY13" fmla="*/ 557212 h 1072167"/>
                <a:gd name="connsiteX14" fmla="*/ 228600 w 771525"/>
                <a:gd name="connsiteY14" fmla="*/ 554831 h 1072167"/>
                <a:gd name="connsiteX15" fmla="*/ 192881 w 771525"/>
                <a:gd name="connsiteY15" fmla="*/ 559594 h 1072167"/>
                <a:gd name="connsiteX16" fmla="*/ 185737 w 771525"/>
                <a:gd name="connsiteY16" fmla="*/ 564356 h 1072167"/>
                <a:gd name="connsiteX17" fmla="*/ 180975 w 771525"/>
                <a:gd name="connsiteY17" fmla="*/ 571500 h 1072167"/>
                <a:gd name="connsiteX18" fmla="*/ 178593 w 771525"/>
                <a:gd name="connsiteY18" fmla="*/ 578644 h 1072167"/>
                <a:gd name="connsiteX19" fmla="*/ 171450 w 771525"/>
                <a:gd name="connsiteY19" fmla="*/ 583406 h 1072167"/>
                <a:gd name="connsiteX20" fmla="*/ 154781 w 771525"/>
                <a:gd name="connsiteY20" fmla="*/ 600075 h 1072167"/>
                <a:gd name="connsiteX21" fmla="*/ 145256 w 771525"/>
                <a:gd name="connsiteY21" fmla="*/ 585787 h 1072167"/>
                <a:gd name="connsiteX22" fmla="*/ 135731 w 771525"/>
                <a:gd name="connsiteY22" fmla="*/ 588169 h 1072167"/>
                <a:gd name="connsiteX23" fmla="*/ 128587 w 771525"/>
                <a:gd name="connsiteY23" fmla="*/ 592931 h 1072167"/>
                <a:gd name="connsiteX24" fmla="*/ 130968 w 771525"/>
                <a:gd name="connsiteY24" fmla="*/ 592931 h 1072167"/>
                <a:gd name="connsiteX25" fmla="*/ 123825 w 771525"/>
                <a:gd name="connsiteY25" fmla="*/ 597694 h 1072167"/>
                <a:gd name="connsiteX26" fmla="*/ 119062 w 771525"/>
                <a:gd name="connsiteY26" fmla="*/ 623887 h 1072167"/>
                <a:gd name="connsiteX27" fmla="*/ 107156 w 771525"/>
                <a:gd name="connsiteY27" fmla="*/ 638175 h 1072167"/>
                <a:gd name="connsiteX28" fmla="*/ 102393 w 771525"/>
                <a:gd name="connsiteY28" fmla="*/ 645319 h 1072167"/>
                <a:gd name="connsiteX29" fmla="*/ 109537 w 771525"/>
                <a:gd name="connsiteY29" fmla="*/ 702469 h 1072167"/>
                <a:gd name="connsiteX30" fmla="*/ 114300 w 771525"/>
                <a:gd name="connsiteY30" fmla="*/ 709612 h 1072167"/>
                <a:gd name="connsiteX31" fmla="*/ 111918 w 771525"/>
                <a:gd name="connsiteY31" fmla="*/ 719137 h 1072167"/>
                <a:gd name="connsiteX32" fmla="*/ 57150 w 771525"/>
                <a:gd name="connsiteY32" fmla="*/ 728662 h 1072167"/>
                <a:gd name="connsiteX33" fmla="*/ 50006 w 771525"/>
                <a:gd name="connsiteY33" fmla="*/ 735806 h 1072167"/>
                <a:gd name="connsiteX34" fmla="*/ 42862 w 771525"/>
                <a:gd name="connsiteY34" fmla="*/ 738187 h 1072167"/>
                <a:gd name="connsiteX35" fmla="*/ 14287 w 771525"/>
                <a:gd name="connsiteY35" fmla="*/ 740569 h 1072167"/>
                <a:gd name="connsiteX36" fmla="*/ 7143 w 771525"/>
                <a:gd name="connsiteY36" fmla="*/ 747712 h 1072167"/>
                <a:gd name="connsiteX37" fmla="*/ 4762 w 771525"/>
                <a:gd name="connsiteY37" fmla="*/ 754856 h 1072167"/>
                <a:gd name="connsiteX38" fmla="*/ 11906 w 771525"/>
                <a:gd name="connsiteY38" fmla="*/ 750094 h 1072167"/>
                <a:gd name="connsiteX39" fmla="*/ 7143 w 771525"/>
                <a:gd name="connsiteY39" fmla="*/ 759619 h 1072167"/>
                <a:gd name="connsiteX40" fmla="*/ 4762 w 771525"/>
                <a:gd name="connsiteY40" fmla="*/ 766762 h 1072167"/>
                <a:gd name="connsiteX41" fmla="*/ 0 w 771525"/>
                <a:gd name="connsiteY41" fmla="*/ 773906 h 1072167"/>
                <a:gd name="connsiteX42" fmla="*/ 2381 w 771525"/>
                <a:gd name="connsiteY42" fmla="*/ 785812 h 1072167"/>
                <a:gd name="connsiteX43" fmla="*/ 9525 w 771525"/>
                <a:gd name="connsiteY43" fmla="*/ 790575 h 1072167"/>
                <a:gd name="connsiteX44" fmla="*/ 14287 w 771525"/>
                <a:gd name="connsiteY44" fmla="*/ 804862 h 1072167"/>
                <a:gd name="connsiteX45" fmla="*/ 16668 w 771525"/>
                <a:gd name="connsiteY45" fmla="*/ 812006 h 1072167"/>
                <a:gd name="connsiteX46" fmla="*/ 21431 w 771525"/>
                <a:gd name="connsiteY46" fmla="*/ 819150 h 1072167"/>
                <a:gd name="connsiteX47" fmla="*/ 30956 w 771525"/>
                <a:gd name="connsiteY47" fmla="*/ 840581 h 1072167"/>
                <a:gd name="connsiteX48" fmla="*/ 42862 w 771525"/>
                <a:gd name="connsiteY48" fmla="*/ 885825 h 1072167"/>
                <a:gd name="connsiteX49" fmla="*/ 54768 w 771525"/>
                <a:gd name="connsiteY49" fmla="*/ 888206 h 1072167"/>
                <a:gd name="connsiteX50" fmla="*/ 64293 w 771525"/>
                <a:gd name="connsiteY50" fmla="*/ 900112 h 1072167"/>
                <a:gd name="connsiteX51" fmla="*/ 78581 w 771525"/>
                <a:gd name="connsiteY51" fmla="*/ 902494 h 1072167"/>
                <a:gd name="connsiteX52" fmla="*/ 85725 w 771525"/>
                <a:gd name="connsiteY52" fmla="*/ 907256 h 1072167"/>
                <a:gd name="connsiteX53" fmla="*/ 92868 w 771525"/>
                <a:gd name="connsiteY53" fmla="*/ 909637 h 1072167"/>
                <a:gd name="connsiteX54" fmla="*/ 97631 w 771525"/>
                <a:gd name="connsiteY54" fmla="*/ 923925 h 1072167"/>
                <a:gd name="connsiteX55" fmla="*/ 100012 w 771525"/>
                <a:gd name="connsiteY55" fmla="*/ 931069 h 1072167"/>
                <a:gd name="connsiteX56" fmla="*/ 102393 w 771525"/>
                <a:gd name="connsiteY56" fmla="*/ 938212 h 1072167"/>
                <a:gd name="connsiteX57" fmla="*/ 104775 w 771525"/>
                <a:gd name="connsiteY57" fmla="*/ 954881 h 1072167"/>
                <a:gd name="connsiteX58" fmla="*/ 111918 w 771525"/>
                <a:gd name="connsiteY58" fmla="*/ 952500 h 1072167"/>
                <a:gd name="connsiteX59" fmla="*/ 119062 w 771525"/>
                <a:gd name="connsiteY59" fmla="*/ 947737 h 1072167"/>
                <a:gd name="connsiteX60" fmla="*/ 133350 w 771525"/>
                <a:gd name="connsiteY60" fmla="*/ 938212 h 1072167"/>
                <a:gd name="connsiteX61" fmla="*/ 128587 w 771525"/>
                <a:gd name="connsiteY61" fmla="*/ 945356 h 1072167"/>
                <a:gd name="connsiteX62" fmla="*/ 123825 w 771525"/>
                <a:gd name="connsiteY62" fmla="*/ 959644 h 1072167"/>
                <a:gd name="connsiteX63" fmla="*/ 121443 w 771525"/>
                <a:gd name="connsiteY63" fmla="*/ 966787 h 1072167"/>
                <a:gd name="connsiteX64" fmla="*/ 114300 w 771525"/>
                <a:gd name="connsiteY64" fmla="*/ 971550 h 1072167"/>
                <a:gd name="connsiteX65" fmla="*/ 111918 w 771525"/>
                <a:gd name="connsiteY65" fmla="*/ 978694 h 1072167"/>
                <a:gd name="connsiteX66" fmla="*/ 119062 w 771525"/>
                <a:gd name="connsiteY66" fmla="*/ 992981 h 1072167"/>
                <a:gd name="connsiteX67" fmla="*/ 126206 w 771525"/>
                <a:gd name="connsiteY67" fmla="*/ 997744 h 1072167"/>
                <a:gd name="connsiteX68" fmla="*/ 119062 w 771525"/>
                <a:gd name="connsiteY68" fmla="*/ 995362 h 1072167"/>
                <a:gd name="connsiteX69" fmla="*/ 126206 w 771525"/>
                <a:gd name="connsiteY69" fmla="*/ 990600 h 1072167"/>
                <a:gd name="connsiteX70" fmla="*/ 123825 w 771525"/>
                <a:gd name="connsiteY70" fmla="*/ 983456 h 1072167"/>
                <a:gd name="connsiteX71" fmla="*/ 123825 w 771525"/>
                <a:gd name="connsiteY71" fmla="*/ 981075 h 1072167"/>
                <a:gd name="connsiteX72" fmla="*/ 126206 w 771525"/>
                <a:gd name="connsiteY72" fmla="*/ 1023937 h 1072167"/>
                <a:gd name="connsiteX73" fmla="*/ 133350 w 771525"/>
                <a:gd name="connsiteY73" fmla="*/ 1026319 h 1072167"/>
                <a:gd name="connsiteX74" fmla="*/ 138112 w 771525"/>
                <a:gd name="connsiteY74" fmla="*/ 1033462 h 1072167"/>
                <a:gd name="connsiteX75" fmla="*/ 145256 w 771525"/>
                <a:gd name="connsiteY75" fmla="*/ 1038225 h 1072167"/>
                <a:gd name="connsiteX76" fmla="*/ 154781 w 771525"/>
                <a:gd name="connsiteY76" fmla="*/ 992981 h 1072167"/>
                <a:gd name="connsiteX77" fmla="*/ 161925 w 771525"/>
                <a:gd name="connsiteY77" fmla="*/ 990600 h 1072167"/>
                <a:gd name="connsiteX78" fmla="*/ 164306 w 771525"/>
                <a:gd name="connsiteY78" fmla="*/ 1002506 h 1072167"/>
                <a:gd name="connsiteX79" fmla="*/ 171450 w 771525"/>
                <a:gd name="connsiteY79" fmla="*/ 1004887 h 1072167"/>
                <a:gd name="connsiteX80" fmla="*/ 200025 w 771525"/>
                <a:gd name="connsiteY80" fmla="*/ 1002506 h 1072167"/>
                <a:gd name="connsiteX81" fmla="*/ 219075 w 771525"/>
                <a:gd name="connsiteY81" fmla="*/ 1002506 h 1072167"/>
                <a:gd name="connsiteX82" fmla="*/ 233362 w 771525"/>
                <a:gd name="connsiteY82" fmla="*/ 1007269 h 1072167"/>
                <a:gd name="connsiteX83" fmla="*/ 230981 w 771525"/>
                <a:gd name="connsiteY83" fmla="*/ 1031081 h 1072167"/>
                <a:gd name="connsiteX84" fmla="*/ 200025 w 771525"/>
                <a:gd name="connsiteY84" fmla="*/ 1033462 h 1072167"/>
                <a:gd name="connsiteX85" fmla="*/ 185737 w 771525"/>
                <a:gd name="connsiteY85" fmla="*/ 1038225 h 1072167"/>
                <a:gd name="connsiteX86" fmla="*/ 178593 w 771525"/>
                <a:gd name="connsiteY86" fmla="*/ 1040606 h 1072167"/>
                <a:gd name="connsiteX87" fmla="*/ 178593 w 771525"/>
                <a:gd name="connsiteY87" fmla="*/ 1071562 h 1072167"/>
                <a:gd name="connsiteX88" fmla="*/ 185737 w 771525"/>
                <a:gd name="connsiteY88" fmla="*/ 1066800 h 1072167"/>
                <a:gd name="connsiteX89" fmla="*/ 197643 w 771525"/>
                <a:gd name="connsiteY89" fmla="*/ 1064419 h 1072167"/>
                <a:gd name="connsiteX90" fmla="*/ 211931 w 771525"/>
                <a:gd name="connsiteY90" fmla="*/ 1062037 h 1072167"/>
                <a:gd name="connsiteX91" fmla="*/ 226218 w 771525"/>
                <a:gd name="connsiteY91" fmla="*/ 1057275 h 1072167"/>
                <a:gd name="connsiteX92" fmla="*/ 233362 w 771525"/>
                <a:gd name="connsiteY92" fmla="*/ 1054894 h 1072167"/>
                <a:gd name="connsiteX93" fmla="*/ 264318 w 771525"/>
                <a:gd name="connsiteY93" fmla="*/ 1052512 h 1072167"/>
                <a:gd name="connsiteX94" fmla="*/ 352425 w 771525"/>
                <a:gd name="connsiteY94" fmla="*/ 1052512 h 1072167"/>
                <a:gd name="connsiteX95" fmla="*/ 402431 w 771525"/>
                <a:gd name="connsiteY95" fmla="*/ 1054894 h 1072167"/>
                <a:gd name="connsiteX96" fmla="*/ 421481 w 771525"/>
                <a:gd name="connsiteY96" fmla="*/ 1059656 h 1072167"/>
                <a:gd name="connsiteX97" fmla="*/ 426243 w 771525"/>
                <a:gd name="connsiteY97" fmla="*/ 1066800 h 1072167"/>
                <a:gd name="connsiteX98" fmla="*/ 431006 w 771525"/>
                <a:gd name="connsiteY98" fmla="*/ 1059656 h 1072167"/>
                <a:gd name="connsiteX99" fmla="*/ 426243 w 771525"/>
                <a:gd name="connsiteY99" fmla="*/ 1045369 h 1072167"/>
                <a:gd name="connsiteX100" fmla="*/ 428625 w 771525"/>
                <a:gd name="connsiteY100" fmla="*/ 1038225 h 1072167"/>
                <a:gd name="connsiteX101" fmla="*/ 442912 w 771525"/>
                <a:gd name="connsiteY101" fmla="*/ 1028700 h 1072167"/>
                <a:gd name="connsiteX102" fmla="*/ 450056 w 771525"/>
                <a:gd name="connsiteY102" fmla="*/ 1021556 h 1072167"/>
                <a:gd name="connsiteX103" fmla="*/ 457200 w 771525"/>
                <a:gd name="connsiteY103" fmla="*/ 1019175 h 1072167"/>
                <a:gd name="connsiteX104" fmla="*/ 452437 w 771525"/>
                <a:gd name="connsiteY104" fmla="*/ 1004887 h 1072167"/>
                <a:gd name="connsiteX105" fmla="*/ 454818 w 771525"/>
                <a:gd name="connsiteY105" fmla="*/ 997744 h 1072167"/>
                <a:gd name="connsiteX106" fmla="*/ 457200 w 771525"/>
                <a:gd name="connsiteY106" fmla="*/ 983456 h 1072167"/>
                <a:gd name="connsiteX107" fmla="*/ 461962 w 771525"/>
                <a:gd name="connsiteY107" fmla="*/ 976312 h 1072167"/>
                <a:gd name="connsiteX108" fmla="*/ 464343 w 771525"/>
                <a:gd name="connsiteY108" fmla="*/ 969169 h 1072167"/>
                <a:gd name="connsiteX109" fmla="*/ 471487 w 771525"/>
                <a:gd name="connsiteY109" fmla="*/ 964406 h 1072167"/>
                <a:gd name="connsiteX110" fmla="*/ 492918 w 771525"/>
                <a:gd name="connsiteY110" fmla="*/ 954881 h 1072167"/>
                <a:gd name="connsiteX111" fmla="*/ 497681 w 771525"/>
                <a:gd name="connsiteY111" fmla="*/ 947737 h 1072167"/>
                <a:gd name="connsiteX112" fmla="*/ 500062 w 771525"/>
                <a:gd name="connsiteY112" fmla="*/ 931069 h 1072167"/>
                <a:gd name="connsiteX113" fmla="*/ 502443 w 771525"/>
                <a:gd name="connsiteY113" fmla="*/ 923925 h 1072167"/>
                <a:gd name="connsiteX114" fmla="*/ 535781 w 771525"/>
                <a:gd name="connsiteY114" fmla="*/ 921544 h 1072167"/>
                <a:gd name="connsiteX115" fmla="*/ 552450 w 771525"/>
                <a:gd name="connsiteY115" fmla="*/ 923925 h 1072167"/>
                <a:gd name="connsiteX116" fmla="*/ 559593 w 771525"/>
                <a:gd name="connsiteY116" fmla="*/ 926306 h 1072167"/>
                <a:gd name="connsiteX117" fmla="*/ 561975 w 771525"/>
                <a:gd name="connsiteY117" fmla="*/ 933450 h 1072167"/>
                <a:gd name="connsiteX118" fmla="*/ 559593 w 771525"/>
                <a:gd name="connsiteY118" fmla="*/ 942975 h 1072167"/>
                <a:gd name="connsiteX119" fmla="*/ 545306 w 771525"/>
                <a:gd name="connsiteY119" fmla="*/ 950119 h 1072167"/>
                <a:gd name="connsiteX120" fmla="*/ 540543 w 771525"/>
                <a:gd name="connsiteY120" fmla="*/ 957262 h 1072167"/>
                <a:gd name="connsiteX121" fmla="*/ 538162 w 771525"/>
                <a:gd name="connsiteY121" fmla="*/ 981075 h 1072167"/>
                <a:gd name="connsiteX122" fmla="*/ 535781 w 771525"/>
                <a:gd name="connsiteY122" fmla="*/ 995362 h 1072167"/>
                <a:gd name="connsiteX123" fmla="*/ 538162 w 771525"/>
                <a:gd name="connsiteY123" fmla="*/ 1047750 h 1072167"/>
                <a:gd name="connsiteX124" fmla="*/ 545306 w 771525"/>
                <a:gd name="connsiteY124" fmla="*/ 1062037 h 1072167"/>
                <a:gd name="connsiteX125" fmla="*/ 552450 w 771525"/>
                <a:gd name="connsiteY125" fmla="*/ 1064419 h 1072167"/>
                <a:gd name="connsiteX126" fmla="*/ 583406 w 771525"/>
                <a:gd name="connsiteY126" fmla="*/ 1045369 h 1072167"/>
                <a:gd name="connsiteX127" fmla="*/ 592931 w 771525"/>
                <a:gd name="connsiteY127" fmla="*/ 1031081 h 1072167"/>
                <a:gd name="connsiteX128" fmla="*/ 595312 w 771525"/>
                <a:gd name="connsiteY128" fmla="*/ 1023937 h 1072167"/>
                <a:gd name="connsiteX129" fmla="*/ 597693 w 771525"/>
                <a:gd name="connsiteY129" fmla="*/ 1007269 h 1072167"/>
                <a:gd name="connsiteX130" fmla="*/ 609600 w 771525"/>
                <a:gd name="connsiteY130" fmla="*/ 997744 h 1072167"/>
                <a:gd name="connsiteX131" fmla="*/ 623887 w 771525"/>
                <a:gd name="connsiteY131" fmla="*/ 985837 h 1072167"/>
                <a:gd name="connsiteX132" fmla="*/ 621506 w 771525"/>
                <a:gd name="connsiteY132" fmla="*/ 942975 h 1072167"/>
                <a:gd name="connsiteX133" fmla="*/ 616743 w 771525"/>
                <a:gd name="connsiteY133" fmla="*/ 935831 h 1072167"/>
                <a:gd name="connsiteX134" fmla="*/ 614362 w 771525"/>
                <a:gd name="connsiteY134" fmla="*/ 928687 h 1072167"/>
                <a:gd name="connsiteX135" fmla="*/ 604837 w 771525"/>
                <a:gd name="connsiteY135" fmla="*/ 907256 h 1072167"/>
                <a:gd name="connsiteX136" fmla="*/ 600075 w 771525"/>
                <a:gd name="connsiteY136" fmla="*/ 862012 h 1072167"/>
                <a:gd name="connsiteX137" fmla="*/ 597693 w 771525"/>
                <a:gd name="connsiteY137" fmla="*/ 854869 h 1072167"/>
                <a:gd name="connsiteX138" fmla="*/ 583406 w 771525"/>
                <a:gd name="connsiteY138" fmla="*/ 840581 h 1072167"/>
                <a:gd name="connsiteX139" fmla="*/ 576262 w 771525"/>
                <a:gd name="connsiteY139" fmla="*/ 833437 h 1072167"/>
                <a:gd name="connsiteX140" fmla="*/ 585787 w 771525"/>
                <a:gd name="connsiteY140" fmla="*/ 823912 h 1072167"/>
                <a:gd name="connsiteX141" fmla="*/ 600075 w 771525"/>
                <a:gd name="connsiteY141" fmla="*/ 809625 h 1072167"/>
                <a:gd name="connsiteX142" fmla="*/ 607218 w 771525"/>
                <a:gd name="connsiteY142" fmla="*/ 804862 h 1072167"/>
                <a:gd name="connsiteX143" fmla="*/ 604837 w 771525"/>
                <a:gd name="connsiteY143" fmla="*/ 788194 h 1072167"/>
                <a:gd name="connsiteX144" fmla="*/ 607218 w 771525"/>
                <a:gd name="connsiteY144" fmla="*/ 773906 h 1072167"/>
                <a:gd name="connsiteX145" fmla="*/ 609600 w 771525"/>
                <a:gd name="connsiteY145" fmla="*/ 785812 h 1072167"/>
                <a:gd name="connsiteX146" fmla="*/ 607218 w 771525"/>
                <a:gd name="connsiteY146" fmla="*/ 778669 h 1072167"/>
                <a:gd name="connsiteX147" fmla="*/ 614362 w 771525"/>
                <a:gd name="connsiteY147" fmla="*/ 781050 h 1072167"/>
                <a:gd name="connsiteX148" fmla="*/ 623887 w 771525"/>
                <a:gd name="connsiteY148" fmla="*/ 785812 h 1072167"/>
                <a:gd name="connsiteX149" fmla="*/ 631031 w 771525"/>
                <a:gd name="connsiteY149" fmla="*/ 790575 h 1072167"/>
                <a:gd name="connsiteX150" fmla="*/ 640556 w 771525"/>
                <a:gd name="connsiteY150" fmla="*/ 792956 h 1072167"/>
                <a:gd name="connsiteX151" fmla="*/ 616743 w 771525"/>
                <a:gd name="connsiteY151" fmla="*/ 797719 h 1072167"/>
                <a:gd name="connsiteX152" fmla="*/ 621506 w 771525"/>
                <a:gd name="connsiteY152" fmla="*/ 790575 h 1072167"/>
                <a:gd name="connsiteX153" fmla="*/ 619125 w 771525"/>
                <a:gd name="connsiteY153" fmla="*/ 769144 h 1072167"/>
                <a:gd name="connsiteX154" fmla="*/ 604837 w 771525"/>
                <a:gd name="connsiteY154" fmla="*/ 757237 h 1072167"/>
                <a:gd name="connsiteX155" fmla="*/ 595312 w 771525"/>
                <a:gd name="connsiteY155" fmla="*/ 742950 h 1072167"/>
                <a:gd name="connsiteX156" fmla="*/ 590550 w 771525"/>
                <a:gd name="connsiteY156" fmla="*/ 735806 h 1072167"/>
                <a:gd name="connsiteX157" fmla="*/ 583406 w 771525"/>
                <a:gd name="connsiteY157" fmla="*/ 731044 h 1072167"/>
                <a:gd name="connsiteX158" fmla="*/ 573881 w 771525"/>
                <a:gd name="connsiteY158" fmla="*/ 716756 h 1072167"/>
                <a:gd name="connsiteX159" fmla="*/ 557212 w 771525"/>
                <a:gd name="connsiteY159" fmla="*/ 711994 h 1072167"/>
                <a:gd name="connsiteX160" fmla="*/ 542925 w 771525"/>
                <a:gd name="connsiteY160" fmla="*/ 707231 h 1072167"/>
                <a:gd name="connsiteX161" fmla="*/ 528637 w 771525"/>
                <a:gd name="connsiteY161" fmla="*/ 697706 h 1072167"/>
                <a:gd name="connsiteX162" fmla="*/ 526256 w 771525"/>
                <a:gd name="connsiteY162" fmla="*/ 690562 h 1072167"/>
                <a:gd name="connsiteX163" fmla="*/ 526256 w 771525"/>
                <a:gd name="connsiteY163" fmla="*/ 673894 h 1072167"/>
                <a:gd name="connsiteX164" fmla="*/ 516731 w 771525"/>
                <a:gd name="connsiteY164" fmla="*/ 659606 h 1072167"/>
                <a:gd name="connsiteX165" fmla="*/ 514350 w 771525"/>
                <a:gd name="connsiteY165" fmla="*/ 638175 h 1072167"/>
                <a:gd name="connsiteX166" fmla="*/ 507206 w 771525"/>
                <a:gd name="connsiteY166" fmla="*/ 631031 h 1072167"/>
                <a:gd name="connsiteX167" fmla="*/ 504825 w 771525"/>
                <a:gd name="connsiteY167" fmla="*/ 623887 h 1072167"/>
                <a:gd name="connsiteX168" fmla="*/ 507206 w 771525"/>
                <a:gd name="connsiteY168" fmla="*/ 600075 h 1072167"/>
                <a:gd name="connsiteX169" fmla="*/ 509587 w 771525"/>
                <a:gd name="connsiteY169" fmla="*/ 592931 h 1072167"/>
                <a:gd name="connsiteX170" fmla="*/ 516731 w 771525"/>
                <a:gd name="connsiteY170" fmla="*/ 588169 h 1072167"/>
                <a:gd name="connsiteX171" fmla="*/ 514350 w 771525"/>
                <a:gd name="connsiteY171" fmla="*/ 571500 h 1072167"/>
                <a:gd name="connsiteX172" fmla="*/ 511968 w 771525"/>
                <a:gd name="connsiteY172" fmla="*/ 561975 h 1072167"/>
                <a:gd name="connsiteX173" fmla="*/ 504825 w 771525"/>
                <a:gd name="connsiteY173" fmla="*/ 557212 h 1072167"/>
                <a:gd name="connsiteX174" fmla="*/ 469106 w 771525"/>
                <a:gd name="connsiteY174" fmla="*/ 554831 h 1072167"/>
                <a:gd name="connsiteX175" fmla="*/ 461962 w 771525"/>
                <a:gd name="connsiteY175" fmla="*/ 550069 h 1072167"/>
                <a:gd name="connsiteX176" fmla="*/ 461962 w 771525"/>
                <a:gd name="connsiteY176" fmla="*/ 535781 h 1072167"/>
                <a:gd name="connsiteX177" fmla="*/ 466725 w 771525"/>
                <a:gd name="connsiteY177" fmla="*/ 528637 h 1072167"/>
                <a:gd name="connsiteX178" fmla="*/ 473868 w 771525"/>
                <a:gd name="connsiteY178" fmla="*/ 523875 h 1072167"/>
                <a:gd name="connsiteX179" fmla="*/ 490537 w 771525"/>
                <a:gd name="connsiteY179" fmla="*/ 507206 h 1072167"/>
                <a:gd name="connsiteX180" fmla="*/ 495300 w 771525"/>
                <a:gd name="connsiteY180" fmla="*/ 500062 h 1072167"/>
                <a:gd name="connsiteX181" fmla="*/ 516731 w 771525"/>
                <a:gd name="connsiteY181" fmla="*/ 483394 h 1072167"/>
                <a:gd name="connsiteX182" fmla="*/ 523875 w 771525"/>
                <a:gd name="connsiteY182" fmla="*/ 478631 h 1072167"/>
                <a:gd name="connsiteX183" fmla="*/ 538162 w 771525"/>
                <a:gd name="connsiteY183" fmla="*/ 473869 h 1072167"/>
                <a:gd name="connsiteX184" fmla="*/ 559593 w 771525"/>
                <a:gd name="connsiteY184" fmla="*/ 461962 h 1072167"/>
                <a:gd name="connsiteX185" fmla="*/ 573881 w 771525"/>
                <a:gd name="connsiteY185" fmla="*/ 447675 h 1072167"/>
                <a:gd name="connsiteX186" fmla="*/ 583406 w 771525"/>
                <a:gd name="connsiteY186" fmla="*/ 433387 h 1072167"/>
                <a:gd name="connsiteX187" fmla="*/ 590550 w 771525"/>
                <a:gd name="connsiteY187" fmla="*/ 414337 h 1072167"/>
                <a:gd name="connsiteX188" fmla="*/ 597693 w 771525"/>
                <a:gd name="connsiteY188" fmla="*/ 409575 h 1072167"/>
                <a:gd name="connsiteX189" fmla="*/ 616743 w 771525"/>
                <a:gd name="connsiteY189" fmla="*/ 392906 h 1072167"/>
                <a:gd name="connsiteX190" fmla="*/ 623887 w 771525"/>
                <a:gd name="connsiteY190" fmla="*/ 388144 h 1072167"/>
                <a:gd name="connsiteX191" fmla="*/ 640556 w 771525"/>
                <a:gd name="connsiteY191" fmla="*/ 411956 h 1072167"/>
                <a:gd name="connsiteX192" fmla="*/ 664368 w 771525"/>
                <a:gd name="connsiteY192" fmla="*/ 409575 h 1072167"/>
                <a:gd name="connsiteX193" fmla="*/ 659606 w 771525"/>
                <a:gd name="connsiteY193" fmla="*/ 395287 h 1072167"/>
                <a:gd name="connsiteX194" fmla="*/ 652462 w 771525"/>
                <a:gd name="connsiteY194" fmla="*/ 381000 h 1072167"/>
                <a:gd name="connsiteX195" fmla="*/ 650081 w 771525"/>
                <a:gd name="connsiteY195" fmla="*/ 371475 h 1072167"/>
                <a:gd name="connsiteX196" fmla="*/ 642937 w 771525"/>
                <a:gd name="connsiteY196" fmla="*/ 364331 h 1072167"/>
                <a:gd name="connsiteX197" fmla="*/ 638175 w 771525"/>
                <a:gd name="connsiteY197" fmla="*/ 357187 h 1072167"/>
                <a:gd name="connsiteX198" fmla="*/ 640556 w 771525"/>
                <a:gd name="connsiteY198" fmla="*/ 311944 h 1072167"/>
                <a:gd name="connsiteX199" fmla="*/ 650081 w 771525"/>
                <a:gd name="connsiteY199" fmla="*/ 297656 h 1072167"/>
                <a:gd name="connsiteX200" fmla="*/ 654843 w 771525"/>
                <a:gd name="connsiteY200" fmla="*/ 290512 h 1072167"/>
                <a:gd name="connsiteX201" fmla="*/ 669131 w 771525"/>
                <a:gd name="connsiteY201" fmla="*/ 283369 h 1072167"/>
                <a:gd name="connsiteX202" fmla="*/ 676275 w 771525"/>
                <a:gd name="connsiteY202" fmla="*/ 278606 h 1072167"/>
                <a:gd name="connsiteX203" fmla="*/ 700087 w 771525"/>
                <a:gd name="connsiteY203" fmla="*/ 276225 h 1072167"/>
                <a:gd name="connsiteX204" fmla="*/ 709612 w 771525"/>
                <a:gd name="connsiteY204" fmla="*/ 273844 h 1072167"/>
                <a:gd name="connsiteX205" fmla="*/ 714375 w 771525"/>
                <a:gd name="connsiteY205" fmla="*/ 266700 h 1072167"/>
                <a:gd name="connsiteX206" fmla="*/ 707231 w 771525"/>
                <a:gd name="connsiteY206" fmla="*/ 250031 h 1072167"/>
                <a:gd name="connsiteX207" fmla="*/ 719137 w 771525"/>
                <a:gd name="connsiteY207" fmla="*/ 235744 h 1072167"/>
                <a:gd name="connsiteX208" fmla="*/ 721518 w 771525"/>
                <a:gd name="connsiteY208" fmla="*/ 228600 h 1072167"/>
                <a:gd name="connsiteX209" fmla="*/ 738187 w 771525"/>
                <a:gd name="connsiteY209" fmla="*/ 209550 h 1072167"/>
                <a:gd name="connsiteX210" fmla="*/ 742950 w 771525"/>
                <a:gd name="connsiteY210" fmla="*/ 202406 h 1072167"/>
                <a:gd name="connsiteX211" fmla="*/ 759618 w 771525"/>
                <a:gd name="connsiteY211" fmla="*/ 190500 h 1072167"/>
                <a:gd name="connsiteX212" fmla="*/ 757237 w 771525"/>
                <a:gd name="connsiteY212" fmla="*/ 183356 h 1072167"/>
                <a:gd name="connsiteX213" fmla="*/ 742950 w 771525"/>
                <a:gd name="connsiteY213" fmla="*/ 173831 h 1072167"/>
                <a:gd name="connsiteX214" fmla="*/ 733425 w 771525"/>
                <a:gd name="connsiteY214" fmla="*/ 161925 h 1072167"/>
                <a:gd name="connsiteX215" fmla="*/ 731043 w 771525"/>
                <a:gd name="connsiteY215" fmla="*/ 154781 h 1072167"/>
                <a:gd name="connsiteX216" fmla="*/ 735806 w 771525"/>
                <a:gd name="connsiteY216" fmla="*/ 116681 h 1072167"/>
                <a:gd name="connsiteX217" fmla="*/ 740568 w 771525"/>
                <a:gd name="connsiteY217" fmla="*/ 102394 h 1072167"/>
                <a:gd name="connsiteX218" fmla="*/ 754856 w 771525"/>
                <a:gd name="connsiteY218" fmla="*/ 95250 h 1072167"/>
                <a:gd name="connsiteX219" fmla="*/ 764381 w 771525"/>
                <a:gd name="connsiteY219" fmla="*/ 92869 h 1072167"/>
                <a:gd name="connsiteX220" fmla="*/ 771525 w 771525"/>
                <a:gd name="connsiteY220" fmla="*/ 90487 h 1072167"/>
                <a:gd name="connsiteX221" fmla="*/ 769143 w 771525"/>
                <a:gd name="connsiteY221" fmla="*/ 64294 h 1072167"/>
                <a:gd name="connsiteX222" fmla="*/ 762000 w 771525"/>
                <a:gd name="connsiteY222" fmla="*/ 57150 h 1072167"/>
                <a:gd name="connsiteX223" fmla="*/ 754856 w 771525"/>
                <a:gd name="connsiteY223" fmla="*/ 52387 h 1072167"/>
                <a:gd name="connsiteX224" fmla="*/ 740568 w 771525"/>
                <a:gd name="connsiteY224" fmla="*/ 40481 h 1072167"/>
                <a:gd name="connsiteX225" fmla="*/ 728662 w 771525"/>
                <a:gd name="connsiteY225" fmla="*/ 28575 h 1072167"/>
                <a:gd name="connsiteX226" fmla="*/ 723900 w 771525"/>
                <a:gd name="connsiteY226" fmla="*/ 21431 h 1072167"/>
                <a:gd name="connsiteX227" fmla="*/ 716756 w 771525"/>
                <a:gd name="connsiteY227" fmla="*/ 14287 h 1072167"/>
                <a:gd name="connsiteX228" fmla="*/ 704850 w 771525"/>
                <a:gd name="connsiteY228" fmla="*/ 0 h 1072167"/>
                <a:gd name="connsiteX229" fmla="*/ 690562 w 771525"/>
                <a:gd name="connsiteY229" fmla="*/ 21431 h 1072167"/>
                <a:gd name="connsiteX230" fmla="*/ 685800 w 771525"/>
                <a:gd name="connsiteY230" fmla="*/ 28575 h 1072167"/>
                <a:gd name="connsiteX231" fmla="*/ 681037 w 771525"/>
                <a:gd name="connsiteY231" fmla="*/ 42862 h 1072167"/>
                <a:gd name="connsiteX232" fmla="*/ 678656 w 771525"/>
                <a:gd name="connsiteY232" fmla="*/ 102394 h 1072167"/>
                <a:gd name="connsiteX233" fmla="*/ 676275 w 771525"/>
                <a:gd name="connsiteY233" fmla="*/ 109537 h 1072167"/>
                <a:gd name="connsiteX234" fmla="*/ 661987 w 771525"/>
                <a:gd name="connsiteY234" fmla="*/ 119062 h 1072167"/>
                <a:gd name="connsiteX235" fmla="*/ 654843 w 771525"/>
                <a:gd name="connsiteY235" fmla="*/ 123825 h 1072167"/>
                <a:gd name="connsiteX236" fmla="*/ 642937 w 771525"/>
                <a:gd name="connsiteY236" fmla="*/ 138112 h 1072167"/>
                <a:gd name="connsiteX237" fmla="*/ 621506 w 771525"/>
                <a:gd name="connsiteY237" fmla="*/ 154781 h 1072167"/>
                <a:gd name="connsiteX238" fmla="*/ 614362 w 771525"/>
                <a:gd name="connsiteY238" fmla="*/ 157162 h 1072167"/>
                <a:gd name="connsiteX239" fmla="*/ 602456 w 771525"/>
                <a:gd name="connsiteY239" fmla="*/ 166687 h 1072167"/>
                <a:gd name="connsiteX240" fmla="*/ 595312 w 771525"/>
                <a:gd name="connsiteY240" fmla="*/ 171450 h 1072167"/>
                <a:gd name="connsiteX241" fmla="*/ 581025 w 771525"/>
                <a:gd name="connsiteY241" fmla="*/ 176212 h 1072167"/>
                <a:gd name="connsiteX242" fmla="*/ 573881 w 771525"/>
                <a:gd name="connsiteY242" fmla="*/ 180975 h 1072167"/>
                <a:gd name="connsiteX243" fmla="*/ 566737 w 771525"/>
                <a:gd name="connsiteY243" fmla="*/ 183356 h 1072167"/>
                <a:gd name="connsiteX244" fmla="*/ 554831 w 771525"/>
                <a:gd name="connsiteY244" fmla="*/ 197644 h 1072167"/>
                <a:gd name="connsiteX245" fmla="*/ 550068 w 771525"/>
                <a:gd name="connsiteY245" fmla="*/ 214312 h 1072167"/>
                <a:gd name="connsiteX246" fmla="*/ 547687 w 771525"/>
                <a:gd name="connsiteY246" fmla="*/ 242887 h 1072167"/>
                <a:gd name="connsiteX247" fmla="*/ 542925 w 771525"/>
                <a:gd name="connsiteY247" fmla="*/ 250031 h 1072167"/>
                <a:gd name="connsiteX248" fmla="*/ 521493 w 771525"/>
                <a:gd name="connsiteY248" fmla="*/ 269081 h 1072167"/>
                <a:gd name="connsiteX249" fmla="*/ 511968 w 771525"/>
                <a:gd name="connsiteY249" fmla="*/ 283369 h 1072167"/>
                <a:gd name="connsiteX250" fmla="*/ 507206 w 771525"/>
                <a:gd name="connsiteY250" fmla="*/ 297656 h 1072167"/>
                <a:gd name="connsiteX251" fmla="*/ 504825 w 771525"/>
                <a:gd name="connsiteY251" fmla="*/ 304800 h 1072167"/>
                <a:gd name="connsiteX252" fmla="*/ 492918 w 771525"/>
                <a:gd name="connsiteY252" fmla="*/ 319087 h 1072167"/>
                <a:gd name="connsiteX253" fmla="*/ 488156 w 771525"/>
                <a:gd name="connsiteY253" fmla="*/ 326231 h 1072167"/>
                <a:gd name="connsiteX254" fmla="*/ 473868 w 771525"/>
                <a:gd name="connsiteY254" fmla="*/ 335756 h 1072167"/>
                <a:gd name="connsiteX255" fmla="*/ 452437 w 771525"/>
                <a:gd name="connsiteY255" fmla="*/ 354806 h 1072167"/>
                <a:gd name="connsiteX256" fmla="*/ 426243 w 771525"/>
                <a:gd name="connsiteY256" fmla="*/ 359569 h 1072167"/>
                <a:gd name="connsiteX257" fmla="*/ 409575 w 771525"/>
                <a:gd name="connsiteY257" fmla="*/ 361950 h 1072167"/>
                <a:gd name="connsiteX258" fmla="*/ 395287 w 771525"/>
                <a:gd name="connsiteY258" fmla="*/ 369094 h 1072167"/>
                <a:gd name="connsiteX259" fmla="*/ 378618 w 771525"/>
                <a:gd name="connsiteY259" fmla="*/ 373856 h 1072167"/>
                <a:gd name="connsiteX260" fmla="*/ 357187 w 771525"/>
                <a:gd name="connsiteY260" fmla="*/ 383381 h 1072167"/>
                <a:gd name="connsiteX261" fmla="*/ 354806 w 771525"/>
                <a:gd name="connsiteY261" fmla="*/ 390525 h 1072167"/>
                <a:gd name="connsiteX262" fmla="*/ 340518 w 771525"/>
                <a:gd name="connsiteY262" fmla="*/ 400050 h 1072167"/>
                <a:gd name="connsiteX263" fmla="*/ 333375 w 771525"/>
                <a:gd name="connsiteY263" fmla="*/ 404812 h 1072167"/>
                <a:gd name="connsiteX264" fmla="*/ 323850 w 771525"/>
                <a:gd name="connsiteY264" fmla="*/ 407194 h 1072167"/>
                <a:gd name="connsiteX265" fmla="*/ 319087 w 771525"/>
                <a:gd name="connsiteY265" fmla="*/ 414337 h 1072167"/>
                <a:gd name="connsiteX266" fmla="*/ 311943 w 771525"/>
                <a:gd name="connsiteY266" fmla="*/ 404812 h 1072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Lst>
              <a:rect l="l" t="t" r="r" b="b"/>
              <a:pathLst>
                <a:path w="771525" h="1072167">
                  <a:moveTo>
                    <a:pt x="311943" y="404812"/>
                  </a:moveTo>
                  <a:lnTo>
                    <a:pt x="311943" y="404812"/>
                  </a:lnTo>
                  <a:cubicBezTo>
                    <a:pt x="315118" y="411162"/>
                    <a:pt x="318068" y="417629"/>
                    <a:pt x="321468" y="423862"/>
                  </a:cubicBezTo>
                  <a:cubicBezTo>
                    <a:pt x="329382" y="438370"/>
                    <a:pt x="323784" y="423664"/>
                    <a:pt x="328612" y="438150"/>
                  </a:cubicBezTo>
                  <a:cubicBezTo>
                    <a:pt x="327818" y="455612"/>
                    <a:pt x="327321" y="473091"/>
                    <a:pt x="326231" y="490537"/>
                  </a:cubicBezTo>
                  <a:cubicBezTo>
                    <a:pt x="325733" y="498499"/>
                    <a:pt x="325063" y="506466"/>
                    <a:pt x="323850" y="514350"/>
                  </a:cubicBezTo>
                  <a:cubicBezTo>
                    <a:pt x="323468" y="516831"/>
                    <a:pt x="323036" y="519534"/>
                    <a:pt x="321468" y="521494"/>
                  </a:cubicBezTo>
                  <a:cubicBezTo>
                    <a:pt x="319680" y="523729"/>
                    <a:pt x="316706" y="524669"/>
                    <a:pt x="314325" y="526256"/>
                  </a:cubicBezTo>
                  <a:cubicBezTo>
                    <a:pt x="310511" y="531977"/>
                    <a:pt x="308413" y="533765"/>
                    <a:pt x="307181" y="540544"/>
                  </a:cubicBezTo>
                  <a:cubicBezTo>
                    <a:pt x="305757" y="548376"/>
                    <a:pt x="307764" y="560556"/>
                    <a:pt x="300037" y="566737"/>
                  </a:cubicBezTo>
                  <a:cubicBezTo>
                    <a:pt x="298077" y="568305"/>
                    <a:pt x="295274" y="568325"/>
                    <a:pt x="292893" y="569119"/>
                  </a:cubicBezTo>
                  <a:cubicBezTo>
                    <a:pt x="271248" y="561901"/>
                    <a:pt x="305405" y="572963"/>
                    <a:pt x="273843" y="564356"/>
                  </a:cubicBezTo>
                  <a:cubicBezTo>
                    <a:pt x="269000" y="563035"/>
                    <a:pt x="264318" y="561181"/>
                    <a:pt x="259556" y="559594"/>
                  </a:cubicBezTo>
                  <a:cubicBezTo>
                    <a:pt x="257175" y="558800"/>
                    <a:pt x="254910" y="557462"/>
                    <a:pt x="252412" y="557212"/>
                  </a:cubicBezTo>
                  <a:lnTo>
                    <a:pt x="228600" y="554831"/>
                  </a:lnTo>
                  <a:cubicBezTo>
                    <a:pt x="227524" y="554965"/>
                    <a:pt x="195235" y="558888"/>
                    <a:pt x="192881" y="559594"/>
                  </a:cubicBezTo>
                  <a:cubicBezTo>
                    <a:pt x="190140" y="560416"/>
                    <a:pt x="188118" y="562769"/>
                    <a:pt x="185737" y="564356"/>
                  </a:cubicBezTo>
                  <a:cubicBezTo>
                    <a:pt x="184150" y="566737"/>
                    <a:pt x="182255" y="568940"/>
                    <a:pt x="180975" y="571500"/>
                  </a:cubicBezTo>
                  <a:cubicBezTo>
                    <a:pt x="179852" y="573745"/>
                    <a:pt x="180161" y="576684"/>
                    <a:pt x="178593" y="578644"/>
                  </a:cubicBezTo>
                  <a:cubicBezTo>
                    <a:pt x="176805" y="580879"/>
                    <a:pt x="173831" y="581819"/>
                    <a:pt x="171450" y="583406"/>
                  </a:cubicBezTo>
                  <a:cubicBezTo>
                    <a:pt x="160533" y="599783"/>
                    <a:pt x="167355" y="595884"/>
                    <a:pt x="154781" y="600075"/>
                  </a:cubicBezTo>
                  <a:cubicBezTo>
                    <a:pt x="153084" y="594984"/>
                    <a:pt x="151828" y="587665"/>
                    <a:pt x="145256" y="585787"/>
                  </a:cubicBezTo>
                  <a:cubicBezTo>
                    <a:pt x="142109" y="584888"/>
                    <a:pt x="138906" y="587375"/>
                    <a:pt x="135731" y="588169"/>
                  </a:cubicBezTo>
                  <a:cubicBezTo>
                    <a:pt x="133350" y="589756"/>
                    <a:pt x="126563" y="590907"/>
                    <a:pt x="128587" y="592931"/>
                  </a:cubicBezTo>
                  <a:cubicBezTo>
                    <a:pt x="129334" y="593678"/>
                    <a:pt x="149817" y="586649"/>
                    <a:pt x="130968" y="592931"/>
                  </a:cubicBezTo>
                  <a:cubicBezTo>
                    <a:pt x="128587" y="594519"/>
                    <a:pt x="124888" y="595037"/>
                    <a:pt x="123825" y="597694"/>
                  </a:cubicBezTo>
                  <a:cubicBezTo>
                    <a:pt x="113976" y="622318"/>
                    <a:pt x="126273" y="609464"/>
                    <a:pt x="119062" y="623887"/>
                  </a:cubicBezTo>
                  <a:cubicBezTo>
                    <a:pt x="114627" y="632757"/>
                    <a:pt x="113740" y="630274"/>
                    <a:pt x="107156" y="638175"/>
                  </a:cubicBezTo>
                  <a:cubicBezTo>
                    <a:pt x="105324" y="640374"/>
                    <a:pt x="103981" y="642938"/>
                    <a:pt x="102393" y="645319"/>
                  </a:cubicBezTo>
                  <a:cubicBezTo>
                    <a:pt x="102645" y="649858"/>
                    <a:pt x="101095" y="689809"/>
                    <a:pt x="109537" y="702469"/>
                  </a:cubicBezTo>
                  <a:lnTo>
                    <a:pt x="114300" y="709612"/>
                  </a:lnTo>
                  <a:cubicBezTo>
                    <a:pt x="113506" y="712787"/>
                    <a:pt x="113207" y="716129"/>
                    <a:pt x="111918" y="719137"/>
                  </a:cubicBezTo>
                  <a:cubicBezTo>
                    <a:pt x="103009" y="739923"/>
                    <a:pt x="80223" y="727563"/>
                    <a:pt x="57150" y="728662"/>
                  </a:cubicBezTo>
                  <a:cubicBezTo>
                    <a:pt x="54769" y="731043"/>
                    <a:pt x="52808" y="733938"/>
                    <a:pt x="50006" y="735806"/>
                  </a:cubicBezTo>
                  <a:cubicBezTo>
                    <a:pt x="47917" y="737198"/>
                    <a:pt x="45350" y="737855"/>
                    <a:pt x="42862" y="738187"/>
                  </a:cubicBezTo>
                  <a:cubicBezTo>
                    <a:pt x="33388" y="739450"/>
                    <a:pt x="23812" y="739775"/>
                    <a:pt x="14287" y="740569"/>
                  </a:cubicBezTo>
                  <a:cubicBezTo>
                    <a:pt x="11906" y="742950"/>
                    <a:pt x="9011" y="744910"/>
                    <a:pt x="7143" y="747712"/>
                  </a:cubicBezTo>
                  <a:cubicBezTo>
                    <a:pt x="5751" y="749801"/>
                    <a:pt x="2517" y="753733"/>
                    <a:pt x="4762" y="754856"/>
                  </a:cubicBezTo>
                  <a:cubicBezTo>
                    <a:pt x="7322" y="756136"/>
                    <a:pt x="9525" y="751681"/>
                    <a:pt x="11906" y="750094"/>
                  </a:cubicBezTo>
                  <a:cubicBezTo>
                    <a:pt x="10318" y="753269"/>
                    <a:pt x="8541" y="756356"/>
                    <a:pt x="7143" y="759619"/>
                  </a:cubicBezTo>
                  <a:cubicBezTo>
                    <a:pt x="6154" y="761926"/>
                    <a:pt x="5884" y="764517"/>
                    <a:pt x="4762" y="766762"/>
                  </a:cubicBezTo>
                  <a:cubicBezTo>
                    <a:pt x="3482" y="769322"/>
                    <a:pt x="1587" y="771525"/>
                    <a:pt x="0" y="773906"/>
                  </a:cubicBezTo>
                  <a:cubicBezTo>
                    <a:pt x="794" y="777875"/>
                    <a:pt x="373" y="782298"/>
                    <a:pt x="2381" y="785812"/>
                  </a:cubicBezTo>
                  <a:cubicBezTo>
                    <a:pt x="3801" y="788297"/>
                    <a:pt x="8008" y="788148"/>
                    <a:pt x="9525" y="790575"/>
                  </a:cubicBezTo>
                  <a:cubicBezTo>
                    <a:pt x="12186" y="794832"/>
                    <a:pt x="12700" y="800100"/>
                    <a:pt x="14287" y="804862"/>
                  </a:cubicBezTo>
                  <a:cubicBezTo>
                    <a:pt x="15081" y="807243"/>
                    <a:pt x="15276" y="809918"/>
                    <a:pt x="16668" y="812006"/>
                  </a:cubicBezTo>
                  <a:lnTo>
                    <a:pt x="21431" y="819150"/>
                  </a:lnTo>
                  <a:cubicBezTo>
                    <a:pt x="27098" y="836152"/>
                    <a:pt x="23408" y="829260"/>
                    <a:pt x="30956" y="840581"/>
                  </a:cubicBezTo>
                  <a:cubicBezTo>
                    <a:pt x="36023" y="896323"/>
                    <a:pt x="23319" y="905368"/>
                    <a:pt x="42862" y="885825"/>
                  </a:cubicBezTo>
                  <a:cubicBezTo>
                    <a:pt x="46831" y="886619"/>
                    <a:pt x="51400" y="885961"/>
                    <a:pt x="54768" y="888206"/>
                  </a:cubicBezTo>
                  <a:cubicBezTo>
                    <a:pt x="72961" y="900334"/>
                    <a:pt x="38069" y="891370"/>
                    <a:pt x="64293" y="900112"/>
                  </a:cubicBezTo>
                  <a:cubicBezTo>
                    <a:pt x="68874" y="901639"/>
                    <a:pt x="73818" y="901700"/>
                    <a:pt x="78581" y="902494"/>
                  </a:cubicBezTo>
                  <a:cubicBezTo>
                    <a:pt x="80962" y="904081"/>
                    <a:pt x="83165" y="905976"/>
                    <a:pt x="85725" y="907256"/>
                  </a:cubicBezTo>
                  <a:cubicBezTo>
                    <a:pt x="87970" y="908378"/>
                    <a:pt x="91409" y="907595"/>
                    <a:pt x="92868" y="909637"/>
                  </a:cubicBezTo>
                  <a:cubicBezTo>
                    <a:pt x="95786" y="913722"/>
                    <a:pt x="96043" y="919162"/>
                    <a:pt x="97631" y="923925"/>
                  </a:cubicBezTo>
                  <a:lnTo>
                    <a:pt x="100012" y="931069"/>
                  </a:lnTo>
                  <a:lnTo>
                    <a:pt x="102393" y="938212"/>
                  </a:lnTo>
                  <a:cubicBezTo>
                    <a:pt x="103187" y="943768"/>
                    <a:pt x="101662" y="950211"/>
                    <a:pt x="104775" y="954881"/>
                  </a:cubicBezTo>
                  <a:cubicBezTo>
                    <a:pt x="106167" y="956969"/>
                    <a:pt x="109673" y="953622"/>
                    <a:pt x="111918" y="952500"/>
                  </a:cubicBezTo>
                  <a:cubicBezTo>
                    <a:pt x="114478" y="951220"/>
                    <a:pt x="116681" y="949325"/>
                    <a:pt x="119062" y="947737"/>
                  </a:cubicBezTo>
                  <a:cubicBezTo>
                    <a:pt x="120261" y="945938"/>
                    <a:pt x="127201" y="932063"/>
                    <a:pt x="133350" y="938212"/>
                  </a:cubicBezTo>
                  <a:cubicBezTo>
                    <a:pt x="135374" y="940236"/>
                    <a:pt x="130175" y="942975"/>
                    <a:pt x="128587" y="945356"/>
                  </a:cubicBezTo>
                  <a:lnTo>
                    <a:pt x="123825" y="959644"/>
                  </a:lnTo>
                  <a:cubicBezTo>
                    <a:pt x="123031" y="962025"/>
                    <a:pt x="123531" y="965395"/>
                    <a:pt x="121443" y="966787"/>
                  </a:cubicBezTo>
                  <a:lnTo>
                    <a:pt x="114300" y="971550"/>
                  </a:lnTo>
                  <a:cubicBezTo>
                    <a:pt x="113506" y="973931"/>
                    <a:pt x="111918" y="976184"/>
                    <a:pt x="111918" y="978694"/>
                  </a:cubicBezTo>
                  <a:cubicBezTo>
                    <a:pt x="111918" y="982565"/>
                    <a:pt x="116656" y="990575"/>
                    <a:pt x="119062" y="992981"/>
                  </a:cubicBezTo>
                  <a:cubicBezTo>
                    <a:pt x="121086" y="995005"/>
                    <a:pt x="126206" y="994882"/>
                    <a:pt x="126206" y="997744"/>
                  </a:cubicBezTo>
                  <a:cubicBezTo>
                    <a:pt x="126206" y="1000254"/>
                    <a:pt x="121443" y="996156"/>
                    <a:pt x="119062" y="995362"/>
                  </a:cubicBezTo>
                  <a:cubicBezTo>
                    <a:pt x="121443" y="993775"/>
                    <a:pt x="125143" y="993257"/>
                    <a:pt x="126206" y="990600"/>
                  </a:cubicBezTo>
                  <a:cubicBezTo>
                    <a:pt x="127138" y="988269"/>
                    <a:pt x="124515" y="985870"/>
                    <a:pt x="123825" y="983456"/>
                  </a:cubicBezTo>
                  <a:cubicBezTo>
                    <a:pt x="117852" y="962552"/>
                    <a:pt x="122695" y="977686"/>
                    <a:pt x="123825" y="981075"/>
                  </a:cubicBezTo>
                  <a:cubicBezTo>
                    <a:pt x="124619" y="995362"/>
                    <a:pt x="123258" y="1009935"/>
                    <a:pt x="126206" y="1023937"/>
                  </a:cubicBezTo>
                  <a:cubicBezTo>
                    <a:pt x="126723" y="1026393"/>
                    <a:pt x="131390" y="1024751"/>
                    <a:pt x="133350" y="1026319"/>
                  </a:cubicBezTo>
                  <a:cubicBezTo>
                    <a:pt x="135585" y="1028107"/>
                    <a:pt x="136089" y="1031439"/>
                    <a:pt x="138112" y="1033462"/>
                  </a:cubicBezTo>
                  <a:cubicBezTo>
                    <a:pt x="140136" y="1035486"/>
                    <a:pt x="142875" y="1036637"/>
                    <a:pt x="145256" y="1038225"/>
                  </a:cubicBezTo>
                  <a:cubicBezTo>
                    <a:pt x="167302" y="1030877"/>
                    <a:pt x="144699" y="1040870"/>
                    <a:pt x="154781" y="992981"/>
                  </a:cubicBezTo>
                  <a:cubicBezTo>
                    <a:pt x="155298" y="990525"/>
                    <a:pt x="159544" y="991394"/>
                    <a:pt x="161925" y="990600"/>
                  </a:cubicBezTo>
                  <a:cubicBezTo>
                    <a:pt x="162719" y="994569"/>
                    <a:pt x="162061" y="999139"/>
                    <a:pt x="164306" y="1002506"/>
                  </a:cubicBezTo>
                  <a:cubicBezTo>
                    <a:pt x="165698" y="1004595"/>
                    <a:pt x="168940" y="1004887"/>
                    <a:pt x="171450" y="1004887"/>
                  </a:cubicBezTo>
                  <a:cubicBezTo>
                    <a:pt x="181008" y="1004887"/>
                    <a:pt x="190500" y="1003300"/>
                    <a:pt x="200025" y="1002506"/>
                  </a:cubicBezTo>
                  <a:cubicBezTo>
                    <a:pt x="209938" y="999202"/>
                    <a:pt x="206432" y="999058"/>
                    <a:pt x="219075" y="1002506"/>
                  </a:cubicBezTo>
                  <a:cubicBezTo>
                    <a:pt x="223918" y="1003827"/>
                    <a:pt x="233362" y="1007269"/>
                    <a:pt x="233362" y="1007269"/>
                  </a:cubicBezTo>
                  <a:cubicBezTo>
                    <a:pt x="232568" y="1015206"/>
                    <a:pt x="237253" y="1026153"/>
                    <a:pt x="230981" y="1031081"/>
                  </a:cubicBezTo>
                  <a:cubicBezTo>
                    <a:pt x="222843" y="1037475"/>
                    <a:pt x="210247" y="1031848"/>
                    <a:pt x="200025" y="1033462"/>
                  </a:cubicBezTo>
                  <a:cubicBezTo>
                    <a:pt x="195066" y="1034245"/>
                    <a:pt x="190500" y="1036637"/>
                    <a:pt x="185737" y="1038225"/>
                  </a:cubicBezTo>
                  <a:lnTo>
                    <a:pt x="178593" y="1040606"/>
                  </a:lnTo>
                  <a:cubicBezTo>
                    <a:pt x="175014" y="1051343"/>
                    <a:pt x="171753" y="1057882"/>
                    <a:pt x="178593" y="1071562"/>
                  </a:cubicBezTo>
                  <a:cubicBezTo>
                    <a:pt x="179873" y="1074122"/>
                    <a:pt x="183057" y="1067805"/>
                    <a:pt x="185737" y="1066800"/>
                  </a:cubicBezTo>
                  <a:cubicBezTo>
                    <a:pt x="189527" y="1065379"/>
                    <a:pt x="193661" y="1065143"/>
                    <a:pt x="197643" y="1064419"/>
                  </a:cubicBezTo>
                  <a:cubicBezTo>
                    <a:pt x="202394" y="1063555"/>
                    <a:pt x="207247" y="1063208"/>
                    <a:pt x="211931" y="1062037"/>
                  </a:cubicBezTo>
                  <a:cubicBezTo>
                    <a:pt x="216801" y="1060819"/>
                    <a:pt x="221456" y="1058862"/>
                    <a:pt x="226218" y="1057275"/>
                  </a:cubicBezTo>
                  <a:cubicBezTo>
                    <a:pt x="228599" y="1056481"/>
                    <a:pt x="230859" y="1055087"/>
                    <a:pt x="233362" y="1054894"/>
                  </a:cubicBezTo>
                  <a:lnTo>
                    <a:pt x="264318" y="1052512"/>
                  </a:lnTo>
                  <a:cubicBezTo>
                    <a:pt x="296930" y="1041643"/>
                    <a:pt x="270524" y="1049533"/>
                    <a:pt x="352425" y="1052512"/>
                  </a:cubicBezTo>
                  <a:cubicBezTo>
                    <a:pt x="369102" y="1053118"/>
                    <a:pt x="385762" y="1054100"/>
                    <a:pt x="402431" y="1054894"/>
                  </a:cubicBezTo>
                  <a:cubicBezTo>
                    <a:pt x="403023" y="1055012"/>
                    <a:pt x="419041" y="1057704"/>
                    <a:pt x="421481" y="1059656"/>
                  </a:cubicBezTo>
                  <a:cubicBezTo>
                    <a:pt x="423716" y="1061444"/>
                    <a:pt x="424656" y="1064419"/>
                    <a:pt x="426243" y="1066800"/>
                  </a:cubicBezTo>
                  <a:cubicBezTo>
                    <a:pt x="427831" y="1064419"/>
                    <a:pt x="431006" y="1062518"/>
                    <a:pt x="431006" y="1059656"/>
                  </a:cubicBezTo>
                  <a:cubicBezTo>
                    <a:pt x="431006" y="1054636"/>
                    <a:pt x="426243" y="1045369"/>
                    <a:pt x="426243" y="1045369"/>
                  </a:cubicBezTo>
                  <a:cubicBezTo>
                    <a:pt x="427037" y="1042988"/>
                    <a:pt x="426850" y="1040000"/>
                    <a:pt x="428625" y="1038225"/>
                  </a:cubicBezTo>
                  <a:cubicBezTo>
                    <a:pt x="432672" y="1034178"/>
                    <a:pt x="438865" y="1032747"/>
                    <a:pt x="442912" y="1028700"/>
                  </a:cubicBezTo>
                  <a:cubicBezTo>
                    <a:pt x="445293" y="1026319"/>
                    <a:pt x="447254" y="1023424"/>
                    <a:pt x="450056" y="1021556"/>
                  </a:cubicBezTo>
                  <a:cubicBezTo>
                    <a:pt x="452145" y="1020164"/>
                    <a:pt x="454819" y="1019969"/>
                    <a:pt x="457200" y="1019175"/>
                  </a:cubicBezTo>
                  <a:cubicBezTo>
                    <a:pt x="455612" y="1014412"/>
                    <a:pt x="450849" y="1009650"/>
                    <a:pt x="452437" y="1004887"/>
                  </a:cubicBezTo>
                  <a:cubicBezTo>
                    <a:pt x="453231" y="1002506"/>
                    <a:pt x="454273" y="1000194"/>
                    <a:pt x="454818" y="997744"/>
                  </a:cubicBezTo>
                  <a:cubicBezTo>
                    <a:pt x="455866" y="993031"/>
                    <a:pt x="455673" y="988037"/>
                    <a:pt x="457200" y="983456"/>
                  </a:cubicBezTo>
                  <a:cubicBezTo>
                    <a:pt x="458105" y="980741"/>
                    <a:pt x="460682" y="978872"/>
                    <a:pt x="461962" y="976312"/>
                  </a:cubicBezTo>
                  <a:cubicBezTo>
                    <a:pt x="463084" y="974067"/>
                    <a:pt x="462775" y="971129"/>
                    <a:pt x="464343" y="969169"/>
                  </a:cubicBezTo>
                  <a:cubicBezTo>
                    <a:pt x="466131" y="966934"/>
                    <a:pt x="469106" y="965994"/>
                    <a:pt x="471487" y="964406"/>
                  </a:cubicBezTo>
                  <a:cubicBezTo>
                    <a:pt x="482205" y="948330"/>
                    <a:pt x="467844" y="966025"/>
                    <a:pt x="492918" y="954881"/>
                  </a:cubicBezTo>
                  <a:cubicBezTo>
                    <a:pt x="495533" y="953719"/>
                    <a:pt x="496093" y="950118"/>
                    <a:pt x="497681" y="947737"/>
                  </a:cubicBezTo>
                  <a:cubicBezTo>
                    <a:pt x="498475" y="942181"/>
                    <a:pt x="498961" y="936572"/>
                    <a:pt x="500062" y="931069"/>
                  </a:cubicBezTo>
                  <a:cubicBezTo>
                    <a:pt x="500554" y="928608"/>
                    <a:pt x="500018" y="924572"/>
                    <a:pt x="502443" y="923925"/>
                  </a:cubicBezTo>
                  <a:cubicBezTo>
                    <a:pt x="513208" y="921054"/>
                    <a:pt x="524668" y="922338"/>
                    <a:pt x="535781" y="921544"/>
                  </a:cubicBezTo>
                  <a:cubicBezTo>
                    <a:pt x="541337" y="922338"/>
                    <a:pt x="546946" y="922824"/>
                    <a:pt x="552450" y="923925"/>
                  </a:cubicBezTo>
                  <a:cubicBezTo>
                    <a:pt x="554911" y="924417"/>
                    <a:pt x="557818" y="924531"/>
                    <a:pt x="559593" y="926306"/>
                  </a:cubicBezTo>
                  <a:cubicBezTo>
                    <a:pt x="561368" y="928081"/>
                    <a:pt x="561181" y="931069"/>
                    <a:pt x="561975" y="933450"/>
                  </a:cubicBezTo>
                  <a:cubicBezTo>
                    <a:pt x="561181" y="936625"/>
                    <a:pt x="561408" y="940252"/>
                    <a:pt x="559593" y="942975"/>
                  </a:cubicBezTo>
                  <a:cubicBezTo>
                    <a:pt x="556956" y="946931"/>
                    <a:pt x="549380" y="948761"/>
                    <a:pt x="545306" y="950119"/>
                  </a:cubicBezTo>
                  <a:cubicBezTo>
                    <a:pt x="543718" y="952500"/>
                    <a:pt x="541187" y="954474"/>
                    <a:pt x="540543" y="957262"/>
                  </a:cubicBezTo>
                  <a:cubicBezTo>
                    <a:pt x="538749" y="965035"/>
                    <a:pt x="539151" y="973159"/>
                    <a:pt x="538162" y="981075"/>
                  </a:cubicBezTo>
                  <a:cubicBezTo>
                    <a:pt x="537563" y="985866"/>
                    <a:pt x="536575" y="990600"/>
                    <a:pt x="535781" y="995362"/>
                  </a:cubicBezTo>
                  <a:cubicBezTo>
                    <a:pt x="536575" y="1012825"/>
                    <a:pt x="536768" y="1030325"/>
                    <a:pt x="538162" y="1047750"/>
                  </a:cubicBezTo>
                  <a:cubicBezTo>
                    <a:pt x="538457" y="1051439"/>
                    <a:pt x="542560" y="1059841"/>
                    <a:pt x="545306" y="1062037"/>
                  </a:cubicBezTo>
                  <a:cubicBezTo>
                    <a:pt x="547266" y="1063605"/>
                    <a:pt x="550069" y="1063625"/>
                    <a:pt x="552450" y="1064419"/>
                  </a:cubicBezTo>
                  <a:cubicBezTo>
                    <a:pt x="566408" y="1057439"/>
                    <a:pt x="574869" y="1056345"/>
                    <a:pt x="583406" y="1045369"/>
                  </a:cubicBezTo>
                  <a:cubicBezTo>
                    <a:pt x="586920" y="1040851"/>
                    <a:pt x="592931" y="1031081"/>
                    <a:pt x="592931" y="1031081"/>
                  </a:cubicBezTo>
                  <a:cubicBezTo>
                    <a:pt x="593725" y="1028700"/>
                    <a:pt x="594820" y="1026398"/>
                    <a:pt x="595312" y="1023937"/>
                  </a:cubicBezTo>
                  <a:cubicBezTo>
                    <a:pt x="596413" y="1018434"/>
                    <a:pt x="595005" y="1012196"/>
                    <a:pt x="597693" y="1007269"/>
                  </a:cubicBezTo>
                  <a:cubicBezTo>
                    <a:pt x="600127" y="1002807"/>
                    <a:pt x="605775" y="1001091"/>
                    <a:pt x="609600" y="997744"/>
                  </a:cubicBezTo>
                  <a:cubicBezTo>
                    <a:pt x="624273" y="984905"/>
                    <a:pt x="609261" y="995588"/>
                    <a:pt x="623887" y="985837"/>
                  </a:cubicBezTo>
                  <a:cubicBezTo>
                    <a:pt x="623093" y="971550"/>
                    <a:pt x="623530" y="957141"/>
                    <a:pt x="621506" y="942975"/>
                  </a:cubicBezTo>
                  <a:cubicBezTo>
                    <a:pt x="621101" y="940142"/>
                    <a:pt x="618023" y="938391"/>
                    <a:pt x="616743" y="935831"/>
                  </a:cubicBezTo>
                  <a:cubicBezTo>
                    <a:pt x="615620" y="933586"/>
                    <a:pt x="614906" y="931137"/>
                    <a:pt x="614362" y="928687"/>
                  </a:cubicBezTo>
                  <a:cubicBezTo>
                    <a:pt x="610170" y="909821"/>
                    <a:pt x="616272" y="918691"/>
                    <a:pt x="604837" y="907256"/>
                  </a:cubicBezTo>
                  <a:cubicBezTo>
                    <a:pt x="597932" y="886537"/>
                    <a:pt x="605152" y="910236"/>
                    <a:pt x="600075" y="862012"/>
                  </a:cubicBezTo>
                  <a:cubicBezTo>
                    <a:pt x="599812" y="859516"/>
                    <a:pt x="599234" y="856850"/>
                    <a:pt x="597693" y="854869"/>
                  </a:cubicBezTo>
                  <a:cubicBezTo>
                    <a:pt x="593558" y="849553"/>
                    <a:pt x="588168" y="845344"/>
                    <a:pt x="583406" y="840581"/>
                  </a:cubicBezTo>
                  <a:lnTo>
                    <a:pt x="576262" y="833437"/>
                  </a:lnTo>
                  <a:cubicBezTo>
                    <a:pt x="581341" y="818200"/>
                    <a:pt x="574358" y="832801"/>
                    <a:pt x="585787" y="823912"/>
                  </a:cubicBezTo>
                  <a:cubicBezTo>
                    <a:pt x="591103" y="819777"/>
                    <a:pt x="594471" y="813362"/>
                    <a:pt x="600075" y="809625"/>
                  </a:cubicBezTo>
                  <a:lnTo>
                    <a:pt x="607218" y="804862"/>
                  </a:lnTo>
                  <a:cubicBezTo>
                    <a:pt x="613284" y="786672"/>
                    <a:pt x="607101" y="810825"/>
                    <a:pt x="604837" y="788194"/>
                  </a:cubicBezTo>
                  <a:cubicBezTo>
                    <a:pt x="604356" y="783390"/>
                    <a:pt x="606424" y="778669"/>
                    <a:pt x="607218" y="773906"/>
                  </a:cubicBezTo>
                  <a:lnTo>
                    <a:pt x="609600" y="785812"/>
                  </a:lnTo>
                  <a:cubicBezTo>
                    <a:pt x="608806" y="783431"/>
                    <a:pt x="605443" y="780444"/>
                    <a:pt x="607218" y="778669"/>
                  </a:cubicBezTo>
                  <a:cubicBezTo>
                    <a:pt x="608993" y="776894"/>
                    <a:pt x="612055" y="780061"/>
                    <a:pt x="614362" y="781050"/>
                  </a:cubicBezTo>
                  <a:cubicBezTo>
                    <a:pt x="617625" y="782448"/>
                    <a:pt x="620805" y="784051"/>
                    <a:pt x="623887" y="785812"/>
                  </a:cubicBezTo>
                  <a:cubicBezTo>
                    <a:pt x="626372" y="787232"/>
                    <a:pt x="628400" y="789448"/>
                    <a:pt x="631031" y="790575"/>
                  </a:cubicBezTo>
                  <a:cubicBezTo>
                    <a:pt x="634039" y="791864"/>
                    <a:pt x="637381" y="792162"/>
                    <a:pt x="640556" y="792956"/>
                  </a:cubicBezTo>
                  <a:cubicBezTo>
                    <a:pt x="634429" y="794998"/>
                    <a:pt x="621716" y="799708"/>
                    <a:pt x="616743" y="797719"/>
                  </a:cubicBezTo>
                  <a:cubicBezTo>
                    <a:pt x="614086" y="796656"/>
                    <a:pt x="619918" y="792956"/>
                    <a:pt x="621506" y="790575"/>
                  </a:cubicBezTo>
                  <a:cubicBezTo>
                    <a:pt x="620712" y="783431"/>
                    <a:pt x="621398" y="775963"/>
                    <a:pt x="619125" y="769144"/>
                  </a:cubicBezTo>
                  <a:cubicBezTo>
                    <a:pt x="617815" y="765215"/>
                    <a:pt x="608105" y="759416"/>
                    <a:pt x="604837" y="757237"/>
                  </a:cubicBezTo>
                  <a:lnTo>
                    <a:pt x="595312" y="742950"/>
                  </a:lnTo>
                  <a:cubicBezTo>
                    <a:pt x="593725" y="740569"/>
                    <a:pt x="592931" y="737393"/>
                    <a:pt x="590550" y="735806"/>
                  </a:cubicBezTo>
                  <a:lnTo>
                    <a:pt x="583406" y="731044"/>
                  </a:lnTo>
                  <a:cubicBezTo>
                    <a:pt x="580231" y="726281"/>
                    <a:pt x="579311" y="718566"/>
                    <a:pt x="573881" y="716756"/>
                  </a:cubicBezTo>
                  <a:cubicBezTo>
                    <a:pt x="549834" y="708742"/>
                    <a:pt x="587162" y="720980"/>
                    <a:pt x="557212" y="711994"/>
                  </a:cubicBezTo>
                  <a:cubicBezTo>
                    <a:pt x="552404" y="710551"/>
                    <a:pt x="547102" y="710016"/>
                    <a:pt x="542925" y="707231"/>
                  </a:cubicBezTo>
                  <a:lnTo>
                    <a:pt x="528637" y="697706"/>
                  </a:lnTo>
                  <a:cubicBezTo>
                    <a:pt x="527843" y="695325"/>
                    <a:pt x="526256" y="693072"/>
                    <a:pt x="526256" y="690562"/>
                  </a:cubicBezTo>
                  <a:cubicBezTo>
                    <a:pt x="526256" y="678566"/>
                    <a:pt x="531965" y="684170"/>
                    <a:pt x="526256" y="673894"/>
                  </a:cubicBezTo>
                  <a:cubicBezTo>
                    <a:pt x="523476" y="668890"/>
                    <a:pt x="516731" y="659606"/>
                    <a:pt x="516731" y="659606"/>
                  </a:cubicBezTo>
                  <a:cubicBezTo>
                    <a:pt x="515937" y="652462"/>
                    <a:pt x="516623" y="644994"/>
                    <a:pt x="514350" y="638175"/>
                  </a:cubicBezTo>
                  <a:cubicBezTo>
                    <a:pt x="513285" y="634980"/>
                    <a:pt x="509074" y="633833"/>
                    <a:pt x="507206" y="631031"/>
                  </a:cubicBezTo>
                  <a:cubicBezTo>
                    <a:pt x="505814" y="628942"/>
                    <a:pt x="505619" y="626268"/>
                    <a:pt x="504825" y="623887"/>
                  </a:cubicBezTo>
                  <a:cubicBezTo>
                    <a:pt x="505619" y="615950"/>
                    <a:pt x="505993" y="607959"/>
                    <a:pt x="507206" y="600075"/>
                  </a:cubicBezTo>
                  <a:cubicBezTo>
                    <a:pt x="507588" y="597594"/>
                    <a:pt x="508019" y="594891"/>
                    <a:pt x="509587" y="592931"/>
                  </a:cubicBezTo>
                  <a:cubicBezTo>
                    <a:pt x="511375" y="590696"/>
                    <a:pt x="514350" y="589756"/>
                    <a:pt x="516731" y="588169"/>
                  </a:cubicBezTo>
                  <a:cubicBezTo>
                    <a:pt x="515937" y="582613"/>
                    <a:pt x="515354" y="577022"/>
                    <a:pt x="514350" y="571500"/>
                  </a:cubicBezTo>
                  <a:cubicBezTo>
                    <a:pt x="513764" y="568280"/>
                    <a:pt x="513783" y="564698"/>
                    <a:pt x="511968" y="561975"/>
                  </a:cubicBezTo>
                  <a:cubicBezTo>
                    <a:pt x="510381" y="559594"/>
                    <a:pt x="507648" y="557682"/>
                    <a:pt x="504825" y="557212"/>
                  </a:cubicBezTo>
                  <a:cubicBezTo>
                    <a:pt x="493055" y="555250"/>
                    <a:pt x="481012" y="555625"/>
                    <a:pt x="469106" y="554831"/>
                  </a:cubicBezTo>
                  <a:cubicBezTo>
                    <a:pt x="466725" y="553244"/>
                    <a:pt x="463750" y="552304"/>
                    <a:pt x="461962" y="550069"/>
                  </a:cubicBezTo>
                  <a:cubicBezTo>
                    <a:pt x="458055" y="545185"/>
                    <a:pt x="459520" y="540665"/>
                    <a:pt x="461962" y="535781"/>
                  </a:cubicBezTo>
                  <a:cubicBezTo>
                    <a:pt x="463242" y="533221"/>
                    <a:pt x="464701" y="530661"/>
                    <a:pt x="466725" y="528637"/>
                  </a:cubicBezTo>
                  <a:cubicBezTo>
                    <a:pt x="468748" y="526614"/>
                    <a:pt x="471487" y="525462"/>
                    <a:pt x="473868" y="523875"/>
                  </a:cubicBezTo>
                  <a:cubicBezTo>
                    <a:pt x="484785" y="507498"/>
                    <a:pt x="477963" y="511397"/>
                    <a:pt x="490537" y="507206"/>
                  </a:cubicBezTo>
                  <a:cubicBezTo>
                    <a:pt x="492125" y="504825"/>
                    <a:pt x="493468" y="502261"/>
                    <a:pt x="495300" y="500062"/>
                  </a:cubicBezTo>
                  <a:cubicBezTo>
                    <a:pt x="502295" y="491668"/>
                    <a:pt x="506774" y="490032"/>
                    <a:pt x="516731" y="483394"/>
                  </a:cubicBezTo>
                  <a:cubicBezTo>
                    <a:pt x="519112" y="481806"/>
                    <a:pt x="521160" y="479536"/>
                    <a:pt x="523875" y="478631"/>
                  </a:cubicBezTo>
                  <a:lnTo>
                    <a:pt x="538162" y="473869"/>
                  </a:lnTo>
                  <a:cubicBezTo>
                    <a:pt x="547144" y="470875"/>
                    <a:pt x="551407" y="470147"/>
                    <a:pt x="559593" y="461962"/>
                  </a:cubicBezTo>
                  <a:cubicBezTo>
                    <a:pt x="564356" y="457200"/>
                    <a:pt x="570145" y="453279"/>
                    <a:pt x="573881" y="447675"/>
                  </a:cubicBezTo>
                  <a:lnTo>
                    <a:pt x="583406" y="433387"/>
                  </a:lnTo>
                  <a:cubicBezTo>
                    <a:pt x="585110" y="424867"/>
                    <a:pt x="584418" y="420469"/>
                    <a:pt x="590550" y="414337"/>
                  </a:cubicBezTo>
                  <a:cubicBezTo>
                    <a:pt x="592573" y="412314"/>
                    <a:pt x="595312" y="411162"/>
                    <a:pt x="597693" y="409575"/>
                  </a:cubicBezTo>
                  <a:cubicBezTo>
                    <a:pt x="605631" y="397669"/>
                    <a:pt x="600075" y="404017"/>
                    <a:pt x="616743" y="392906"/>
                  </a:cubicBezTo>
                  <a:lnTo>
                    <a:pt x="623887" y="388144"/>
                  </a:lnTo>
                  <a:cubicBezTo>
                    <a:pt x="635614" y="405733"/>
                    <a:pt x="629978" y="397852"/>
                    <a:pt x="640556" y="411956"/>
                  </a:cubicBezTo>
                  <a:cubicBezTo>
                    <a:pt x="648493" y="411162"/>
                    <a:pt x="658365" y="414828"/>
                    <a:pt x="664368" y="409575"/>
                  </a:cubicBezTo>
                  <a:cubicBezTo>
                    <a:pt x="668146" y="406269"/>
                    <a:pt x="661193" y="400050"/>
                    <a:pt x="659606" y="395287"/>
                  </a:cubicBezTo>
                  <a:cubicBezTo>
                    <a:pt x="656321" y="385430"/>
                    <a:pt x="658617" y="390231"/>
                    <a:pt x="652462" y="381000"/>
                  </a:cubicBezTo>
                  <a:cubicBezTo>
                    <a:pt x="651668" y="377825"/>
                    <a:pt x="651705" y="374317"/>
                    <a:pt x="650081" y="371475"/>
                  </a:cubicBezTo>
                  <a:cubicBezTo>
                    <a:pt x="648410" y="368551"/>
                    <a:pt x="645093" y="366918"/>
                    <a:pt x="642937" y="364331"/>
                  </a:cubicBezTo>
                  <a:cubicBezTo>
                    <a:pt x="641105" y="362132"/>
                    <a:pt x="639762" y="359568"/>
                    <a:pt x="638175" y="357187"/>
                  </a:cubicBezTo>
                  <a:cubicBezTo>
                    <a:pt x="638969" y="342106"/>
                    <a:pt x="639189" y="326984"/>
                    <a:pt x="640556" y="311944"/>
                  </a:cubicBezTo>
                  <a:cubicBezTo>
                    <a:pt x="641325" y="303488"/>
                    <a:pt x="644754" y="304049"/>
                    <a:pt x="650081" y="297656"/>
                  </a:cubicBezTo>
                  <a:cubicBezTo>
                    <a:pt x="651913" y="295457"/>
                    <a:pt x="652819" y="292536"/>
                    <a:pt x="654843" y="290512"/>
                  </a:cubicBezTo>
                  <a:cubicBezTo>
                    <a:pt x="659458" y="285897"/>
                    <a:pt x="663322" y="285305"/>
                    <a:pt x="669131" y="283369"/>
                  </a:cubicBezTo>
                  <a:cubicBezTo>
                    <a:pt x="671512" y="281781"/>
                    <a:pt x="673486" y="279250"/>
                    <a:pt x="676275" y="278606"/>
                  </a:cubicBezTo>
                  <a:cubicBezTo>
                    <a:pt x="684048" y="276812"/>
                    <a:pt x="692190" y="277353"/>
                    <a:pt x="700087" y="276225"/>
                  </a:cubicBezTo>
                  <a:cubicBezTo>
                    <a:pt x="703327" y="275762"/>
                    <a:pt x="706437" y="274638"/>
                    <a:pt x="709612" y="273844"/>
                  </a:cubicBezTo>
                  <a:cubicBezTo>
                    <a:pt x="711200" y="271463"/>
                    <a:pt x="713970" y="269533"/>
                    <a:pt x="714375" y="266700"/>
                  </a:cubicBezTo>
                  <a:cubicBezTo>
                    <a:pt x="715279" y="260370"/>
                    <a:pt x="710328" y="254676"/>
                    <a:pt x="707231" y="250031"/>
                  </a:cubicBezTo>
                  <a:cubicBezTo>
                    <a:pt x="712497" y="244765"/>
                    <a:pt x="715822" y="242374"/>
                    <a:pt x="719137" y="235744"/>
                  </a:cubicBezTo>
                  <a:cubicBezTo>
                    <a:pt x="720259" y="233499"/>
                    <a:pt x="720299" y="230794"/>
                    <a:pt x="721518" y="228600"/>
                  </a:cubicBezTo>
                  <a:cubicBezTo>
                    <a:pt x="729689" y="213891"/>
                    <a:pt x="727751" y="216506"/>
                    <a:pt x="738187" y="209550"/>
                  </a:cubicBezTo>
                  <a:cubicBezTo>
                    <a:pt x="739775" y="207169"/>
                    <a:pt x="740926" y="204430"/>
                    <a:pt x="742950" y="202406"/>
                  </a:cubicBezTo>
                  <a:cubicBezTo>
                    <a:pt x="745904" y="199452"/>
                    <a:pt x="755561" y="193205"/>
                    <a:pt x="759618" y="190500"/>
                  </a:cubicBezTo>
                  <a:cubicBezTo>
                    <a:pt x="758824" y="188119"/>
                    <a:pt x="759012" y="185131"/>
                    <a:pt x="757237" y="183356"/>
                  </a:cubicBezTo>
                  <a:cubicBezTo>
                    <a:pt x="753190" y="179309"/>
                    <a:pt x="742950" y="173831"/>
                    <a:pt x="742950" y="173831"/>
                  </a:cubicBezTo>
                  <a:cubicBezTo>
                    <a:pt x="736962" y="155873"/>
                    <a:pt x="745735" y="177312"/>
                    <a:pt x="733425" y="161925"/>
                  </a:cubicBezTo>
                  <a:cubicBezTo>
                    <a:pt x="731857" y="159965"/>
                    <a:pt x="731837" y="157162"/>
                    <a:pt x="731043" y="154781"/>
                  </a:cubicBezTo>
                  <a:cubicBezTo>
                    <a:pt x="732176" y="142326"/>
                    <a:pt x="732452" y="128981"/>
                    <a:pt x="735806" y="116681"/>
                  </a:cubicBezTo>
                  <a:cubicBezTo>
                    <a:pt x="737127" y="111838"/>
                    <a:pt x="735806" y="103982"/>
                    <a:pt x="740568" y="102394"/>
                  </a:cubicBezTo>
                  <a:cubicBezTo>
                    <a:pt x="770700" y="92347"/>
                    <a:pt x="722510" y="109111"/>
                    <a:pt x="754856" y="95250"/>
                  </a:cubicBezTo>
                  <a:cubicBezTo>
                    <a:pt x="757864" y="93961"/>
                    <a:pt x="761234" y="93768"/>
                    <a:pt x="764381" y="92869"/>
                  </a:cubicBezTo>
                  <a:cubicBezTo>
                    <a:pt x="766795" y="92179"/>
                    <a:pt x="769144" y="91281"/>
                    <a:pt x="771525" y="90487"/>
                  </a:cubicBezTo>
                  <a:cubicBezTo>
                    <a:pt x="770731" y="81756"/>
                    <a:pt x="771552" y="72724"/>
                    <a:pt x="769143" y="64294"/>
                  </a:cubicBezTo>
                  <a:cubicBezTo>
                    <a:pt x="768218" y="61056"/>
                    <a:pt x="764587" y="59306"/>
                    <a:pt x="762000" y="57150"/>
                  </a:cubicBezTo>
                  <a:cubicBezTo>
                    <a:pt x="759801" y="55318"/>
                    <a:pt x="757055" y="54219"/>
                    <a:pt x="754856" y="52387"/>
                  </a:cubicBezTo>
                  <a:cubicBezTo>
                    <a:pt x="736520" y="37108"/>
                    <a:pt x="758306" y="52307"/>
                    <a:pt x="740568" y="40481"/>
                  </a:cubicBezTo>
                  <a:cubicBezTo>
                    <a:pt x="727869" y="21430"/>
                    <a:pt x="744537" y="44450"/>
                    <a:pt x="728662" y="28575"/>
                  </a:cubicBezTo>
                  <a:cubicBezTo>
                    <a:pt x="726638" y="26551"/>
                    <a:pt x="725732" y="23630"/>
                    <a:pt x="723900" y="21431"/>
                  </a:cubicBezTo>
                  <a:cubicBezTo>
                    <a:pt x="721744" y="18844"/>
                    <a:pt x="718912" y="16874"/>
                    <a:pt x="716756" y="14287"/>
                  </a:cubicBezTo>
                  <a:cubicBezTo>
                    <a:pt x="700172" y="-5612"/>
                    <a:pt x="725728" y="20881"/>
                    <a:pt x="704850" y="0"/>
                  </a:cubicBezTo>
                  <a:lnTo>
                    <a:pt x="690562" y="21431"/>
                  </a:lnTo>
                  <a:cubicBezTo>
                    <a:pt x="688975" y="23812"/>
                    <a:pt x="686705" y="25860"/>
                    <a:pt x="685800" y="28575"/>
                  </a:cubicBezTo>
                  <a:lnTo>
                    <a:pt x="681037" y="42862"/>
                  </a:lnTo>
                  <a:cubicBezTo>
                    <a:pt x="680243" y="62706"/>
                    <a:pt x="680071" y="82585"/>
                    <a:pt x="678656" y="102394"/>
                  </a:cubicBezTo>
                  <a:cubicBezTo>
                    <a:pt x="678477" y="104897"/>
                    <a:pt x="678050" y="107762"/>
                    <a:pt x="676275" y="109537"/>
                  </a:cubicBezTo>
                  <a:cubicBezTo>
                    <a:pt x="672227" y="113584"/>
                    <a:pt x="666750" y="115887"/>
                    <a:pt x="661987" y="119062"/>
                  </a:cubicBezTo>
                  <a:cubicBezTo>
                    <a:pt x="659606" y="120650"/>
                    <a:pt x="656867" y="121801"/>
                    <a:pt x="654843" y="123825"/>
                  </a:cubicBezTo>
                  <a:cubicBezTo>
                    <a:pt x="633965" y="144706"/>
                    <a:pt x="659521" y="118213"/>
                    <a:pt x="642937" y="138112"/>
                  </a:cubicBezTo>
                  <a:cubicBezTo>
                    <a:pt x="638195" y="143801"/>
                    <a:pt x="627633" y="152739"/>
                    <a:pt x="621506" y="154781"/>
                  </a:cubicBezTo>
                  <a:lnTo>
                    <a:pt x="614362" y="157162"/>
                  </a:lnTo>
                  <a:cubicBezTo>
                    <a:pt x="606334" y="169205"/>
                    <a:pt x="613958" y="160936"/>
                    <a:pt x="602456" y="166687"/>
                  </a:cubicBezTo>
                  <a:cubicBezTo>
                    <a:pt x="599896" y="167967"/>
                    <a:pt x="597927" y="170288"/>
                    <a:pt x="595312" y="171450"/>
                  </a:cubicBezTo>
                  <a:cubicBezTo>
                    <a:pt x="590725" y="173489"/>
                    <a:pt x="581025" y="176212"/>
                    <a:pt x="581025" y="176212"/>
                  </a:cubicBezTo>
                  <a:cubicBezTo>
                    <a:pt x="578644" y="177800"/>
                    <a:pt x="576441" y="179695"/>
                    <a:pt x="573881" y="180975"/>
                  </a:cubicBezTo>
                  <a:cubicBezTo>
                    <a:pt x="571636" y="182098"/>
                    <a:pt x="568826" y="181964"/>
                    <a:pt x="566737" y="183356"/>
                  </a:cubicBezTo>
                  <a:cubicBezTo>
                    <a:pt x="562786" y="185990"/>
                    <a:pt x="557028" y="193250"/>
                    <a:pt x="554831" y="197644"/>
                  </a:cubicBezTo>
                  <a:cubicBezTo>
                    <a:pt x="553124" y="201058"/>
                    <a:pt x="550830" y="211263"/>
                    <a:pt x="550068" y="214312"/>
                  </a:cubicBezTo>
                  <a:cubicBezTo>
                    <a:pt x="549274" y="223837"/>
                    <a:pt x="549561" y="233515"/>
                    <a:pt x="547687" y="242887"/>
                  </a:cubicBezTo>
                  <a:cubicBezTo>
                    <a:pt x="547126" y="245693"/>
                    <a:pt x="544826" y="247892"/>
                    <a:pt x="542925" y="250031"/>
                  </a:cubicBezTo>
                  <a:cubicBezTo>
                    <a:pt x="531062" y="263377"/>
                    <a:pt x="532351" y="261843"/>
                    <a:pt x="521493" y="269081"/>
                  </a:cubicBezTo>
                  <a:cubicBezTo>
                    <a:pt x="518318" y="273844"/>
                    <a:pt x="513778" y="277939"/>
                    <a:pt x="511968" y="283369"/>
                  </a:cubicBezTo>
                  <a:lnTo>
                    <a:pt x="507206" y="297656"/>
                  </a:lnTo>
                  <a:cubicBezTo>
                    <a:pt x="506412" y="300037"/>
                    <a:pt x="506217" y="302712"/>
                    <a:pt x="504825" y="304800"/>
                  </a:cubicBezTo>
                  <a:cubicBezTo>
                    <a:pt x="492995" y="322544"/>
                    <a:pt x="508203" y="300745"/>
                    <a:pt x="492918" y="319087"/>
                  </a:cubicBezTo>
                  <a:cubicBezTo>
                    <a:pt x="491086" y="321286"/>
                    <a:pt x="490310" y="324346"/>
                    <a:pt x="488156" y="326231"/>
                  </a:cubicBezTo>
                  <a:cubicBezTo>
                    <a:pt x="483848" y="330000"/>
                    <a:pt x="477915" y="331708"/>
                    <a:pt x="473868" y="335756"/>
                  </a:cubicBezTo>
                  <a:cubicBezTo>
                    <a:pt x="457557" y="352068"/>
                    <a:pt x="465185" y="346308"/>
                    <a:pt x="452437" y="354806"/>
                  </a:cubicBezTo>
                  <a:cubicBezTo>
                    <a:pt x="442972" y="369005"/>
                    <a:pt x="452317" y="359569"/>
                    <a:pt x="426243" y="359569"/>
                  </a:cubicBezTo>
                  <a:cubicBezTo>
                    <a:pt x="420631" y="359569"/>
                    <a:pt x="415131" y="361156"/>
                    <a:pt x="409575" y="361950"/>
                  </a:cubicBezTo>
                  <a:cubicBezTo>
                    <a:pt x="391619" y="367935"/>
                    <a:pt x="413752" y="359862"/>
                    <a:pt x="395287" y="369094"/>
                  </a:cubicBezTo>
                  <a:cubicBezTo>
                    <a:pt x="391286" y="371094"/>
                    <a:pt x="382432" y="372712"/>
                    <a:pt x="378618" y="373856"/>
                  </a:cubicBezTo>
                  <a:cubicBezTo>
                    <a:pt x="363164" y="378493"/>
                    <a:pt x="367626" y="376423"/>
                    <a:pt x="357187" y="383381"/>
                  </a:cubicBezTo>
                  <a:cubicBezTo>
                    <a:pt x="356393" y="385762"/>
                    <a:pt x="356198" y="388436"/>
                    <a:pt x="354806" y="390525"/>
                  </a:cubicBezTo>
                  <a:cubicBezTo>
                    <a:pt x="349710" y="398170"/>
                    <a:pt x="348008" y="397554"/>
                    <a:pt x="340518" y="400050"/>
                  </a:cubicBezTo>
                  <a:cubicBezTo>
                    <a:pt x="338137" y="401637"/>
                    <a:pt x="336005" y="403685"/>
                    <a:pt x="333375" y="404812"/>
                  </a:cubicBezTo>
                  <a:cubicBezTo>
                    <a:pt x="330367" y="406101"/>
                    <a:pt x="326573" y="405379"/>
                    <a:pt x="323850" y="407194"/>
                  </a:cubicBezTo>
                  <a:cubicBezTo>
                    <a:pt x="321469" y="408781"/>
                    <a:pt x="320675" y="411956"/>
                    <a:pt x="319087" y="414337"/>
                  </a:cubicBezTo>
                  <a:lnTo>
                    <a:pt x="311943" y="404812"/>
                  </a:lnTo>
                  <a:close/>
                </a:path>
              </a:pathLst>
            </a:custGeom>
            <a:solidFill>
              <a:srgbClr val="FBDAD9">
                <a:alpha val="32549"/>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フリーフォーム 29">
              <a:extLst>
                <a:ext uri="{FF2B5EF4-FFF2-40B4-BE49-F238E27FC236}">
                  <a16:creationId xmlns:a16="http://schemas.microsoft.com/office/drawing/2014/main" id="{ED1CE723-C87A-8220-028C-AD252D996C52}"/>
                </a:ext>
              </a:extLst>
            </p:cNvPr>
            <p:cNvSpPr/>
            <p:nvPr/>
          </p:nvSpPr>
          <p:spPr>
            <a:xfrm>
              <a:off x="2978944" y="3181350"/>
              <a:ext cx="188415" cy="83344"/>
            </a:xfrm>
            <a:custGeom>
              <a:avLst/>
              <a:gdLst>
                <a:gd name="connsiteX0" fmla="*/ 0 w 188415"/>
                <a:gd name="connsiteY0" fmla="*/ 71438 h 83344"/>
                <a:gd name="connsiteX1" fmla="*/ 9525 w 188415"/>
                <a:gd name="connsiteY1" fmla="*/ 59531 h 83344"/>
                <a:gd name="connsiteX2" fmla="*/ 16669 w 188415"/>
                <a:gd name="connsiteY2" fmla="*/ 54769 h 83344"/>
                <a:gd name="connsiteX3" fmla="*/ 23812 w 188415"/>
                <a:gd name="connsiteY3" fmla="*/ 35719 h 83344"/>
                <a:gd name="connsiteX4" fmla="*/ 33337 w 188415"/>
                <a:gd name="connsiteY4" fmla="*/ 33338 h 83344"/>
                <a:gd name="connsiteX5" fmla="*/ 47625 w 188415"/>
                <a:gd name="connsiteY5" fmla="*/ 35719 h 83344"/>
                <a:gd name="connsiteX6" fmla="*/ 59531 w 188415"/>
                <a:gd name="connsiteY6" fmla="*/ 38100 h 83344"/>
                <a:gd name="connsiteX7" fmla="*/ 61912 w 188415"/>
                <a:gd name="connsiteY7" fmla="*/ 57150 h 83344"/>
                <a:gd name="connsiteX8" fmla="*/ 95250 w 188415"/>
                <a:gd name="connsiteY8" fmla="*/ 54769 h 83344"/>
                <a:gd name="connsiteX9" fmla="*/ 109537 w 188415"/>
                <a:gd name="connsiteY9" fmla="*/ 45244 h 83344"/>
                <a:gd name="connsiteX10" fmla="*/ 119062 w 188415"/>
                <a:gd name="connsiteY10" fmla="*/ 23813 h 83344"/>
                <a:gd name="connsiteX11" fmla="*/ 126206 w 188415"/>
                <a:gd name="connsiteY11" fmla="*/ 21431 h 83344"/>
                <a:gd name="connsiteX12" fmla="*/ 133350 w 188415"/>
                <a:gd name="connsiteY12" fmla="*/ 14288 h 83344"/>
                <a:gd name="connsiteX13" fmla="*/ 140494 w 188415"/>
                <a:gd name="connsiteY13" fmla="*/ 9525 h 83344"/>
                <a:gd name="connsiteX14" fmla="*/ 152400 w 188415"/>
                <a:gd name="connsiteY14" fmla="*/ 0 h 83344"/>
                <a:gd name="connsiteX15" fmla="*/ 173831 w 188415"/>
                <a:gd name="connsiteY15" fmla="*/ 11906 h 83344"/>
                <a:gd name="connsiteX16" fmla="*/ 171450 w 188415"/>
                <a:gd name="connsiteY16" fmla="*/ 19050 h 83344"/>
                <a:gd name="connsiteX17" fmla="*/ 173831 w 188415"/>
                <a:gd name="connsiteY17" fmla="*/ 26194 h 83344"/>
                <a:gd name="connsiteX18" fmla="*/ 180975 w 188415"/>
                <a:gd name="connsiteY18" fmla="*/ 30956 h 83344"/>
                <a:gd name="connsiteX19" fmla="*/ 188119 w 188415"/>
                <a:gd name="connsiteY19" fmla="*/ 45244 h 83344"/>
                <a:gd name="connsiteX20" fmla="*/ 188119 w 188415"/>
                <a:gd name="connsiteY20" fmla="*/ 83344 h 8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8415" h="83344">
                  <a:moveTo>
                    <a:pt x="0" y="71438"/>
                  </a:moveTo>
                  <a:cubicBezTo>
                    <a:pt x="3175" y="67469"/>
                    <a:pt x="5931" y="63125"/>
                    <a:pt x="9525" y="59531"/>
                  </a:cubicBezTo>
                  <a:cubicBezTo>
                    <a:pt x="11549" y="57507"/>
                    <a:pt x="15249" y="57254"/>
                    <a:pt x="16669" y="54769"/>
                  </a:cubicBezTo>
                  <a:cubicBezTo>
                    <a:pt x="20815" y="47513"/>
                    <a:pt x="15954" y="40958"/>
                    <a:pt x="23812" y="35719"/>
                  </a:cubicBezTo>
                  <a:cubicBezTo>
                    <a:pt x="26535" y="33904"/>
                    <a:pt x="30162" y="34132"/>
                    <a:pt x="33337" y="33338"/>
                  </a:cubicBezTo>
                  <a:lnTo>
                    <a:pt x="47625" y="35719"/>
                  </a:lnTo>
                  <a:cubicBezTo>
                    <a:pt x="51607" y="36443"/>
                    <a:pt x="57286" y="34732"/>
                    <a:pt x="59531" y="38100"/>
                  </a:cubicBezTo>
                  <a:cubicBezTo>
                    <a:pt x="63081" y="43425"/>
                    <a:pt x="61118" y="50800"/>
                    <a:pt x="61912" y="57150"/>
                  </a:cubicBezTo>
                  <a:cubicBezTo>
                    <a:pt x="73025" y="56356"/>
                    <a:pt x="84442" y="57471"/>
                    <a:pt x="95250" y="54769"/>
                  </a:cubicBezTo>
                  <a:cubicBezTo>
                    <a:pt x="100803" y="53381"/>
                    <a:pt x="109537" y="45244"/>
                    <a:pt x="109537" y="45244"/>
                  </a:cubicBezTo>
                  <a:cubicBezTo>
                    <a:pt x="111526" y="33311"/>
                    <a:pt x="109165" y="30411"/>
                    <a:pt x="119062" y="23813"/>
                  </a:cubicBezTo>
                  <a:cubicBezTo>
                    <a:pt x="121151" y="22421"/>
                    <a:pt x="123825" y="22225"/>
                    <a:pt x="126206" y="21431"/>
                  </a:cubicBezTo>
                  <a:cubicBezTo>
                    <a:pt x="128587" y="19050"/>
                    <a:pt x="130763" y="16444"/>
                    <a:pt x="133350" y="14288"/>
                  </a:cubicBezTo>
                  <a:cubicBezTo>
                    <a:pt x="135549" y="12456"/>
                    <a:pt x="138470" y="11549"/>
                    <a:pt x="140494" y="9525"/>
                  </a:cubicBezTo>
                  <a:cubicBezTo>
                    <a:pt x="151264" y="-1246"/>
                    <a:pt x="138492" y="4635"/>
                    <a:pt x="152400" y="0"/>
                  </a:cubicBezTo>
                  <a:cubicBezTo>
                    <a:pt x="178008" y="2561"/>
                    <a:pt x="178746" y="-5298"/>
                    <a:pt x="173831" y="11906"/>
                  </a:cubicBezTo>
                  <a:cubicBezTo>
                    <a:pt x="173141" y="14320"/>
                    <a:pt x="172244" y="16669"/>
                    <a:pt x="171450" y="19050"/>
                  </a:cubicBezTo>
                  <a:cubicBezTo>
                    <a:pt x="172244" y="21431"/>
                    <a:pt x="172263" y="24234"/>
                    <a:pt x="173831" y="26194"/>
                  </a:cubicBezTo>
                  <a:cubicBezTo>
                    <a:pt x="175619" y="28429"/>
                    <a:pt x="178951" y="28932"/>
                    <a:pt x="180975" y="30956"/>
                  </a:cubicBezTo>
                  <a:cubicBezTo>
                    <a:pt x="183627" y="33608"/>
                    <a:pt x="187904" y="41157"/>
                    <a:pt x="188119" y="45244"/>
                  </a:cubicBezTo>
                  <a:cubicBezTo>
                    <a:pt x="188787" y="57926"/>
                    <a:pt x="188119" y="70644"/>
                    <a:pt x="188119" y="83344"/>
                  </a:cubicBezTo>
                </a:path>
              </a:pathLst>
            </a:cu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フリーフォーム 30">
              <a:extLst>
                <a:ext uri="{FF2B5EF4-FFF2-40B4-BE49-F238E27FC236}">
                  <a16:creationId xmlns:a16="http://schemas.microsoft.com/office/drawing/2014/main" id="{4674CA2D-F7CA-2A12-D36C-CAC556E2D98E}"/>
                </a:ext>
              </a:extLst>
            </p:cNvPr>
            <p:cNvSpPr/>
            <p:nvPr/>
          </p:nvSpPr>
          <p:spPr>
            <a:xfrm>
              <a:off x="2732882" y="3355181"/>
              <a:ext cx="217543" cy="328613"/>
            </a:xfrm>
            <a:custGeom>
              <a:avLst/>
              <a:gdLst>
                <a:gd name="connsiteX0" fmla="*/ 200818 w 217543"/>
                <a:gd name="connsiteY0" fmla="*/ 0 h 328613"/>
                <a:gd name="connsiteX1" fmla="*/ 212724 w 217543"/>
                <a:gd name="connsiteY1" fmla="*/ 4763 h 328613"/>
                <a:gd name="connsiteX2" fmla="*/ 215106 w 217543"/>
                <a:gd name="connsiteY2" fmla="*/ 23813 h 328613"/>
                <a:gd name="connsiteX3" fmla="*/ 212724 w 217543"/>
                <a:gd name="connsiteY3" fmla="*/ 30957 h 328613"/>
                <a:gd name="connsiteX4" fmla="*/ 205581 w 217543"/>
                <a:gd name="connsiteY4" fmla="*/ 33338 h 328613"/>
                <a:gd name="connsiteX5" fmla="*/ 191293 w 217543"/>
                <a:gd name="connsiteY5" fmla="*/ 45244 h 328613"/>
                <a:gd name="connsiteX6" fmla="*/ 191293 w 217543"/>
                <a:gd name="connsiteY6" fmla="*/ 73819 h 328613"/>
                <a:gd name="connsiteX7" fmla="*/ 205581 w 217543"/>
                <a:gd name="connsiteY7" fmla="*/ 78582 h 328613"/>
                <a:gd name="connsiteX8" fmla="*/ 198437 w 217543"/>
                <a:gd name="connsiteY8" fmla="*/ 111919 h 328613"/>
                <a:gd name="connsiteX9" fmla="*/ 191293 w 217543"/>
                <a:gd name="connsiteY9" fmla="*/ 114300 h 328613"/>
                <a:gd name="connsiteX10" fmla="*/ 188912 w 217543"/>
                <a:gd name="connsiteY10" fmla="*/ 121444 h 328613"/>
                <a:gd name="connsiteX11" fmla="*/ 181768 w 217543"/>
                <a:gd name="connsiteY11" fmla="*/ 126207 h 328613"/>
                <a:gd name="connsiteX12" fmla="*/ 157956 w 217543"/>
                <a:gd name="connsiteY12" fmla="*/ 130969 h 328613"/>
                <a:gd name="connsiteX13" fmla="*/ 141287 w 217543"/>
                <a:gd name="connsiteY13" fmla="*/ 147638 h 328613"/>
                <a:gd name="connsiteX14" fmla="*/ 148431 w 217543"/>
                <a:gd name="connsiteY14" fmla="*/ 152400 h 328613"/>
                <a:gd name="connsiteX15" fmla="*/ 165099 w 217543"/>
                <a:gd name="connsiteY15" fmla="*/ 154782 h 328613"/>
                <a:gd name="connsiteX16" fmla="*/ 167481 w 217543"/>
                <a:gd name="connsiteY16" fmla="*/ 161925 h 328613"/>
                <a:gd name="connsiteX17" fmla="*/ 172243 w 217543"/>
                <a:gd name="connsiteY17" fmla="*/ 169069 h 328613"/>
                <a:gd name="connsiteX18" fmla="*/ 174624 w 217543"/>
                <a:gd name="connsiteY18" fmla="*/ 176213 h 328613"/>
                <a:gd name="connsiteX19" fmla="*/ 191293 w 217543"/>
                <a:gd name="connsiteY19" fmla="*/ 195263 h 328613"/>
                <a:gd name="connsiteX20" fmla="*/ 193674 w 217543"/>
                <a:gd name="connsiteY20" fmla="*/ 202407 h 328613"/>
                <a:gd name="connsiteX21" fmla="*/ 193674 w 217543"/>
                <a:gd name="connsiteY21" fmla="*/ 226219 h 328613"/>
                <a:gd name="connsiteX22" fmla="*/ 200818 w 217543"/>
                <a:gd name="connsiteY22" fmla="*/ 228600 h 328613"/>
                <a:gd name="connsiteX23" fmla="*/ 205581 w 217543"/>
                <a:gd name="connsiteY23" fmla="*/ 235744 h 328613"/>
                <a:gd name="connsiteX24" fmla="*/ 205581 w 217543"/>
                <a:gd name="connsiteY24" fmla="*/ 278607 h 328613"/>
                <a:gd name="connsiteX25" fmla="*/ 188912 w 217543"/>
                <a:gd name="connsiteY25" fmla="*/ 300038 h 328613"/>
                <a:gd name="connsiteX26" fmla="*/ 184149 w 217543"/>
                <a:gd name="connsiteY26" fmla="*/ 307182 h 328613"/>
                <a:gd name="connsiteX27" fmla="*/ 169862 w 217543"/>
                <a:gd name="connsiteY27" fmla="*/ 309563 h 328613"/>
                <a:gd name="connsiteX28" fmla="*/ 162718 w 217543"/>
                <a:gd name="connsiteY28" fmla="*/ 311944 h 328613"/>
                <a:gd name="connsiteX29" fmla="*/ 155574 w 217543"/>
                <a:gd name="connsiteY29" fmla="*/ 309563 h 328613"/>
                <a:gd name="connsiteX30" fmla="*/ 141287 w 217543"/>
                <a:gd name="connsiteY30" fmla="*/ 300038 h 328613"/>
                <a:gd name="connsiteX31" fmla="*/ 122237 w 217543"/>
                <a:gd name="connsiteY31" fmla="*/ 302419 h 328613"/>
                <a:gd name="connsiteX32" fmla="*/ 115093 w 217543"/>
                <a:gd name="connsiteY32" fmla="*/ 304800 h 328613"/>
                <a:gd name="connsiteX33" fmla="*/ 100806 w 217543"/>
                <a:gd name="connsiteY33" fmla="*/ 300038 h 328613"/>
                <a:gd name="connsiteX34" fmla="*/ 93662 w 217543"/>
                <a:gd name="connsiteY34" fmla="*/ 295275 h 328613"/>
                <a:gd name="connsiteX35" fmla="*/ 79374 w 217543"/>
                <a:gd name="connsiteY35" fmla="*/ 288132 h 328613"/>
                <a:gd name="connsiteX36" fmla="*/ 74612 w 217543"/>
                <a:gd name="connsiteY36" fmla="*/ 280988 h 328613"/>
                <a:gd name="connsiteX37" fmla="*/ 60324 w 217543"/>
                <a:gd name="connsiteY37" fmla="*/ 271463 h 328613"/>
                <a:gd name="connsiteX38" fmla="*/ 31749 w 217543"/>
                <a:gd name="connsiteY38" fmla="*/ 273844 h 328613"/>
                <a:gd name="connsiteX39" fmla="*/ 22224 w 217543"/>
                <a:gd name="connsiteY39" fmla="*/ 276225 h 328613"/>
                <a:gd name="connsiteX40" fmla="*/ 15081 w 217543"/>
                <a:gd name="connsiteY40" fmla="*/ 283369 h 328613"/>
                <a:gd name="connsiteX41" fmla="*/ 7937 w 217543"/>
                <a:gd name="connsiteY41" fmla="*/ 297657 h 328613"/>
                <a:gd name="connsiteX42" fmla="*/ 793 w 217543"/>
                <a:gd name="connsiteY42" fmla="*/ 304800 h 328613"/>
                <a:gd name="connsiteX43" fmla="*/ 793 w 217543"/>
                <a:gd name="connsiteY43" fmla="*/ 328613 h 32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17543" h="328613">
                  <a:moveTo>
                    <a:pt x="200818" y="0"/>
                  </a:moveTo>
                  <a:cubicBezTo>
                    <a:pt x="204787" y="1588"/>
                    <a:pt x="209246" y="2278"/>
                    <a:pt x="212724" y="4763"/>
                  </a:cubicBezTo>
                  <a:cubicBezTo>
                    <a:pt x="220458" y="10288"/>
                    <a:pt x="217021" y="16152"/>
                    <a:pt x="215106" y="23813"/>
                  </a:cubicBezTo>
                  <a:cubicBezTo>
                    <a:pt x="214497" y="26248"/>
                    <a:pt x="214499" y="29182"/>
                    <a:pt x="212724" y="30957"/>
                  </a:cubicBezTo>
                  <a:cubicBezTo>
                    <a:pt x="210949" y="32732"/>
                    <a:pt x="207826" y="32216"/>
                    <a:pt x="205581" y="33338"/>
                  </a:cubicBezTo>
                  <a:cubicBezTo>
                    <a:pt x="198949" y="36654"/>
                    <a:pt x="196561" y="39976"/>
                    <a:pt x="191293" y="45244"/>
                  </a:cubicBezTo>
                  <a:cubicBezTo>
                    <a:pt x="188148" y="54681"/>
                    <a:pt x="184315" y="62854"/>
                    <a:pt x="191293" y="73819"/>
                  </a:cubicBezTo>
                  <a:cubicBezTo>
                    <a:pt x="193988" y="78054"/>
                    <a:pt x="205581" y="78582"/>
                    <a:pt x="205581" y="78582"/>
                  </a:cubicBezTo>
                  <a:cubicBezTo>
                    <a:pt x="204965" y="85361"/>
                    <a:pt x="207401" y="104748"/>
                    <a:pt x="198437" y="111919"/>
                  </a:cubicBezTo>
                  <a:cubicBezTo>
                    <a:pt x="196477" y="113487"/>
                    <a:pt x="193674" y="113506"/>
                    <a:pt x="191293" y="114300"/>
                  </a:cubicBezTo>
                  <a:cubicBezTo>
                    <a:pt x="190499" y="116681"/>
                    <a:pt x="190480" y="119484"/>
                    <a:pt x="188912" y="121444"/>
                  </a:cubicBezTo>
                  <a:cubicBezTo>
                    <a:pt x="187124" y="123679"/>
                    <a:pt x="184328" y="124927"/>
                    <a:pt x="181768" y="126207"/>
                  </a:cubicBezTo>
                  <a:cubicBezTo>
                    <a:pt x="175120" y="129531"/>
                    <a:pt x="164096" y="130092"/>
                    <a:pt x="157956" y="130969"/>
                  </a:cubicBezTo>
                  <a:cubicBezTo>
                    <a:pt x="141579" y="141886"/>
                    <a:pt x="145478" y="135064"/>
                    <a:pt x="141287" y="147638"/>
                  </a:cubicBezTo>
                  <a:cubicBezTo>
                    <a:pt x="143668" y="149225"/>
                    <a:pt x="145690" y="151578"/>
                    <a:pt x="148431" y="152400"/>
                  </a:cubicBezTo>
                  <a:cubicBezTo>
                    <a:pt x="153807" y="154013"/>
                    <a:pt x="160079" y="152272"/>
                    <a:pt x="165099" y="154782"/>
                  </a:cubicBezTo>
                  <a:cubicBezTo>
                    <a:pt x="167344" y="155904"/>
                    <a:pt x="166358" y="159680"/>
                    <a:pt x="167481" y="161925"/>
                  </a:cubicBezTo>
                  <a:cubicBezTo>
                    <a:pt x="168761" y="164485"/>
                    <a:pt x="170963" y="166509"/>
                    <a:pt x="172243" y="169069"/>
                  </a:cubicBezTo>
                  <a:cubicBezTo>
                    <a:pt x="173365" y="171314"/>
                    <a:pt x="173405" y="174019"/>
                    <a:pt x="174624" y="176213"/>
                  </a:cubicBezTo>
                  <a:cubicBezTo>
                    <a:pt x="182794" y="190920"/>
                    <a:pt x="180858" y="188306"/>
                    <a:pt x="191293" y="195263"/>
                  </a:cubicBezTo>
                  <a:cubicBezTo>
                    <a:pt x="192087" y="197644"/>
                    <a:pt x="193674" y="199897"/>
                    <a:pt x="193674" y="202407"/>
                  </a:cubicBezTo>
                  <a:cubicBezTo>
                    <a:pt x="193674" y="217069"/>
                    <a:pt x="181644" y="202159"/>
                    <a:pt x="193674" y="226219"/>
                  </a:cubicBezTo>
                  <a:cubicBezTo>
                    <a:pt x="194797" y="228464"/>
                    <a:pt x="198437" y="227806"/>
                    <a:pt x="200818" y="228600"/>
                  </a:cubicBezTo>
                  <a:cubicBezTo>
                    <a:pt x="202406" y="230981"/>
                    <a:pt x="205240" y="232902"/>
                    <a:pt x="205581" y="235744"/>
                  </a:cubicBezTo>
                  <a:cubicBezTo>
                    <a:pt x="216091" y="323327"/>
                    <a:pt x="210707" y="299114"/>
                    <a:pt x="205581" y="278607"/>
                  </a:cubicBezTo>
                  <a:cubicBezTo>
                    <a:pt x="181509" y="314714"/>
                    <a:pt x="207563" y="277657"/>
                    <a:pt x="188912" y="300038"/>
                  </a:cubicBezTo>
                  <a:cubicBezTo>
                    <a:pt x="187080" y="302237"/>
                    <a:pt x="186709" y="305902"/>
                    <a:pt x="184149" y="307182"/>
                  </a:cubicBezTo>
                  <a:cubicBezTo>
                    <a:pt x="179831" y="309341"/>
                    <a:pt x="174575" y="308516"/>
                    <a:pt x="169862" y="309563"/>
                  </a:cubicBezTo>
                  <a:cubicBezTo>
                    <a:pt x="167412" y="310107"/>
                    <a:pt x="165099" y="311150"/>
                    <a:pt x="162718" y="311944"/>
                  </a:cubicBezTo>
                  <a:cubicBezTo>
                    <a:pt x="160337" y="311150"/>
                    <a:pt x="157768" y="310782"/>
                    <a:pt x="155574" y="309563"/>
                  </a:cubicBezTo>
                  <a:cubicBezTo>
                    <a:pt x="150571" y="306783"/>
                    <a:pt x="141287" y="300038"/>
                    <a:pt x="141287" y="300038"/>
                  </a:cubicBezTo>
                  <a:cubicBezTo>
                    <a:pt x="134937" y="300832"/>
                    <a:pt x="128533" y="301274"/>
                    <a:pt x="122237" y="302419"/>
                  </a:cubicBezTo>
                  <a:cubicBezTo>
                    <a:pt x="119767" y="302868"/>
                    <a:pt x="117588" y="305077"/>
                    <a:pt x="115093" y="304800"/>
                  </a:cubicBezTo>
                  <a:cubicBezTo>
                    <a:pt x="110104" y="304246"/>
                    <a:pt x="100806" y="300038"/>
                    <a:pt x="100806" y="300038"/>
                  </a:cubicBezTo>
                  <a:cubicBezTo>
                    <a:pt x="98425" y="298450"/>
                    <a:pt x="96222" y="296555"/>
                    <a:pt x="93662" y="295275"/>
                  </a:cubicBezTo>
                  <a:cubicBezTo>
                    <a:pt x="73936" y="285412"/>
                    <a:pt x="99857" y="301785"/>
                    <a:pt x="79374" y="288132"/>
                  </a:cubicBezTo>
                  <a:cubicBezTo>
                    <a:pt x="77787" y="285751"/>
                    <a:pt x="76766" y="282873"/>
                    <a:pt x="74612" y="280988"/>
                  </a:cubicBezTo>
                  <a:cubicBezTo>
                    <a:pt x="70304" y="277219"/>
                    <a:pt x="60324" y="271463"/>
                    <a:pt x="60324" y="271463"/>
                  </a:cubicBezTo>
                  <a:cubicBezTo>
                    <a:pt x="50799" y="272257"/>
                    <a:pt x="41233" y="272659"/>
                    <a:pt x="31749" y="273844"/>
                  </a:cubicBezTo>
                  <a:cubicBezTo>
                    <a:pt x="28502" y="274250"/>
                    <a:pt x="25065" y="274601"/>
                    <a:pt x="22224" y="276225"/>
                  </a:cubicBezTo>
                  <a:cubicBezTo>
                    <a:pt x="19300" y="277896"/>
                    <a:pt x="17462" y="280988"/>
                    <a:pt x="15081" y="283369"/>
                  </a:cubicBezTo>
                  <a:cubicBezTo>
                    <a:pt x="12695" y="290526"/>
                    <a:pt x="13064" y="291504"/>
                    <a:pt x="7937" y="297657"/>
                  </a:cubicBezTo>
                  <a:cubicBezTo>
                    <a:pt x="5781" y="300244"/>
                    <a:pt x="1550" y="301519"/>
                    <a:pt x="793" y="304800"/>
                  </a:cubicBezTo>
                  <a:cubicBezTo>
                    <a:pt x="-992" y="312534"/>
                    <a:pt x="793" y="320675"/>
                    <a:pt x="793" y="328613"/>
                  </a:cubicBezTo>
                </a:path>
              </a:pathLst>
            </a:cu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フリーフォーム 31">
              <a:extLst>
                <a:ext uri="{FF2B5EF4-FFF2-40B4-BE49-F238E27FC236}">
                  <a16:creationId xmlns:a16="http://schemas.microsoft.com/office/drawing/2014/main" id="{505F5D03-B44C-140D-88C4-94601C22B8C0}"/>
                </a:ext>
              </a:extLst>
            </p:cNvPr>
            <p:cNvSpPr/>
            <p:nvPr/>
          </p:nvSpPr>
          <p:spPr>
            <a:xfrm>
              <a:off x="2907025" y="3657600"/>
              <a:ext cx="83825" cy="166688"/>
            </a:xfrm>
            <a:custGeom>
              <a:avLst/>
              <a:gdLst>
                <a:gd name="connsiteX0" fmla="*/ 12388 w 83825"/>
                <a:gd name="connsiteY0" fmla="*/ 166688 h 166688"/>
                <a:gd name="connsiteX1" fmla="*/ 2863 w 83825"/>
                <a:gd name="connsiteY1" fmla="*/ 140494 h 166688"/>
                <a:gd name="connsiteX2" fmla="*/ 5244 w 83825"/>
                <a:gd name="connsiteY2" fmla="*/ 133350 h 166688"/>
                <a:gd name="connsiteX3" fmla="*/ 19531 w 83825"/>
                <a:gd name="connsiteY3" fmla="*/ 123825 h 166688"/>
                <a:gd name="connsiteX4" fmla="*/ 33819 w 83825"/>
                <a:gd name="connsiteY4" fmla="*/ 119063 h 166688"/>
                <a:gd name="connsiteX5" fmla="*/ 48106 w 83825"/>
                <a:gd name="connsiteY5" fmla="*/ 104775 h 166688"/>
                <a:gd name="connsiteX6" fmla="*/ 52869 w 83825"/>
                <a:gd name="connsiteY6" fmla="*/ 90488 h 166688"/>
                <a:gd name="connsiteX7" fmla="*/ 55250 w 83825"/>
                <a:gd name="connsiteY7" fmla="*/ 83344 h 166688"/>
                <a:gd name="connsiteX8" fmla="*/ 62394 w 83825"/>
                <a:gd name="connsiteY8" fmla="*/ 57150 h 166688"/>
                <a:gd name="connsiteX9" fmla="*/ 69538 w 83825"/>
                <a:gd name="connsiteY9" fmla="*/ 54769 h 166688"/>
                <a:gd name="connsiteX10" fmla="*/ 81444 w 83825"/>
                <a:gd name="connsiteY10" fmla="*/ 33338 h 166688"/>
                <a:gd name="connsiteX11" fmla="*/ 83825 w 83825"/>
                <a:gd name="connsiteY11" fmla="*/ 23813 h 166688"/>
                <a:gd name="connsiteX12" fmla="*/ 76681 w 83825"/>
                <a:gd name="connsiteY12" fmla="*/ 14288 h 166688"/>
                <a:gd name="connsiteX13" fmla="*/ 69538 w 83825"/>
                <a:gd name="connsiteY13" fmla="*/ 11906 h 166688"/>
                <a:gd name="connsiteX14" fmla="*/ 31438 w 83825"/>
                <a:gd name="connsiteY14" fmla="*/ 9525 h 166688"/>
                <a:gd name="connsiteX15" fmla="*/ 19531 w 83825"/>
                <a:gd name="connsiteY15" fmla="*/ 0 h 16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825" h="166688">
                  <a:moveTo>
                    <a:pt x="12388" y="166688"/>
                  </a:moveTo>
                  <a:cubicBezTo>
                    <a:pt x="-2934" y="154431"/>
                    <a:pt x="-1307" y="161340"/>
                    <a:pt x="2863" y="140494"/>
                  </a:cubicBezTo>
                  <a:cubicBezTo>
                    <a:pt x="3355" y="138033"/>
                    <a:pt x="3469" y="135125"/>
                    <a:pt x="5244" y="133350"/>
                  </a:cubicBezTo>
                  <a:cubicBezTo>
                    <a:pt x="9291" y="129303"/>
                    <a:pt x="14101" y="125635"/>
                    <a:pt x="19531" y="123825"/>
                  </a:cubicBezTo>
                  <a:lnTo>
                    <a:pt x="33819" y="119063"/>
                  </a:lnTo>
                  <a:cubicBezTo>
                    <a:pt x="38581" y="114300"/>
                    <a:pt x="45976" y="111164"/>
                    <a:pt x="48106" y="104775"/>
                  </a:cubicBezTo>
                  <a:lnTo>
                    <a:pt x="52869" y="90488"/>
                  </a:lnTo>
                  <a:lnTo>
                    <a:pt x="55250" y="83344"/>
                  </a:lnTo>
                  <a:cubicBezTo>
                    <a:pt x="56179" y="75909"/>
                    <a:pt x="54889" y="63154"/>
                    <a:pt x="62394" y="57150"/>
                  </a:cubicBezTo>
                  <a:cubicBezTo>
                    <a:pt x="64354" y="55582"/>
                    <a:pt x="67157" y="55563"/>
                    <a:pt x="69538" y="54769"/>
                  </a:cubicBezTo>
                  <a:cubicBezTo>
                    <a:pt x="78065" y="41978"/>
                    <a:pt x="78301" y="44339"/>
                    <a:pt x="81444" y="33338"/>
                  </a:cubicBezTo>
                  <a:cubicBezTo>
                    <a:pt x="82343" y="30191"/>
                    <a:pt x="83031" y="26988"/>
                    <a:pt x="83825" y="23813"/>
                  </a:cubicBezTo>
                  <a:cubicBezTo>
                    <a:pt x="81444" y="20638"/>
                    <a:pt x="79730" y="16829"/>
                    <a:pt x="76681" y="14288"/>
                  </a:cubicBezTo>
                  <a:cubicBezTo>
                    <a:pt x="74753" y="12681"/>
                    <a:pt x="72034" y="12169"/>
                    <a:pt x="69538" y="11906"/>
                  </a:cubicBezTo>
                  <a:cubicBezTo>
                    <a:pt x="56883" y="10574"/>
                    <a:pt x="44138" y="10319"/>
                    <a:pt x="31438" y="9525"/>
                  </a:cubicBezTo>
                  <a:cubicBezTo>
                    <a:pt x="23039" y="1126"/>
                    <a:pt x="27306" y="3887"/>
                    <a:pt x="19531" y="0"/>
                  </a:cubicBezTo>
                </a:path>
              </a:pathLst>
            </a:cu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フリーフォーム 34">
              <a:extLst>
                <a:ext uri="{FF2B5EF4-FFF2-40B4-BE49-F238E27FC236}">
                  <a16:creationId xmlns:a16="http://schemas.microsoft.com/office/drawing/2014/main" id="{D6B68243-A257-6C81-19AF-2A662E1C37EA}"/>
                </a:ext>
              </a:extLst>
            </p:cNvPr>
            <p:cNvSpPr/>
            <p:nvPr/>
          </p:nvSpPr>
          <p:spPr>
            <a:xfrm>
              <a:off x="2981325" y="3469481"/>
              <a:ext cx="190500" cy="202407"/>
            </a:xfrm>
            <a:custGeom>
              <a:avLst/>
              <a:gdLst>
                <a:gd name="connsiteX0" fmla="*/ 190500 w 190500"/>
                <a:gd name="connsiteY0" fmla="*/ 16669 h 202407"/>
                <a:gd name="connsiteX1" fmla="*/ 178594 w 190500"/>
                <a:gd name="connsiteY1" fmla="*/ 19050 h 202407"/>
                <a:gd name="connsiteX2" fmla="*/ 169069 w 190500"/>
                <a:gd name="connsiteY2" fmla="*/ 16669 h 202407"/>
                <a:gd name="connsiteX3" fmla="*/ 154781 w 190500"/>
                <a:gd name="connsiteY3" fmla="*/ 14288 h 202407"/>
                <a:gd name="connsiteX4" fmla="*/ 147638 w 190500"/>
                <a:gd name="connsiteY4" fmla="*/ 11907 h 202407"/>
                <a:gd name="connsiteX5" fmla="*/ 135731 w 190500"/>
                <a:gd name="connsiteY5" fmla="*/ 14288 h 202407"/>
                <a:gd name="connsiteX6" fmla="*/ 121444 w 190500"/>
                <a:gd name="connsiteY6" fmla="*/ 0 h 202407"/>
                <a:gd name="connsiteX7" fmla="*/ 107156 w 190500"/>
                <a:gd name="connsiteY7" fmla="*/ 7144 h 202407"/>
                <a:gd name="connsiteX8" fmla="*/ 104775 w 190500"/>
                <a:gd name="connsiteY8" fmla="*/ 14288 h 202407"/>
                <a:gd name="connsiteX9" fmla="*/ 95250 w 190500"/>
                <a:gd name="connsiteY9" fmla="*/ 28575 h 202407"/>
                <a:gd name="connsiteX10" fmla="*/ 90488 w 190500"/>
                <a:gd name="connsiteY10" fmla="*/ 35719 h 202407"/>
                <a:gd name="connsiteX11" fmla="*/ 90488 w 190500"/>
                <a:gd name="connsiteY11" fmla="*/ 71438 h 202407"/>
                <a:gd name="connsiteX12" fmla="*/ 85725 w 190500"/>
                <a:gd name="connsiteY12" fmla="*/ 78582 h 202407"/>
                <a:gd name="connsiteX13" fmla="*/ 83344 w 190500"/>
                <a:gd name="connsiteY13" fmla="*/ 104775 h 202407"/>
                <a:gd name="connsiteX14" fmla="*/ 76200 w 190500"/>
                <a:gd name="connsiteY14" fmla="*/ 109538 h 202407"/>
                <a:gd name="connsiteX15" fmla="*/ 71438 w 190500"/>
                <a:gd name="connsiteY15" fmla="*/ 116682 h 202407"/>
                <a:gd name="connsiteX16" fmla="*/ 69056 w 190500"/>
                <a:gd name="connsiteY16" fmla="*/ 150019 h 202407"/>
                <a:gd name="connsiteX17" fmla="*/ 59531 w 190500"/>
                <a:gd name="connsiteY17" fmla="*/ 164307 h 202407"/>
                <a:gd name="connsiteX18" fmla="*/ 47625 w 190500"/>
                <a:gd name="connsiteY18" fmla="*/ 176213 h 202407"/>
                <a:gd name="connsiteX19" fmla="*/ 23813 w 190500"/>
                <a:gd name="connsiteY19" fmla="*/ 178594 h 202407"/>
                <a:gd name="connsiteX20" fmla="*/ 2381 w 190500"/>
                <a:gd name="connsiteY20" fmla="*/ 197644 h 202407"/>
                <a:gd name="connsiteX21" fmla="*/ 0 w 190500"/>
                <a:gd name="connsiteY21" fmla="*/ 202407 h 20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0500" h="202407">
                  <a:moveTo>
                    <a:pt x="190500" y="16669"/>
                  </a:moveTo>
                  <a:cubicBezTo>
                    <a:pt x="186531" y="17463"/>
                    <a:pt x="182641" y="19050"/>
                    <a:pt x="178594" y="19050"/>
                  </a:cubicBezTo>
                  <a:cubicBezTo>
                    <a:pt x="175321" y="19050"/>
                    <a:pt x="172278" y="17311"/>
                    <a:pt x="169069" y="16669"/>
                  </a:cubicBezTo>
                  <a:cubicBezTo>
                    <a:pt x="164334" y="15722"/>
                    <a:pt x="159544" y="15082"/>
                    <a:pt x="154781" y="14288"/>
                  </a:cubicBezTo>
                  <a:cubicBezTo>
                    <a:pt x="152400" y="13494"/>
                    <a:pt x="150148" y="11907"/>
                    <a:pt x="147638" y="11907"/>
                  </a:cubicBezTo>
                  <a:cubicBezTo>
                    <a:pt x="143590" y="11907"/>
                    <a:pt x="139416" y="15963"/>
                    <a:pt x="135731" y="14288"/>
                  </a:cubicBezTo>
                  <a:cubicBezTo>
                    <a:pt x="129600" y="11501"/>
                    <a:pt x="121444" y="0"/>
                    <a:pt x="121444" y="0"/>
                  </a:cubicBezTo>
                  <a:cubicBezTo>
                    <a:pt x="116740" y="1569"/>
                    <a:pt x="110512" y="2949"/>
                    <a:pt x="107156" y="7144"/>
                  </a:cubicBezTo>
                  <a:cubicBezTo>
                    <a:pt x="105588" y="9104"/>
                    <a:pt x="105994" y="12094"/>
                    <a:pt x="104775" y="14288"/>
                  </a:cubicBezTo>
                  <a:cubicBezTo>
                    <a:pt x="101995" y="19291"/>
                    <a:pt x="98425" y="23813"/>
                    <a:pt x="95250" y="28575"/>
                  </a:cubicBezTo>
                  <a:lnTo>
                    <a:pt x="90488" y="35719"/>
                  </a:lnTo>
                  <a:cubicBezTo>
                    <a:pt x="93576" y="51159"/>
                    <a:pt x="94962" y="52051"/>
                    <a:pt x="90488" y="71438"/>
                  </a:cubicBezTo>
                  <a:cubicBezTo>
                    <a:pt x="89844" y="74227"/>
                    <a:pt x="87313" y="76201"/>
                    <a:pt x="85725" y="78582"/>
                  </a:cubicBezTo>
                  <a:cubicBezTo>
                    <a:pt x="84931" y="87313"/>
                    <a:pt x="85922" y="96396"/>
                    <a:pt x="83344" y="104775"/>
                  </a:cubicBezTo>
                  <a:cubicBezTo>
                    <a:pt x="82502" y="107511"/>
                    <a:pt x="78224" y="107514"/>
                    <a:pt x="76200" y="109538"/>
                  </a:cubicBezTo>
                  <a:cubicBezTo>
                    <a:pt x="74176" y="111562"/>
                    <a:pt x="73025" y="114301"/>
                    <a:pt x="71438" y="116682"/>
                  </a:cubicBezTo>
                  <a:cubicBezTo>
                    <a:pt x="70644" y="127794"/>
                    <a:pt x="71758" y="139211"/>
                    <a:pt x="69056" y="150019"/>
                  </a:cubicBezTo>
                  <a:cubicBezTo>
                    <a:pt x="67668" y="155572"/>
                    <a:pt x="62706" y="159544"/>
                    <a:pt x="59531" y="164307"/>
                  </a:cubicBezTo>
                  <a:cubicBezTo>
                    <a:pt x="56452" y="168925"/>
                    <a:pt x="53878" y="174770"/>
                    <a:pt x="47625" y="176213"/>
                  </a:cubicBezTo>
                  <a:cubicBezTo>
                    <a:pt x="39852" y="178007"/>
                    <a:pt x="31750" y="177800"/>
                    <a:pt x="23813" y="178594"/>
                  </a:cubicBezTo>
                  <a:cubicBezTo>
                    <a:pt x="16265" y="183626"/>
                    <a:pt x="6456" y="189491"/>
                    <a:pt x="2381" y="197644"/>
                  </a:cubicBezTo>
                  <a:lnTo>
                    <a:pt x="0" y="202407"/>
                  </a:lnTo>
                </a:path>
              </a:pathLst>
            </a:cu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フリーフォーム 35">
              <a:extLst>
                <a:ext uri="{FF2B5EF4-FFF2-40B4-BE49-F238E27FC236}">
                  <a16:creationId xmlns:a16="http://schemas.microsoft.com/office/drawing/2014/main" id="{5B1E8926-F820-81EE-FCF6-AD9D06B2EEB4}"/>
                </a:ext>
              </a:extLst>
            </p:cNvPr>
            <p:cNvSpPr/>
            <p:nvPr/>
          </p:nvSpPr>
          <p:spPr>
            <a:xfrm>
              <a:off x="3069431" y="3569494"/>
              <a:ext cx="152400" cy="111919"/>
            </a:xfrm>
            <a:custGeom>
              <a:avLst/>
              <a:gdLst>
                <a:gd name="connsiteX0" fmla="*/ 152400 w 152400"/>
                <a:gd name="connsiteY0" fmla="*/ 57150 h 111919"/>
                <a:gd name="connsiteX1" fmla="*/ 140494 w 152400"/>
                <a:gd name="connsiteY1" fmla="*/ 54769 h 111919"/>
                <a:gd name="connsiteX2" fmla="*/ 102394 w 152400"/>
                <a:gd name="connsiteY2" fmla="*/ 54769 h 111919"/>
                <a:gd name="connsiteX3" fmla="*/ 97632 w 152400"/>
                <a:gd name="connsiteY3" fmla="*/ 47625 h 111919"/>
                <a:gd name="connsiteX4" fmla="*/ 76200 w 152400"/>
                <a:gd name="connsiteY4" fmla="*/ 35719 h 111919"/>
                <a:gd name="connsiteX5" fmla="*/ 71438 w 152400"/>
                <a:gd name="connsiteY5" fmla="*/ 52387 h 111919"/>
                <a:gd name="connsiteX6" fmla="*/ 61913 w 152400"/>
                <a:gd name="connsiteY6" fmla="*/ 111919 h 111919"/>
                <a:gd name="connsiteX7" fmla="*/ 45244 w 152400"/>
                <a:gd name="connsiteY7" fmla="*/ 109537 h 111919"/>
                <a:gd name="connsiteX8" fmla="*/ 38100 w 152400"/>
                <a:gd name="connsiteY8" fmla="*/ 102394 h 111919"/>
                <a:gd name="connsiteX9" fmla="*/ 30957 w 152400"/>
                <a:gd name="connsiteY9" fmla="*/ 97631 h 111919"/>
                <a:gd name="connsiteX10" fmla="*/ 19050 w 152400"/>
                <a:gd name="connsiteY10" fmla="*/ 80962 h 111919"/>
                <a:gd name="connsiteX11" fmla="*/ 11907 w 152400"/>
                <a:gd name="connsiteY11" fmla="*/ 76200 h 111919"/>
                <a:gd name="connsiteX12" fmla="*/ 7144 w 152400"/>
                <a:gd name="connsiteY12" fmla="*/ 69056 h 111919"/>
                <a:gd name="connsiteX13" fmla="*/ 0 w 152400"/>
                <a:gd name="connsiteY13" fmla="*/ 0 h 111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400" h="111919">
                  <a:moveTo>
                    <a:pt x="152400" y="57150"/>
                  </a:moveTo>
                  <a:cubicBezTo>
                    <a:pt x="148431" y="56356"/>
                    <a:pt x="144541" y="54769"/>
                    <a:pt x="140494" y="54769"/>
                  </a:cubicBezTo>
                  <a:cubicBezTo>
                    <a:pt x="99314" y="54769"/>
                    <a:pt x="121229" y="61046"/>
                    <a:pt x="102394" y="54769"/>
                  </a:cubicBezTo>
                  <a:cubicBezTo>
                    <a:pt x="100807" y="52388"/>
                    <a:pt x="99786" y="49510"/>
                    <a:pt x="97632" y="47625"/>
                  </a:cubicBezTo>
                  <a:cubicBezTo>
                    <a:pt x="87555" y="38807"/>
                    <a:pt x="86012" y="38989"/>
                    <a:pt x="76200" y="35719"/>
                  </a:cubicBezTo>
                  <a:cubicBezTo>
                    <a:pt x="74868" y="39714"/>
                    <a:pt x="71710" y="48580"/>
                    <a:pt x="71438" y="52387"/>
                  </a:cubicBezTo>
                  <a:cubicBezTo>
                    <a:pt x="67134" y="112651"/>
                    <a:pt x="87384" y="103426"/>
                    <a:pt x="61913" y="111919"/>
                  </a:cubicBezTo>
                  <a:cubicBezTo>
                    <a:pt x="56357" y="111125"/>
                    <a:pt x="50455" y="111621"/>
                    <a:pt x="45244" y="109537"/>
                  </a:cubicBezTo>
                  <a:cubicBezTo>
                    <a:pt x="42117" y="108286"/>
                    <a:pt x="40687" y="104550"/>
                    <a:pt x="38100" y="102394"/>
                  </a:cubicBezTo>
                  <a:cubicBezTo>
                    <a:pt x="35902" y="100562"/>
                    <a:pt x="33338" y="99219"/>
                    <a:pt x="30957" y="97631"/>
                  </a:cubicBezTo>
                  <a:cubicBezTo>
                    <a:pt x="23813" y="76202"/>
                    <a:pt x="31750" y="87312"/>
                    <a:pt x="19050" y="80962"/>
                  </a:cubicBezTo>
                  <a:cubicBezTo>
                    <a:pt x="16491" y="79682"/>
                    <a:pt x="14288" y="77787"/>
                    <a:pt x="11907" y="76200"/>
                  </a:cubicBezTo>
                  <a:cubicBezTo>
                    <a:pt x="10319" y="73819"/>
                    <a:pt x="7429" y="71904"/>
                    <a:pt x="7144" y="69056"/>
                  </a:cubicBezTo>
                  <a:cubicBezTo>
                    <a:pt x="25" y="-2136"/>
                    <a:pt x="20417" y="20412"/>
                    <a:pt x="0" y="0"/>
                  </a:cubicBezTo>
                </a:path>
              </a:pathLst>
            </a:cu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フリーフォーム 36">
              <a:extLst>
                <a:ext uri="{FF2B5EF4-FFF2-40B4-BE49-F238E27FC236}">
                  <a16:creationId xmlns:a16="http://schemas.microsoft.com/office/drawing/2014/main" id="{8B225866-388D-E113-4D9B-7DB3C7F32E85}"/>
                </a:ext>
              </a:extLst>
            </p:cNvPr>
            <p:cNvSpPr/>
            <p:nvPr/>
          </p:nvSpPr>
          <p:spPr>
            <a:xfrm>
              <a:off x="2464594" y="3035848"/>
              <a:ext cx="509821" cy="597940"/>
            </a:xfrm>
            <a:custGeom>
              <a:avLst/>
              <a:gdLst>
                <a:gd name="connsiteX0" fmla="*/ 431006 w 509821"/>
                <a:gd name="connsiteY0" fmla="*/ 14533 h 597940"/>
                <a:gd name="connsiteX1" fmla="*/ 431006 w 509821"/>
                <a:gd name="connsiteY1" fmla="*/ 14533 h 597940"/>
                <a:gd name="connsiteX2" fmla="*/ 414337 w 509821"/>
                <a:gd name="connsiteY2" fmla="*/ 246 h 597940"/>
                <a:gd name="connsiteX3" fmla="*/ 407194 w 509821"/>
                <a:gd name="connsiteY3" fmla="*/ 2627 h 597940"/>
                <a:gd name="connsiteX4" fmla="*/ 388144 w 509821"/>
                <a:gd name="connsiteY4" fmla="*/ 5008 h 597940"/>
                <a:gd name="connsiteX5" fmla="*/ 381000 w 509821"/>
                <a:gd name="connsiteY5" fmla="*/ 7390 h 597940"/>
                <a:gd name="connsiteX6" fmla="*/ 366712 w 509821"/>
                <a:gd name="connsiteY6" fmla="*/ 9771 h 597940"/>
                <a:gd name="connsiteX7" fmla="*/ 357187 w 509821"/>
                <a:gd name="connsiteY7" fmla="*/ 12152 h 597940"/>
                <a:gd name="connsiteX8" fmla="*/ 342900 w 509821"/>
                <a:gd name="connsiteY8" fmla="*/ 21677 h 597940"/>
                <a:gd name="connsiteX9" fmla="*/ 328612 w 509821"/>
                <a:gd name="connsiteY9" fmla="*/ 26440 h 597940"/>
                <a:gd name="connsiteX10" fmla="*/ 321469 w 509821"/>
                <a:gd name="connsiteY10" fmla="*/ 31202 h 597940"/>
                <a:gd name="connsiteX11" fmla="*/ 300037 w 509821"/>
                <a:gd name="connsiteY11" fmla="*/ 38346 h 597940"/>
                <a:gd name="connsiteX12" fmla="*/ 292894 w 509821"/>
                <a:gd name="connsiteY12" fmla="*/ 40727 h 597940"/>
                <a:gd name="connsiteX13" fmla="*/ 283369 w 509821"/>
                <a:gd name="connsiteY13" fmla="*/ 66921 h 597940"/>
                <a:gd name="connsiteX14" fmla="*/ 273844 w 509821"/>
                <a:gd name="connsiteY14" fmla="*/ 88352 h 597940"/>
                <a:gd name="connsiteX15" fmla="*/ 278606 w 509821"/>
                <a:gd name="connsiteY15" fmla="*/ 126452 h 597940"/>
                <a:gd name="connsiteX16" fmla="*/ 280987 w 509821"/>
                <a:gd name="connsiteY16" fmla="*/ 133596 h 597940"/>
                <a:gd name="connsiteX17" fmla="*/ 278606 w 509821"/>
                <a:gd name="connsiteY17" fmla="*/ 221702 h 597940"/>
                <a:gd name="connsiteX18" fmla="*/ 276225 w 509821"/>
                <a:gd name="connsiteY18" fmla="*/ 228846 h 597940"/>
                <a:gd name="connsiteX19" fmla="*/ 264319 w 509821"/>
                <a:gd name="connsiteY19" fmla="*/ 252658 h 597940"/>
                <a:gd name="connsiteX20" fmla="*/ 250031 w 509821"/>
                <a:gd name="connsiteY20" fmla="*/ 266946 h 597940"/>
                <a:gd name="connsiteX21" fmla="*/ 242887 w 509821"/>
                <a:gd name="connsiteY21" fmla="*/ 281233 h 597940"/>
                <a:gd name="connsiteX22" fmla="*/ 235744 w 509821"/>
                <a:gd name="connsiteY22" fmla="*/ 285996 h 597940"/>
                <a:gd name="connsiteX23" fmla="*/ 223837 w 509821"/>
                <a:gd name="connsiteY23" fmla="*/ 297902 h 597940"/>
                <a:gd name="connsiteX24" fmla="*/ 211931 w 509821"/>
                <a:gd name="connsiteY24" fmla="*/ 312190 h 597940"/>
                <a:gd name="connsiteX25" fmla="*/ 204787 w 509821"/>
                <a:gd name="connsiteY25" fmla="*/ 316952 h 597940"/>
                <a:gd name="connsiteX26" fmla="*/ 190500 w 509821"/>
                <a:gd name="connsiteY26" fmla="*/ 321715 h 597940"/>
                <a:gd name="connsiteX27" fmla="*/ 183356 w 509821"/>
                <a:gd name="connsiteY27" fmla="*/ 328858 h 597940"/>
                <a:gd name="connsiteX28" fmla="*/ 178594 w 509821"/>
                <a:gd name="connsiteY28" fmla="*/ 336002 h 597940"/>
                <a:gd name="connsiteX29" fmla="*/ 171450 w 509821"/>
                <a:gd name="connsiteY29" fmla="*/ 340765 h 597940"/>
                <a:gd name="connsiteX30" fmla="*/ 150019 w 509821"/>
                <a:gd name="connsiteY30" fmla="*/ 359815 h 597940"/>
                <a:gd name="connsiteX31" fmla="*/ 145256 w 509821"/>
                <a:gd name="connsiteY31" fmla="*/ 366958 h 597940"/>
                <a:gd name="connsiteX32" fmla="*/ 142875 w 509821"/>
                <a:gd name="connsiteY32" fmla="*/ 374102 h 597940"/>
                <a:gd name="connsiteX33" fmla="*/ 135731 w 509821"/>
                <a:gd name="connsiteY33" fmla="*/ 378865 h 597940"/>
                <a:gd name="connsiteX34" fmla="*/ 126206 w 509821"/>
                <a:gd name="connsiteY34" fmla="*/ 393152 h 597940"/>
                <a:gd name="connsiteX35" fmla="*/ 119062 w 509821"/>
                <a:gd name="connsiteY35" fmla="*/ 421727 h 597940"/>
                <a:gd name="connsiteX36" fmla="*/ 116681 w 509821"/>
                <a:gd name="connsiteY36" fmla="*/ 428871 h 597940"/>
                <a:gd name="connsiteX37" fmla="*/ 116681 w 509821"/>
                <a:gd name="connsiteY37" fmla="*/ 495546 h 597940"/>
                <a:gd name="connsiteX38" fmla="*/ 107156 w 509821"/>
                <a:gd name="connsiteY38" fmla="*/ 509833 h 597940"/>
                <a:gd name="connsiteX39" fmla="*/ 92869 w 509821"/>
                <a:gd name="connsiteY39" fmla="*/ 516977 h 597940"/>
                <a:gd name="connsiteX40" fmla="*/ 88106 w 509821"/>
                <a:gd name="connsiteY40" fmla="*/ 524121 h 597940"/>
                <a:gd name="connsiteX41" fmla="*/ 66675 w 509821"/>
                <a:gd name="connsiteY41" fmla="*/ 536027 h 597940"/>
                <a:gd name="connsiteX42" fmla="*/ 54769 w 509821"/>
                <a:gd name="connsiteY42" fmla="*/ 538408 h 597940"/>
                <a:gd name="connsiteX43" fmla="*/ 33337 w 509821"/>
                <a:gd name="connsiteY43" fmla="*/ 550315 h 597940"/>
                <a:gd name="connsiteX44" fmla="*/ 2381 w 509821"/>
                <a:gd name="connsiteY44" fmla="*/ 552696 h 597940"/>
                <a:gd name="connsiteX45" fmla="*/ 0 w 509821"/>
                <a:gd name="connsiteY45" fmla="*/ 564602 h 597940"/>
                <a:gd name="connsiteX46" fmla="*/ 2381 w 509821"/>
                <a:gd name="connsiteY46" fmla="*/ 578890 h 597940"/>
                <a:gd name="connsiteX47" fmla="*/ 9525 w 509821"/>
                <a:gd name="connsiteY47" fmla="*/ 581271 h 597940"/>
                <a:gd name="connsiteX48" fmla="*/ 30956 w 509821"/>
                <a:gd name="connsiteY48" fmla="*/ 583652 h 597940"/>
                <a:gd name="connsiteX49" fmla="*/ 38100 w 509821"/>
                <a:gd name="connsiteY49" fmla="*/ 588415 h 597940"/>
                <a:gd name="connsiteX50" fmla="*/ 42862 w 509821"/>
                <a:gd name="connsiteY50" fmla="*/ 595558 h 597940"/>
                <a:gd name="connsiteX51" fmla="*/ 50006 w 509821"/>
                <a:gd name="connsiteY51" fmla="*/ 597940 h 597940"/>
                <a:gd name="connsiteX52" fmla="*/ 71437 w 509821"/>
                <a:gd name="connsiteY52" fmla="*/ 595558 h 597940"/>
                <a:gd name="connsiteX53" fmla="*/ 69056 w 509821"/>
                <a:gd name="connsiteY53" fmla="*/ 588415 h 597940"/>
                <a:gd name="connsiteX54" fmla="*/ 88106 w 509821"/>
                <a:gd name="connsiteY54" fmla="*/ 586033 h 597940"/>
                <a:gd name="connsiteX55" fmla="*/ 90487 w 509821"/>
                <a:gd name="connsiteY55" fmla="*/ 578890 h 597940"/>
                <a:gd name="connsiteX56" fmla="*/ 109537 w 509821"/>
                <a:gd name="connsiteY56" fmla="*/ 557458 h 597940"/>
                <a:gd name="connsiteX57" fmla="*/ 130969 w 509821"/>
                <a:gd name="connsiteY57" fmla="*/ 547933 h 597940"/>
                <a:gd name="connsiteX58" fmla="*/ 138112 w 509821"/>
                <a:gd name="connsiteY58" fmla="*/ 543171 h 597940"/>
                <a:gd name="connsiteX59" fmla="*/ 150019 w 509821"/>
                <a:gd name="connsiteY59" fmla="*/ 540790 h 597940"/>
                <a:gd name="connsiteX60" fmla="*/ 152400 w 509821"/>
                <a:gd name="connsiteY60" fmla="*/ 519358 h 597940"/>
                <a:gd name="connsiteX61" fmla="*/ 180975 w 509821"/>
                <a:gd name="connsiteY61" fmla="*/ 512215 h 597940"/>
                <a:gd name="connsiteX62" fmla="*/ 183356 w 509821"/>
                <a:gd name="connsiteY62" fmla="*/ 505071 h 597940"/>
                <a:gd name="connsiteX63" fmla="*/ 185737 w 509821"/>
                <a:gd name="connsiteY63" fmla="*/ 495546 h 597940"/>
                <a:gd name="connsiteX64" fmla="*/ 200025 w 509821"/>
                <a:gd name="connsiteY64" fmla="*/ 488402 h 597940"/>
                <a:gd name="connsiteX65" fmla="*/ 204787 w 509821"/>
                <a:gd name="connsiteY65" fmla="*/ 481258 h 597940"/>
                <a:gd name="connsiteX66" fmla="*/ 230981 w 509821"/>
                <a:gd name="connsiteY66" fmla="*/ 474115 h 597940"/>
                <a:gd name="connsiteX67" fmla="*/ 266700 w 509821"/>
                <a:gd name="connsiteY67" fmla="*/ 469352 h 597940"/>
                <a:gd name="connsiteX68" fmla="*/ 276225 w 509821"/>
                <a:gd name="connsiteY68" fmla="*/ 466971 h 597940"/>
                <a:gd name="connsiteX69" fmla="*/ 283369 w 509821"/>
                <a:gd name="connsiteY69" fmla="*/ 459827 h 597940"/>
                <a:gd name="connsiteX70" fmla="*/ 283369 w 509821"/>
                <a:gd name="connsiteY70" fmla="*/ 431252 h 597940"/>
                <a:gd name="connsiteX71" fmla="*/ 273844 w 509821"/>
                <a:gd name="connsiteY71" fmla="*/ 416965 h 597940"/>
                <a:gd name="connsiteX72" fmla="*/ 278606 w 509821"/>
                <a:gd name="connsiteY72" fmla="*/ 388390 h 597940"/>
                <a:gd name="connsiteX73" fmla="*/ 290512 w 509821"/>
                <a:gd name="connsiteY73" fmla="*/ 366958 h 597940"/>
                <a:gd name="connsiteX74" fmla="*/ 292894 w 509821"/>
                <a:gd name="connsiteY74" fmla="*/ 355052 h 597940"/>
                <a:gd name="connsiteX75" fmla="*/ 302419 w 509821"/>
                <a:gd name="connsiteY75" fmla="*/ 340765 h 597940"/>
                <a:gd name="connsiteX76" fmla="*/ 304800 w 509821"/>
                <a:gd name="connsiteY76" fmla="*/ 333621 h 597940"/>
                <a:gd name="connsiteX77" fmla="*/ 309562 w 509821"/>
                <a:gd name="connsiteY77" fmla="*/ 316952 h 597940"/>
                <a:gd name="connsiteX78" fmla="*/ 314325 w 509821"/>
                <a:gd name="connsiteY78" fmla="*/ 309808 h 597940"/>
                <a:gd name="connsiteX79" fmla="*/ 321469 w 509821"/>
                <a:gd name="connsiteY79" fmla="*/ 312190 h 597940"/>
                <a:gd name="connsiteX80" fmla="*/ 333375 w 509821"/>
                <a:gd name="connsiteY80" fmla="*/ 328858 h 597940"/>
                <a:gd name="connsiteX81" fmla="*/ 340519 w 509821"/>
                <a:gd name="connsiteY81" fmla="*/ 326477 h 597940"/>
                <a:gd name="connsiteX82" fmla="*/ 347662 w 509821"/>
                <a:gd name="connsiteY82" fmla="*/ 312190 h 597940"/>
                <a:gd name="connsiteX83" fmla="*/ 354806 w 509821"/>
                <a:gd name="connsiteY83" fmla="*/ 305046 h 597940"/>
                <a:gd name="connsiteX84" fmla="*/ 376237 w 509821"/>
                <a:gd name="connsiteY84" fmla="*/ 293140 h 597940"/>
                <a:gd name="connsiteX85" fmla="*/ 450056 w 509821"/>
                <a:gd name="connsiteY85" fmla="*/ 295521 h 597940"/>
                <a:gd name="connsiteX86" fmla="*/ 459581 w 509821"/>
                <a:gd name="connsiteY86" fmla="*/ 297902 h 597940"/>
                <a:gd name="connsiteX87" fmla="*/ 471487 w 509821"/>
                <a:gd name="connsiteY87" fmla="*/ 300283 h 597940"/>
                <a:gd name="connsiteX88" fmla="*/ 485775 w 509821"/>
                <a:gd name="connsiteY88" fmla="*/ 297902 h 597940"/>
                <a:gd name="connsiteX89" fmla="*/ 488156 w 509821"/>
                <a:gd name="connsiteY89" fmla="*/ 281233 h 597940"/>
                <a:gd name="connsiteX90" fmla="*/ 495300 w 509821"/>
                <a:gd name="connsiteY90" fmla="*/ 276471 h 597940"/>
                <a:gd name="connsiteX91" fmla="*/ 497681 w 509821"/>
                <a:gd name="connsiteY91" fmla="*/ 269327 h 597940"/>
                <a:gd name="connsiteX92" fmla="*/ 500062 w 509821"/>
                <a:gd name="connsiteY92" fmla="*/ 245515 h 597940"/>
                <a:gd name="connsiteX93" fmla="*/ 504825 w 509821"/>
                <a:gd name="connsiteY93" fmla="*/ 238371 h 597940"/>
                <a:gd name="connsiteX94" fmla="*/ 507206 w 509821"/>
                <a:gd name="connsiteY94" fmla="*/ 231227 h 597940"/>
                <a:gd name="connsiteX95" fmla="*/ 507206 w 509821"/>
                <a:gd name="connsiteY95" fmla="*/ 181221 h 597940"/>
                <a:gd name="connsiteX96" fmla="*/ 502444 w 509821"/>
                <a:gd name="connsiteY96" fmla="*/ 166933 h 597940"/>
                <a:gd name="connsiteX97" fmla="*/ 500062 w 509821"/>
                <a:gd name="connsiteY97" fmla="*/ 159790 h 597940"/>
                <a:gd name="connsiteX98" fmla="*/ 497681 w 509821"/>
                <a:gd name="connsiteY98" fmla="*/ 152646 h 597940"/>
                <a:gd name="connsiteX99" fmla="*/ 483394 w 509821"/>
                <a:gd name="connsiteY99" fmla="*/ 143121 h 597940"/>
                <a:gd name="connsiteX100" fmla="*/ 461962 w 509821"/>
                <a:gd name="connsiteY100" fmla="*/ 147883 h 597940"/>
                <a:gd name="connsiteX101" fmla="*/ 454819 w 509821"/>
                <a:gd name="connsiteY101" fmla="*/ 152646 h 597940"/>
                <a:gd name="connsiteX102" fmla="*/ 447675 w 509821"/>
                <a:gd name="connsiteY102" fmla="*/ 155027 h 597940"/>
                <a:gd name="connsiteX103" fmla="*/ 438150 w 509821"/>
                <a:gd name="connsiteY103" fmla="*/ 159790 h 597940"/>
                <a:gd name="connsiteX104" fmla="*/ 433387 w 509821"/>
                <a:gd name="connsiteY104" fmla="*/ 166933 h 597940"/>
                <a:gd name="connsiteX105" fmla="*/ 431006 w 509821"/>
                <a:gd name="connsiteY105" fmla="*/ 174077 h 597940"/>
                <a:gd name="connsiteX106" fmla="*/ 421481 w 509821"/>
                <a:gd name="connsiteY106" fmla="*/ 188365 h 597940"/>
                <a:gd name="connsiteX107" fmla="*/ 409575 w 509821"/>
                <a:gd name="connsiteY107" fmla="*/ 202652 h 597940"/>
                <a:gd name="connsiteX108" fmla="*/ 402431 w 509821"/>
                <a:gd name="connsiteY108" fmla="*/ 207415 h 597940"/>
                <a:gd name="connsiteX109" fmla="*/ 373856 w 509821"/>
                <a:gd name="connsiteY109" fmla="*/ 205033 h 597940"/>
                <a:gd name="connsiteX110" fmla="*/ 354806 w 509821"/>
                <a:gd name="connsiteY110" fmla="*/ 202652 h 597940"/>
                <a:gd name="connsiteX111" fmla="*/ 345281 w 509821"/>
                <a:gd name="connsiteY111" fmla="*/ 188365 h 597940"/>
                <a:gd name="connsiteX112" fmla="*/ 328612 w 509821"/>
                <a:gd name="connsiteY112" fmla="*/ 112165 h 597940"/>
                <a:gd name="connsiteX113" fmla="*/ 321469 w 509821"/>
                <a:gd name="connsiteY113" fmla="*/ 109783 h 597940"/>
                <a:gd name="connsiteX114" fmla="*/ 314325 w 509821"/>
                <a:gd name="connsiteY114" fmla="*/ 102640 h 597940"/>
                <a:gd name="connsiteX115" fmla="*/ 319087 w 509821"/>
                <a:gd name="connsiteY115" fmla="*/ 95496 h 597940"/>
                <a:gd name="connsiteX116" fmla="*/ 357187 w 509821"/>
                <a:gd name="connsiteY116" fmla="*/ 85971 h 597940"/>
                <a:gd name="connsiteX117" fmla="*/ 364331 w 509821"/>
                <a:gd name="connsiteY117" fmla="*/ 81208 h 597940"/>
                <a:gd name="connsiteX118" fmla="*/ 371475 w 509821"/>
                <a:gd name="connsiteY118" fmla="*/ 66921 h 597940"/>
                <a:gd name="connsiteX119" fmla="*/ 378619 w 509821"/>
                <a:gd name="connsiteY119" fmla="*/ 62158 h 597940"/>
                <a:gd name="connsiteX120" fmla="*/ 392906 w 509821"/>
                <a:gd name="connsiteY120" fmla="*/ 57396 h 597940"/>
                <a:gd name="connsiteX121" fmla="*/ 402431 w 509821"/>
                <a:gd name="connsiteY121" fmla="*/ 35965 h 597940"/>
                <a:gd name="connsiteX122" fmla="*/ 404812 w 509821"/>
                <a:gd name="connsiteY122" fmla="*/ 28821 h 597940"/>
                <a:gd name="connsiteX123" fmla="*/ 419100 w 509821"/>
                <a:gd name="connsiteY123" fmla="*/ 16915 h 597940"/>
                <a:gd name="connsiteX124" fmla="*/ 423862 w 509821"/>
                <a:gd name="connsiteY124" fmla="*/ 9771 h 597940"/>
                <a:gd name="connsiteX125" fmla="*/ 419100 w 509821"/>
                <a:gd name="connsiteY125" fmla="*/ 2627 h 597940"/>
                <a:gd name="connsiteX126" fmla="*/ 431006 w 509821"/>
                <a:gd name="connsiteY126" fmla="*/ 14533 h 59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509821" h="597940">
                  <a:moveTo>
                    <a:pt x="431006" y="14533"/>
                  </a:moveTo>
                  <a:lnTo>
                    <a:pt x="431006" y="14533"/>
                  </a:lnTo>
                  <a:cubicBezTo>
                    <a:pt x="425450" y="9771"/>
                    <a:pt x="420882" y="3519"/>
                    <a:pt x="414337" y="246"/>
                  </a:cubicBezTo>
                  <a:cubicBezTo>
                    <a:pt x="412092" y="-876"/>
                    <a:pt x="409663" y="2178"/>
                    <a:pt x="407194" y="2627"/>
                  </a:cubicBezTo>
                  <a:cubicBezTo>
                    <a:pt x="400898" y="3772"/>
                    <a:pt x="394494" y="4214"/>
                    <a:pt x="388144" y="5008"/>
                  </a:cubicBezTo>
                  <a:cubicBezTo>
                    <a:pt x="385763" y="5802"/>
                    <a:pt x="383450" y="6845"/>
                    <a:pt x="381000" y="7390"/>
                  </a:cubicBezTo>
                  <a:cubicBezTo>
                    <a:pt x="376287" y="8437"/>
                    <a:pt x="371447" y="8824"/>
                    <a:pt x="366712" y="9771"/>
                  </a:cubicBezTo>
                  <a:cubicBezTo>
                    <a:pt x="363503" y="10413"/>
                    <a:pt x="360362" y="11358"/>
                    <a:pt x="357187" y="12152"/>
                  </a:cubicBezTo>
                  <a:cubicBezTo>
                    <a:pt x="352425" y="15327"/>
                    <a:pt x="348330" y="19867"/>
                    <a:pt x="342900" y="21677"/>
                  </a:cubicBezTo>
                  <a:cubicBezTo>
                    <a:pt x="338137" y="23265"/>
                    <a:pt x="332789" y="23655"/>
                    <a:pt x="328612" y="26440"/>
                  </a:cubicBezTo>
                  <a:cubicBezTo>
                    <a:pt x="326231" y="28027"/>
                    <a:pt x="324084" y="30040"/>
                    <a:pt x="321469" y="31202"/>
                  </a:cubicBezTo>
                  <a:cubicBezTo>
                    <a:pt x="321457" y="31207"/>
                    <a:pt x="303615" y="37153"/>
                    <a:pt x="300037" y="38346"/>
                  </a:cubicBezTo>
                  <a:lnTo>
                    <a:pt x="292894" y="40727"/>
                  </a:lnTo>
                  <a:cubicBezTo>
                    <a:pt x="278778" y="50138"/>
                    <a:pt x="288556" y="40985"/>
                    <a:pt x="283369" y="66921"/>
                  </a:cubicBezTo>
                  <a:cubicBezTo>
                    <a:pt x="280940" y="79063"/>
                    <a:pt x="279543" y="79802"/>
                    <a:pt x="273844" y="88352"/>
                  </a:cubicBezTo>
                  <a:cubicBezTo>
                    <a:pt x="280121" y="107187"/>
                    <a:pt x="273459" y="85272"/>
                    <a:pt x="278606" y="126452"/>
                  </a:cubicBezTo>
                  <a:cubicBezTo>
                    <a:pt x="278917" y="128943"/>
                    <a:pt x="280193" y="131215"/>
                    <a:pt x="280987" y="133596"/>
                  </a:cubicBezTo>
                  <a:cubicBezTo>
                    <a:pt x="280193" y="162965"/>
                    <a:pt x="280073" y="192359"/>
                    <a:pt x="278606" y="221702"/>
                  </a:cubicBezTo>
                  <a:cubicBezTo>
                    <a:pt x="278481" y="224209"/>
                    <a:pt x="276915" y="226432"/>
                    <a:pt x="276225" y="228846"/>
                  </a:cubicBezTo>
                  <a:cubicBezTo>
                    <a:pt x="272999" y="240139"/>
                    <a:pt x="274710" y="242267"/>
                    <a:pt x="264319" y="252658"/>
                  </a:cubicBezTo>
                  <a:lnTo>
                    <a:pt x="250031" y="266946"/>
                  </a:lnTo>
                  <a:cubicBezTo>
                    <a:pt x="248094" y="272758"/>
                    <a:pt x="247505" y="276615"/>
                    <a:pt x="242887" y="281233"/>
                  </a:cubicBezTo>
                  <a:cubicBezTo>
                    <a:pt x="240863" y="283257"/>
                    <a:pt x="238125" y="284408"/>
                    <a:pt x="235744" y="285996"/>
                  </a:cubicBezTo>
                  <a:cubicBezTo>
                    <a:pt x="223040" y="305051"/>
                    <a:pt x="239716" y="282023"/>
                    <a:pt x="223837" y="297902"/>
                  </a:cubicBezTo>
                  <a:cubicBezTo>
                    <a:pt x="205105" y="316634"/>
                    <a:pt x="235339" y="292684"/>
                    <a:pt x="211931" y="312190"/>
                  </a:cubicBezTo>
                  <a:cubicBezTo>
                    <a:pt x="209732" y="314022"/>
                    <a:pt x="207402" y="315790"/>
                    <a:pt x="204787" y="316952"/>
                  </a:cubicBezTo>
                  <a:cubicBezTo>
                    <a:pt x="200200" y="318991"/>
                    <a:pt x="190500" y="321715"/>
                    <a:pt x="190500" y="321715"/>
                  </a:cubicBezTo>
                  <a:cubicBezTo>
                    <a:pt x="188119" y="324096"/>
                    <a:pt x="185512" y="326271"/>
                    <a:pt x="183356" y="328858"/>
                  </a:cubicBezTo>
                  <a:cubicBezTo>
                    <a:pt x="181524" y="331057"/>
                    <a:pt x="180618" y="333978"/>
                    <a:pt x="178594" y="336002"/>
                  </a:cubicBezTo>
                  <a:cubicBezTo>
                    <a:pt x="176570" y="338026"/>
                    <a:pt x="173589" y="338864"/>
                    <a:pt x="171450" y="340765"/>
                  </a:cubicBezTo>
                  <a:cubicBezTo>
                    <a:pt x="146979" y="362516"/>
                    <a:pt x="166233" y="349004"/>
                    <a:pt x="150019" y="359815"/>
                  </a:cubicBezTo>
                  <a:cubicBezTo>
                    <a:pt x="148431" y="362196"/>
                    <a:pt x="146536" y="364398"/>
                    <a:pt x="145256" y="366958"/>
                  </a:cubicBezTo>
                  <a:cubicBezTo>
                    <a:pt x="144133" y="369203"/>
                    <a:pt x="144443" y="372142"/>
                    <a:pt x="142875" y="374102"/>
                  </a:cubicBezTo>
                  <a:cubicBezTo>
                    <a:pt x="141087" y="376337"/>
                    <a:pt x="138112" y="377277"/>
                    <a:pt x="135731" y="378865"/>
                  </a:cubicBezTo>
                  <a:cubicBezTo>
                    <a:pt x="127853" y="402499"/>
                    <a:pt x="141072" y="366392"/>
                    <a:pt x="126206" y="393152"/>
                  </a:cubicBezTo>
                  <a:cubicBezTo>
                    <a:pt x="120862" y="402771"/>
                    <a:pt x="121361" y="411383"/>
                    <a:pt x="119062" y="421727"/>
                  </a:cubicBezTo>
                  <a:cubicBezTo>
                    <a:pt x="118517" y="424177"/>
                    <a:pt x="117475" y="426490"/>
                    <a:pt x="116681" y="428871"/>
                  </a:cubicBezTo>
                  <a:cubicBezTo>
                    <a:pt x="117506" y="442901"/>
                    <a:pt x="121629" y="478724"/>
                    <a:pt x="116681" y="495546"/>
                  </a:cubicBezTo>
                  <a:cubicBezTo>
                    <a:pt x="115066" y="501037"/>
                    <a:pt x="112586" y="508023"/>
                    <a:pt x="107156" y="509833"/>
                  </a:cubicBezTo>
                  <a:cubicBezTo>
                    <a:pt x="97297" y="513120"/>
                    <a:pt x="102101" y="510823"/>
                    <a:pt x="92869" y="516977"/>
                  </a:cubicBezTo>
                  <a:cubicBezTo>
                    <a:pt x="91281" y="519358"/>
                    <a:pt x="90260" y="522236"/>
                    <a:pt x="88106" y="524121"/>
                  </a:cubicBezTo>
                  <a:cubicBezTo>
                    <a:pt x="81010" y="530330"/>
                    <a:pt x="75179" y="533901"/>
                    <a:pt x="66675" y="536027"/>
                  </a:cubicBezTo>
                  <a:cubicBezTo>
                    <a:pt x="62749" y="537009"/>
                    <a:pt x="58738" y="537614"/>
                    <a:pt x="54769" y="538408"/>
                  </a:cubicBezTo>
                  <a:cubicBezTo>
                    <a:pt x="49425" y="541970"/>
                    <a:pt x="41073" y="549348"/>
                    <a:pt x="33337" y="550315"/>
                  </a:cubicBezTo>
                  <a:cubicBezTo>
                    <a:pt x="23068" y="551599"/>
                    <a:pt x="12700" y="551902"/>
                    <a:pt x="2381" y="552696"/>
                  </a:cubicBezTo>
                  <a:cubicBezTo>
                    <a:pt x="1587" y="556665"/>
                    <a:pt x="0" y="560555"/>
                    <a:pt x="0" y="564602"/>
                  </a:cubicBezTo>
                  <a:cubicBezTo>
                    <a:pt x="0" y="569430"/>
                    <a:pt x="-15" y="574698"/>
                    <a:pt x="2381" y="578890"/>
                  </a:cubicBezTo>
                  <a:cubicBezTo>
                    <a:pt x="3626" y="581069"/>
                    <a:pt x="7049" y="580858"/>
                    <a:pt x="9525" y="581271"/>
                  </a:cubicBezTo>
                  <a:cubicBezTo>
                    <a:pt x="16615" y="582453"/>
                    <a:pt x="23812" y="582858"/>
                    <a:pt x="30956" y="583652"/>
                  </a:cubicBezTo>
                  <a:cubicBezTo>
                    <a:pt x="33337" y="585240"/>
                    <a:pt x="36076" y="586391"/>
                    <a:pt x="38100" y="588415"/>
                  </a:cubicBezTo>
                  <a:cubicBezTo>
                    <a:pt x="40123" y="590438"/>
                    <a:pt x="40627" y="593770"/>
                    <a:pt x="42862" y="595558"/>
                  </a:cubicBezTo>
                  <a:cubicBezTo>
                    <a:pt x="44822" y="597126"/>
                    <a:pt x="47625" y="597146"/>
                    <a:pt x="50006" y="597940"/>
                  </a:cubicBezTo>
                  <a:cubicBezTo>
                    <a:pt x="57150" y="597146"/>
                    <a:pt x="65008" y="598772"/>
                    <a:pt x="71437" y="595558"/>
                  </a:cubicBezTo>
                  <a:cubicBezTo>
                    <a:pt x="73682" y="594436"/>
                    <a:pt x="66877" y="589660"/>
                    <a:pt x="69056" y="588415"/>
                  </a:cubicBezTo>
                  <a:cubicBezTo>
                    <a:pt x="74612" y="585240"/>
                    <a:pt x="81756" y="586827"/>
                    <a:pt x="88106" y="586033"/>
                  </a:cubicBezTo>
                  <a:cubicBezTo>
                    <a:pt x="88900" y="583652"/>
                    <a:pt x="89827" y="581311"/>
                    <a:pt x="90487" y="578890"/>
                  </a:cubicBezTo>
                  <a:cubicBezTo>
                    <a:pt x="96986" y="555062"/>
                    <a:pt x="88377" y="560986"/>
                    <a:pt x="109537" y="557458"/>
                  </a:cubicBezTo>
                  <a:cubicBezTo>
                    <a:pt x="118716" y="543692"/>
                    <a:pt x="108913" y="554550"/>
                    <a:pt x="130969" y="547933"/>
                  </a:cubicBezTo>
                  <a:cubicBezTo>
                    <a:pt x="133710" y="547111"/>
                    <a:pt x="135433" y="544176"/>
                    <a:pt x="138112" y="543171"/>
                  </a:cubicBezTo>
                  <a:cubicBezTo>
                    <a:pt x="141902" y="541750"/>
                    <a:pt x="146050" y="541584"/>
                    <a:pt x="150019" y="540790"/>
                  </a:cubicBezTo>
                  <a:cubicBezTo>
                    <a:pt x="150813" y="533646"/>
                    <a:pt x="149426" y="525902"/>
                    <a:pt x="152400" y="519358"/>
                  </a:cubicBezTo>
                  <a:cubicBezTo>
                    <a:pt x="155155" y="513296"/>
                    <a:pt x="180926" y="512221"/>
                    <a:pt x="180975" y="512215"/>
                  </a:cubicBezTo>
                  <a:cubicBezTo>
                    <a:pt x="181769" y="509834"/>
                    <a:pt x="182666" y="507485"/>
                    <a:pt x="183356" y="505071"/>
                  </a:cubicBezTo>
                  <a:cubicBezTo>
                    <a:pt x="184255" y="501924"/>
                    <a:pt x="183922" y="498269"/>
                    <a:pt x="185737" y="495546"/>
                  </a:cubicBezTo>
                  <a:cubicBezTo>
                    <a:pt x="188375" y="491588"/>
                    <a:pt x="195949" y="489760"/>
                    <a:pt x="200025" y="488402"/>
                  </a:cubicBezTo>
                  <a:cubicBezTo>
                    <a:pt x="201612" y="486021"/>
                    <a:pt x="202763" y="483282"/>
                    <a:pt x="204787" y="481258"/>
                  </a:cubicBezTo>
                  <a:cubicBezTo>
                    <a:pt x="212505" y="473540"/>
                    <a:pt x="219716" y="475523"/>
                    <a:pt x="230981" y="474115"/>
                  </a:cubicBezTo>
                  <a:cubicBezTo>
                    <a:pt x="248824" y="468166"/>
                    <a:pt x="229412" y="474013"/>
                    <a:pt x="266700" y="469352"/>
                  </a:cubicBezTo>
                  <a:cubicBezTo>
                    <a:pt x="269947" y="468946"/>
                    <a:pt x="273050" y="467765"/>
                    <a:pt x="276225" y="466971"/>
                  </a:cubicBezTo>
                  <a:cubicBezTo>
                    <a:pt x="278606" y="464590"/>
                    <a:pt x="281501" y="462629"/>
                    <a:pt x="283369" y="459827"/>
                  </a:cubicBezTo>
                  <a:cubicBezTo>
                    <a:pt x="288336" y="452376"/>
                    <a:pt x="285129" y="436532"/>
                    <a:pt x="283369" y="431252"/>
                  </a:cubicBezTo>
                  <a:cubicBezTo>
                    <a:pt x="281559" y="425822"/>
                    <a:pt x="273844" y="416965"/>
                    <a:pt x="273844" y="416965"/>
                  </a:cubicBezTo>
                  <a:cubicBezTo>
                    <a:pt x="274281" y="413031"/>
                    <a:pt x="274727" y="395371"/>
                    <a:pt x="278606" y="388390"/>
                  </a:cubicBezTo>
                  <a:cubicBezTo>
                    <a:pt x="286671" y="373873"/>
                    <a:pt x="287572" y="378717"/>
                    <a:pt x="290512" y="366958"/>
                  </a:cubicBezTo>
                  <a:cubicBezTo>
                    <a:pt x="291494" y="363032"/>
                    <a:pt x="291219" y="358736"/>
                    <a:pt x="292894" y="355052"/>
                  </a:cubicBezTo>
                  <a:cubicBezTo>
                    <a:pt x="295263" y="349841"/>
                    <a:pt x="302419" y="340765"/>
                    <a:pt x="302419" y="340765"/>
                  </a:cubicBezTo>
                  <a:cubicBezTo>
                    <a:pt x="303213" y="338384"/>
                    <a:pt x="304110" y="336035"/>
                    <a:pt x="304800" y="333621"/>
                  </a:cubicBezTo>
                  <a:cubicBezTo>
                    <a:pt x="305817" y="330062"/>
                    <a:pt x="307660" y="320757"/>
                    <a:pt x="309562" y="316952"/>
                  </a:cubicBezTo>
                  <a:cubicBezTo>
                    <a:pt x="310842" y="314392"/>
                    <a:pt x="312737" y="312189"/>
                    <a:pt x="314325" y="309808"/>
                  </a:cubicBezTo>
                  <a:cubicBezTo>
                    <a:pt x="316706" y="310602"/>
                    <a:pt x="320010" y="310147"/>
                    <a:pt x="321469" y="312190"/>
                  </a:cubicBezTo>
                  <a:cubicBezTo>
                    <a:pt x="335358" y="331636"/>
                    <a:pt x="317302" y="323501"/>
                    <a:pt x="333375" y="328858"/>
                  </a:cubicBezTo>
                  <a:cubicBezTo>
                    <a:pt x="335756" y="328064"/>
                    <a:pt x="338559" y="328045"/>
                    <a:pt x="340519" y="326477"/>
                  </a:cubicBezTo>
                  <a:cubicBezTo>
                    <a:pt x="348547" y="320054"/>
                    <a:pt x="342733" y="319584"/>
                    <a:pt x="347662" y="312190"/>
                  </a:cubicBezTo>
                  <a:cubicBezTo>
                    <a:pt x="349530" y="309388"/>
                    <a:pt x="352148" y="307114"/>
                    <a:pt x="354806" y="305046"/>
                  </a:cubicBezTo>
                  <a:cubicBezTo>
                    <a:pt x="367088" y="295494"/>
                    <a:pt x="365459" y="296733"/>
                    <a:pt x="376237" y="293140"/>
                  </a:cubicBezTo>
                  <a:cubicBezTo>
                    <a:pt x="400843" y="293934"/>
                    <a:pt x="425477" y="294117"/>
                    <a:pt x="450056" y="295521"/>
                  </a:cubicBezTo>
                  <a:cubicBezTo>
                    <a:pt x="453323" y="295708"/>
                    <a:pt x="456386" y="297192"/>
                    <a:pt x="459581" y="297902"/>
                  </a:cubicBezTo>
                  <a:cubicBezTo>
                    <a:pt x="463532" y="298780"/>
                    <a:pt x="467518" y="299489"/>
                    <a:pt x="471487" y="300283"/>
                  </a:cubicBezTo>
                  <a:cubicBezTo>
                    <a:pt x="476250" y="299489"/>
                    <a:pt x="482595" y="301536"/>
                    <a:pt x="485775" y="297902"/>
                  </a:cubicBezTo>
                  <a:cubicBezTo>
                    <a:pt x="489471" y="293678"/>
                    <a:pt x="485876" y="286362"/>
                    <a:pt x="488156" y="281233"/>
                  </a:cubicBezTo>
                  <a:cubicBezTo>
                    <a:pt x="489318" y="278618"/>
                    <a:pt x="492919" y="278058"/>
                    <a:pt x="495300" y="276471"/>
                  </a:cubicBezTo>
                  <a:cubicBezTo>
                    <a:pt x="496094" y="274090"/>
                    <a:pt x="497299" y="271808"/>
                    <a:pt x="497681" y="269327"/>
                  </a:cubicBezTo>
                  <a:cubicBezTo>
                    <a:pt x="498894" y="261443"/>
                    <a:pt x="498268" y="253288"/>
                    <a:pt x="500062" y="245515"/>
                  </a:cubicBezTo>
                  <a:cubicBezTo>
                    <a:pt x="500706" y="242726"/>
                    <a:pt x="503237" y="240752"/>
                    <a:pt x="504825" y="238371"/>
                  </a:cubicBezTo>
                  <a:cubicBezTo>
                    <a:pt x="505619" y="235990"/>
                    <a:pt x="506929" y="233722"/>
                    <a:pt x="507206" y="231227"/>
                  </a:cubicBezTo>
                  <a:cubicBezTo>
                    <a:pt x="509504" y="210541"/>
                    <a:pt x="511712" y="199247"/>
                    <a:pt x="507206" y="181221"/>
                  </a:cubicBezTo>
                  <a:cubicBezTo>
                    <a:pt x="505989" y="176351"/>
                    <a:pt x="504032" y="171696"/>
                    <a:pt x="502444" y="166933"/>
                  </a:cubicBezTo>
                  <a:lnTo>
                    <a:pt x="500062" y="159790"/>
                  </a:lnTo>
                  <a:cubicBezTo>
                    <a:pt x="499268" y="157409"/>
                    <a:pt x="499770" y="154038"/>
                    <a:pt x="497681" y="152646"/>
                  </a:cubicBezTo>
                  <a:lnTo>
                    <a:pt x="483394" y="143121"/>
                  </a:lnTo>
                  <a:cubicBezTo>
                    <a:pt x="477910" y="144035"/>
                    <a:pt x="467822" y="144953"/>
                    <a:pt x="461962" y="147883"/>
                  </a:cubicBezTo>
                  <a:cubicBezTo>
                    <a:pt x="459402" y="149163"/>
                    <a:pt x="457379" y="151366"/>
                    <a:pt x="454819" y="152646"/>
                  </a:cubicBezTo>
                  <a:cubicBezTo>
                    <a:pt x="452574" y="153769"/>
                    <a:pt x="449982" y="154038"/>
                    <a:pt x="447675" y="155027"/>
                  </a:cubicBezTo>
                  <a:cubicBezTo>
                    <a:pt x="444412" y="156425"/>
                    <a:pt x="441325" y="158202"/>
                    <a:pt x="438150" y="159790"/>
                  </a:cubicBezTo>
                  <a:cubicBezTo>
                    <a:pt x="436562" y="162171"/>
                    <a:pt x="434667" y="164373"/>
                    <a:pt x="433387" y="166933"/>
                  </a:cubicBezTo>
                  <a:cubicBezTo>
                    <a:pt x="432264" y="169178"/>
                    <a:pt x="432225" y="171883"/>
                    <a:pt x="431006" y="174077"/>
                  </a:cubicBezTo>
                  <a:cubicBezTo>
                    <a:pt x="428226" y="179081"/>
                    <a:pt x="424656" y="183602"/>
                    <a:pt x="421481" y="188365"/>
                  </a:cubicBezTo>
                  <a:cubicBezTo>
                    <a:pt x="416798" y="195389"/>
                    <a:pt x="416451" y="196922"/>
                    <a:pt x="409575" y="202652"/>
                  </a:cubicBezTo>
                  <a:cubicBezTo>
                    <a:pt x="407376" y="204484"/>
                    <a:pt x="404812" y="205827"/>
                    <a:pt x="402431" y="207415"/>
                  </a:cubicBezTo>
                  <a:lnTo>
                    <a:pt x="373856" y="205033"/>
                  </a:lnTo>
                  <a:cubicBezTo>
                    <a:pt x="367488" y="204396"/>
                    <a:pt x="360334" y="205876"/>
                    <a:pt x="354806" y="202652"/>
                  </a:cubicBezTo>
                  <a:cubicBezTo>
                    <a:pt x="349862" y="199768"/>
                    <a:pt x="345281" y="188365"/>
                    <a:pt x="345281" y="188365"/>
                  </a:cubicBezTo>
                  <a:cubicBezTo>
                    <a:pt x="344230" y="158930"/>
                    <a:pt x="361009" y="122969"/>
                    <a:pt x="328612" y="112165"/>
                  </a:cubicBezTo>
                  <a:lnTo>
                    <a:pt x="321469" y="109783"/>
                  </a:lnTo>
                  <a:cubicBezTo>
                    <a:pt x="319088" y="107402"/>
                    <a:pt x="314879" y="105962"/>
                    <a:pt x="314325" y="102640"/>
                  </a:cubicBezTo>
                  <a:cubicBezTo>
                    <a:pt x="313854" y="99817"/>
                    <a:pt x="317063" y="97520"/>
                    <a:pt x="319087" y="95496"/>
                  </a:cubicBezTo>
                  <a:cubicBezTo>
                    <a:pt x="328564" y="86018"/>
                    <a:pt x="345848" y="87105"/>
                    <a:pt x="357187" y="85971"/>
                  </a:cubicBezTo>
                  <a:cubicBezTo>
                    <a:pt x="359568" y="84383"/>
                    <a:pt x="362543" y="83443"/>
                    <a:pt x="364331" y="81208"/>
                  </a:cubicBezTo>
                  <a:cubicBezTo>
                    <a:pt x="379828" y="61837"/>
                    <a:pt x="351395" y="87001"/>
                    <a:pt x="371475" y="66921"/>
                  </a:cubicBezTo>
                  <a:cubicBezTo>
                    <a:pt x="373499" y="64897"/>
                    <a:pt x="376004" y="63320"/>
                    <a:pt x="378619" y="62158"/>
                  </a:cubicBezTo>
                  <a:cubicBezTo>
                    <a:pt x="383206" y="60119"/>
                    <a:pt x="392906" y="57396"/>
                    <a:pt x="392906" y="57396"/>
                  </a:cubicBezTo>
                  <a:cubicBezTo>
                    <a:pt x="400454" y="46076"/>
                    <a:pt x="396764" y="52967"/>
                    <a:pt x="402431" y="35965"/>
                  </a:cubicBezTo>
                  <a:cubicBezTo>
                    <a:pt x="403225" y="33584"/>
                    <a:pt x="402724" y="30213"/>
                    <a:pt x="404812" y="28821"/>
                  </a:cubicBezTo>
                  <a:cubicBezTo>
                    <a:pt x="411834" y="24140"/>
                    <a:pt x="413373" y="23788"/>
                    <a:pt x="419100" y="16915"/>
                  </a:cubicBezTo>
                  <a:cubicBezTo>
                    <a:pt x="420932" y="14716"/>
                    <a:pt x="422275" y="12152"/>
                    <a:pt x="423862" y="9771"/>
                  </a:cubicBezTo>
                  <a:cubicBezTo>
                    <a:pt x="422275" y="7390"/>
                    <a:pt x="420932" y="4826"/>
                    <a:pt x="419100" y="2627"/>
                  </a:cubicBezTo>
                  <a:cubicBezTo>
                    <a:pt x="416944" y="40"/>
                    <a:pt x="429022" y="12549"/>
                    <a:pt x="431006" y="14533"/>
                  </a:cubicBezTo>
                  <a:close/>
                </a:path>
              </a:pathLst>
            </a:custGeom>
            <a:solidFill>
              <a:srgbClr val="E6D6F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フリーフォーム 37">
              <a:extLst>
                <a:ext uri="{FF2B5EF4-FFF2-40B4-BE49-F238E27FC236}">
                  <a16:creationId xmlns:a16="http://schemas.microsoft.com/office/drawing/2014/main" id="{E1A015AD-7BAA-156A-D6EE-BD7FC9FC8DEE}"/>
                </a:ext>
              </a:extLst>
            </p:cNvPr>
            <p:cNvSpPr/>
            <p:nvPr/>
          </p:nvSpPr>
          <p:spPr>
            <a:xfrm>
              <a:off x="2640806" y="3378994"/>
              <a:ext cx="100063" cy="59531"/>
            </a:xfrm>
            <a:custGeom>
              <a:avLst/>
              <a:gdLst>
                <a:gd name="connsiteX0" fmla="*/ 0 w 100063"/>
                <a:gd name="connsiteY0" fmla="*/ 0 h 59531"/>
                <a:gd name="connsiteX1" fmla="*/ 4763 w 100063"/>
                <a:gd name="connsiteY1" fmla="*/ 11906 h 59531"/>
                <a:gd name="connsiteX2" fmla="*/ 9525 w 100063"/>
                <a:gd name="connsiteY2" fmla="*/ 26194 h 59531"/>
                <a:gd name="connsiteX3" fmla="*/ 66675 w 100063"/>
                <a:gd name="connsiteY3" fmla="*/ 33337 h 59531"/>
                <a:gd name="connsiteX4" fmla="*/ 73819 w 100063"/>
                <a:gd name="connsiteY4" fmla="*/ 35719 h 59531"/>
                <a:gd name="connsiteX5" fmla="*/ 90488 w 100063"/>
                <a:gd name="connsiteY5" fmla="*/ 38100 h 59531"/>
                <a:gd name="connsiteX6" fmla="*/ 100013 w 100063"/>
                <a:gd name="connsiteY6" fmla="*/ 59531 h 5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63" h="59531">
                  <a:moveTo>
                    <a:pt x="0" y="0"/>
                  </a:moveTo>
                  <a:cubicBezTo>
                    <a:pt x="1588" y="3969"/>
                    <a:pt x="3302" y="7889"/>
                    <a:pt x="4763" y="11906"/>
                  </a:cubicBezTo>
                  <a:cubicBezTo>
                    <a:pt x="6479" y="16624"/>
                    <a:pt x="4762" y="24607"/>
                    <a:pt x="9525" y="26194"/>
                  </a:cubicBezTo>
                  <a:cubicBezTo>
                    <a:pt x="37388" y="35480"/>
                    <a:pt x="18801" y="30678"/>
                    <a:pt x="66675" y="33337"/>
                  </a:cubicBezTo>
                  <a:cubicBezTo>
                    <a:pt x="69056" y="34131"/>
                    <a:pt x="71358" y="35227"/>
                    <a:pt x="73819" y="35719"/>
                  </a:cubicBezTo>
                  <a:cubicBezTo>
                    <a:pt x="79323" y="36820"/>
                    <a:pt x="85753" y="35087"/>
                    <a:pt x="90488" y="38100"/>
                  </a:cubicBezTo>
                  <a:cubicBezTo>
                    <a:pt x="101334" y="45002"/>
                    <a:pt x="100013" y="50560"/>
                    <a:pt x="100013" y="59531"/>
                  </a:cubicBezTo>
                </a:path>
              </a:pathLst>
            </a:cu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フリーフォーム 38">
              <a:extLst>
                <a:ext uri="{FF2B5EF4-FFF2-40B4-BE49-F238E27FC236}">
                  <a16:creationId xmlns:a16="http://schemas.microsoft.com/office/drawing/2014/main" id="{301CE1AD-2CB1-F21A-9912-B9A16FB444E5}"/>
                </a:ext>
              </a:extLst>
            </p:cNvPr>
            <p:cNvSpPr/>
            <p:nvPr/>
          </p:nvSpPr>
          <p:spPr>
            <a:xfrm>
              <a:off x="2752322" y="3193256"/>
              <a:ext cx="59934" cy="173851"/>
            </a:xfrm>
            <a:custGeom>
              <a:avLst/>
              <a:gdLst>
                <a:gd name="connsiteX0" fmla="*/ 59934 w 59934"/>
                <a:gd name="connsiteY0" fmla="*/ 0 h 173851"/>
                <a:gd name="connsiteX1" fmla="*/ 40884 w 59934"/>
                <a:gd name="connsiteY1" fmla="*/ 2382 h 173851"/>
                <a:gd name="connsiteX2" fmla="*/ 31359 w 59934"/>
                <a:gd name="connsiteY2" fmla="*/ 16669 h 173851"/>
                <a:gd name="connsiteX3" fmla="*/ 26597 w 59934"/>
                <a:gd name="connsiteY3" fmla="*/ 30957 h 173851"/>
                <a:gd name="connsiteX4" fmla="*/ 24216 w 59934"/>
                <a:gd name="connsiteY4" fmla="*/ 38100 h 173851"/>
                <a:gd name="connsiteX5" fmla="*/ 21834 w 59934"/>
                <a:gd name="connsiteY5" fmla="*/ 57150 h 173851"/>
                <a:gd name="connsiteX6" fmla="*/ 9928 w 59934"/>
                <a:gd name="connsiteY6" fmla="*/ 71438 h 173851"/>
                <a:gd name="connsiteX7" fmla="*/ 24216 w 59934"/>
                <a:gd name="connsiteY7" fmla="*/ 173832 h 17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934" h="173851">
                  <a:moveTo>
                    <a:pt x="59934" y="0"/>
                  </a:moveTo>
                  <a:cubicBezTo>
                    <a:pt x="53584" y="794"/>
                    <a:pt x="46412" y="-843"/>
                    <a:pt x="40884" y="2382"/>
                  </a:cubicBezTo>
                  <a:cubicBezTo>
                    <a:pt x="35940" y="5266"/>
                    <a:pt x="31359" y="16669"/>
                    <a:pt x="31359" y="16669"/>
                  </a:cubicBezTo>
                  <a:lnTo>
                    <a:pt x="26597" y="30957"/>
                  </a:lnTo>
                  <a:lnTo>
                    <a:pt x="24216" y="38100"/>
                  </a:lnTo>
                  <a:cubicBezTo>
                    <a:pt x="23422" y="44450"/>
                    <a:pt x="23518" y="50976"/>
                    <a:pt x="21834" y="57150"/>
                  </a:cubicBezTo>
                  <a:cubicBezTo>
                    <a:pt x="20590" y="61710"/>
                    <a:pt x="12757" y="68609"/>
                    <a:pt x="9928" y="71438"/>
                  </a:cubicBezTo>
                  <a:cubicBezTo>
                    <a:pt x="12401" y="177800"/>
                    <a:pt x="-21832" y="173832"/>
                    <a:pt x="24216" y="173832"/>
                  </a:cubicBezTo>
                </a:path>
              </a:pathLst>
            </a:cu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フリーフォーム 39">
              <a:extLst>
                <a:ext uri="{FF2B5EF4-FFF2-40B4-BE49-F238E27FC236}">
                  <a16:creationId xmlns:a16="http://schemas.microsoft.com/office/drawing/2014/main" id="{F61CB17C-DD7D-D81A-C6D3-2BDF628600B5}"/>
                </a:ext>
              </a:extLst>
            </p:cNvPr>
            <p:cNvSpPr/>
            <p:nvPr/>
          </p:nvSpPr>
          <p:spPr>
            <a:xfrm>
              <a:off x="2186503" y="3505200"/>
              <a:ext cx="606862" cy="650081"/>
            </a:xfrm>
            <a:custGeom>
              <a:avLst/>
              <a:gdLst>
                <a:gd name="connsiteX0" fmla="*/ 285235 w 606862"/>
                <a:gd name="connsiteY0" fmla="*/ 73819 h 650081"/>
                <a:gd name="connsiteX1" fmla="*/ 285235 w 606862"/>
                <a:gd name="connsiteY1" fmla="*/ 73819 h 650081"/>
                <a:gd name="connsiteX2" fmla="*/ 249516 w 606862"/>
                <a:gd name="connsiteY2" fmla="*/ 64294 h 650081"/>
                <a:gd name="connsiteX3" fmla="*/ 247135 w 606862"/>
                <a:gd name="connsiteY3" fmla="*/ 76200 h 650081"/>
                <a:gd name="connsiteX4" fmla="*/ 239991 w 606862"/>
                <a:gd name="connsiteY4" fmla="*/ 78581 h 650081"/>
                <a:gd name="connsiteX5" fmla="*/ 228085 w 606862"/>
                <a:gd name="connsiteY5" fmla="*/ 69056 h 650081"/>
                <a:gd name="connsiteX6" fmla="*/ 206653 w 606862"/>
                <a:gd name="connsiteY6" fmla="*/ 52388 h 650081"/>
                <a:gd name="connsiteX7" fmla="*/ 213797 w 606862"/>
                <a:gd name="connsiteY7" fmla="*/ 47625 h 650081"/>
                <a:gd name="connsiteX8" fmla="*/ 228085 w 606862"/>
                <a:gd name="connsiteY8" fmla="*/ 40481 h 650081"/>
                <a:gd name="connsiteX9" fmla="*/ 232847 w 606862"/>
                <a:gd name="connsiteY9" fmla="*/ 33338 h 650081"/>
                <a:gd name="connsiteX10" fmla="*/ 220941 w 606862"/>
                <a:gd name="connsiteY10" fmla="*/ 7144 h 650081"/>
                <a:gd name="connsiteX11" fmla="*/ 216178 w 606862"/>
                <a:gd name="connsiteY11" fmla="*/ 0 h 650081"/>
                <a:gd name="connsiteX12" fmla="*/ 197128 w 606862"/>
                <a:gd name="connsiteY12" fmla="*/ 2381 h 650081"/>
                <a:gd name="connsiteX13" fmla="*/ 189985 w 606862"/>
                <a:gd name="connsiteY13" fmla="*/ 7144 h 650081"/>
                <a:gd name="connsiteX14" fmla="*/ 182841 w 606862"/>
                <a:gd name="connsiteY14" fmla="*/ 9525 h 650081"/>
                <a:gd name="connsiteX15" fmla="*/ 175697 w 606862"/>
                <a:gd name="connsiteY15" fmla="*/ 14288 h 650081"/>
                <a:gd name="connsiteX16" fmla="*/ 161410 w 606862"/>
                <a:gd name="connsiteY16" fmla="*/ 26194 h 650081"/>
                <a:gd name="connsiteX17" fmla="*/ 154266 w 606862"/>
                <a:gd name="connsiteY17" fmla="*/ 28575 h 650081"/>
                <a:gd name="connsiteX18" fmla="*/ 144741 w 606862"/>
                <a:gd name="connsiteY18" fmla="*/ 26194 h 650081"/>
                <a:gd name="connsiteX19" fmla="*/ 137597 w 606862"/>
                <a:gd name="connsiteY19" fmla="*/ 23813 h 650081"/>
                <a:gd name="connsiteX20" fmla="*/ 39966 w 606862"/>
                <a:gd name="connsiteY20" fmla="*/ 26194 h 650081"/>
                <a:gd name="connsiteX21" fmla="*/ 32822 w 606862"/>
                <a:gd name="connsiteY21" fmla="*/ 30956 h 650081"/>
                <a:gd name="connsiteX22" fmla="*/ 37585 w 606862"/>
                <a:gd name="connsiteY22" fmla="*/ 45244 h 650081"/>
                <a:gd name="connsiteX23" fmla="*/ 39966 w 606862"/>
                <a:gd name="connsiteY23" fmla="*/ 71438 h 650081"/>
                <a:gd name="connsiteX24" fmla="*/ 44728 w 606862"/>
                <a:gd name="connsiteY24" fmla="*/ 78581 h 650081"/>
                <a:gd name="connsiteX25" fmla="*/ 47110 w 606862"/>
                <a:gd name="connsiteY25" fmla="*/ 88106 h 650081"/>
                <a:gd name="connsiteX26" fmla="*/ 56635 w 606862"/>
                <a:gd name="connsiteY26" fmla="*/ 102394 h 650081"/>
                <a:gd name="connsiteX27" fmla="*/ 56635 w 606862"/>
                <a:gd name="connsiteY27" fmla="*/ 138113 h 650081"/>
                <a:gd name="connsiteX28" fmla="*/ 44728 w 606862"/>
                <a:gd name="connsiteY28" fmla="*/ 140494 h 650081"/>
                <a:gd name="connsiteX29" fmla="*/ 35203 w 606862"/>
                <a:gd name="connsiteY29" fmla="*/ 159544 h 650081"/>
                <a:gd name="connsiteX30" fmla="*/ 25678 w 606862"/>
                <a:gd name="connsiteY30" fmla="*/ 173831 h 650081"/>
                <a:gd name="connsiteX31" fmla="*/ 20916 w 606862"/>
                <a:gd name="connsiteY31" fmla="*/ 180975 h 650081"/>
                <a:gd name="connsiteX32" fmla="*/ 16153 w 606862"/>
                <a:gd name="connsiteY32" fmla="*/ 195263 h 650081"/>
                <a:gd name="connsiteX33" fmla="*/ 13772 w 606862"/>
                <a:gd name="connsiteY33" fmla="*/ 202406 h 650081"/>
                <a:gd name="connsiteX34" fmla="*/ 4247 w 606862"/>
                <a:gd name="connsiteY34" fmla="*/ 216694 h 650081"/>
                <a:gd name="connsiteX35" fmla="*/ 4247 w 606862"/>
                <a:gd name="connsiteY35" fmla="*/ 257175 h 650081"/>
                <a:gd name="connsiteX36" fmla="*/ 11391 w 606862"/>
                <a:gd name="connsiteY36" fmla="*/ 261938 h 650081"/>
                <a:gd name="connsiteX37" fmla="*/ 13772 w 606862"/>
                <a:gd name="connsiteY37" fmla="*/ 269081 h 650081"/>
                <a:gd name="connsiteX38" fmla="*/ 16153 w 606862"/>
                <a:gd name="connsiteY38" fmla="*/ 283369 h 650081"/>
                <a:gd name="connsiteX39" fmla="*/ 35203 w 606862"/>
                <a:gd name="connsiteY39" fmla="*/ 280988 h 650081"/>
                <a:gd name="connsiteX40" fmla="*/ 42347 w 606862"/>
                <a:gd name="connsiteY40" fmla="*/ 276225 h 650081"/>
                <a:gd name="connsiteX41" fmla="*/ 111403 w 606862"/>
                <a:gd name="connsiteY41" fmla="*/ 283369 h 650081"/>
                <a:gd name="connsiteX42" fmla="*/ 118547 w 606862"/>
                <a:gd name="connsiteY42" fmla="*/ 290513 h 650081"/>
                <a:gd name="connsiteX43" fmla="*/ 123310 w 606862"/>
                <a:gd name="connsiteY43" fmla="*/ 297656 h 650081"/>
                <a:gd name="connsiteX44" fmla="*/ 130453 w 606862"/>
                <a:gd name="connsiteY44" fmla="*/ 295275 h 650081"/>
                <a:gd name="connsiteX45" fmla="*/ 135216 w 606862"/>
                <a:gd name="connsiteY45" fmla="*/ 285750 h 650081"/>
                <a:gd name="connsiteX46" fmla="*/ 132835 w 606862"/>
                <a:gd name="connsiteY46" fmla="*/ 292894 h 650081"/>
                <a:gd name="connsiteX47" fmla="*/ 135216 w 606862"/>
                <a:gd name="connsiteY47" fmla="*/ 300038 h 650081"/>
                <a:gd name="connsiteX48" fmla="*/ 139978 w 606862"/>
                <a:gd name="connsiteY48" fmla="*/ 307181 h 650081"/>
                <a:gd name="connsiteX49" fmla="*/ 170935 w 606862"/>
                <a:gd name="connsiteY49" fmla="*/ 316706 h 650081"/>
                <a:gd name="connsiteX50" fmla="*/ 211416 w 606862"/>
                <a:gd name="connsiteY50" fmla="*/ 314325 h 650081"/>
                <a:gd name="connsiteX51" fmla="*/ 225703 w 606862"/>
                <a:gd name="connsiteY51" fmla="*/ 309563 h 650081"/>
                <a:gd name="connsiteX52" fmla="*/ 242372 w 606862"/>
                <a:gd name="connsiteY52" fmla="*/ 307181 h 650081"/>
                <a:gd name="connsiteX53" fmla="*/ 263803 w 606862"/>
                <a:gd name="connsiteY53" fmla="*/ 309563 h 650081"/>
                <a:gd name="connsiteX54" fmla="*/ 254278 w 606862"/>
                <a:gd name="connsiteY54" fmla="*/ 338138 h 650081"/>
                <a:gd name="connsiteX55" fmla="*/ 239991 w 606862"/>
                <a:gd name="connsiteY55" fmla="*/ 359569 h 650081"/>
                <a:gd name="connsiteX56" fmla="*/ 235228 w 606862"/>
                <a:gd name="connsiteY56" fmla="*/ 366713 h 650081"/>
                <a:gd name="connsiteX57" fmla="*/ 230466 w 606862"/>
                <a:gd name="connsiteY57" fmla="*/ 373856 h 650081"/>
                <a:gd name="connsiteX58" fmla="*/ 228085 w 606862"/>
                <a:gd name="connsiteY58" fmla="*/ 381000 h 650081"/>
                <a:gd name="connsiteX59" fmla="*/ 199510 w 606862"/>
                <a:gd name="connsiteY59" fmla="*/ 404813 h 650081"/>
                <a:gd name="connsiteX60" fmla="*/ 185222 w 606862"/>
                <a:gd name="connsiteY60" fmla="*/ 407194 h 650081"/>
                <a:gd name="connsiteX61" fmla="*/ 178078 w 606862"/>
                <a:gd name="connsiteY61" fmla="*/ 411956 h 650081"/>
                <a:gd name="connsiteX62" fmla="*/ 175697 w 606862"/>
                <a:gd name="connsiteY62" fmla="*/ 419100 h 650081"/>
                <a:gd name="connsiteX63" fmla="*/ 194747 w 606862"/>
                <a:gd name="connsiteY63" fmla="*/ 426244 h 650081"/>
                <a:gd name="connsiteX64" fmla="*/ 197128 w 606862"/>
                <a:gd name="connsiteY64" fmla="*/ 440531 h 650081"/>
                <a:gd name="connsiteX65" fmla="*/ 178078 w 606862"/>
                <a:gd name="connsiteY65" fmla="*/ 507206 h 650081"/>
                <a:gd name="connsiteX66" fmla="*/ 178078 w 606862"/>
                <a:gd name="connsiteY66" fmla="*/ 507206 h 650081"/>
                <a:gd name="connsiteX67" fmla="*/ 194747 w 606862"/>
                <a:gd name="connsiteY67" fmla="*/ 533400 h 650081"/>
                <a:gd name="connsiteX68" fmla="*/ 201891 w 606862"/>
                <a:gd name="connsiteY68" fmla="*/ 535781 h 650081"/>
                <a:gd name="connsiteX69" fmla="*/ 204272 w 606862"/>
                <a:gd name="connsiteY69" fmla="*/ 542925 h 650081"/>
                <a:gd name="connsiteX70" fmla="*/ 220941 w 606862"/>
                <a:gd name="connsiteY70" fmla="*/ 559594 h 650081"/>
                <a:gd name="connsiteX71" fmla="*/ 230466 w 606862"/>
                <a:gd name="connsiteY71" fmla="*/ 561975 h 650081"/>
                <a:gd name="connsiteX72" fmla="*/ 237610 w 606862"/>
                <a:gd name="connsiteY72" fmla="*/ 566738 h 650081"/>
                <a:gd name="connsiteX73" fmla="*/ 239991 w 606862"/>
                <a:gd name="connsiteY73" fmla="*/ 573881 h 650081"/>
                <a:gd name="connsiteX74" fmla="*/ 242372 w 606862"/>
                <a:gd name="connsiteY74" fmla="*/ 604838 h 650081"/>
                <a:gd name="connsiteX75" fmla="*/ 249516 w 606862"/>
                <a:gd name="connsiteY75" fmla="*/ 607219 h 650081"/>
                <a:gd name="connsiteX76" fmla="*/ 275710 w 606862"/>
                <a:gd name="connsiteY76" fmla="*/ 616744 h 650081"/>
                <a:gd name="connsiteX77" fmla="*/ 275710 w 606862"/>
                <a:gd name="connsiteY77" fmla="*/ 616744 h 650081"/>
                <a:gd name="connsiteX78" fmla="*/ 289997 w 606862"/>
                <a:gd name="connsiteY78" fmla="*/ 621506 h 650081"/>
                <a:gd name="connsiteX79" fmla="*/ 294760 w 606862"/>
                <a:gd name="connsiteY79" fmla="*/ 628650 h 650081"/>
                <a:gd name="connsiteX80" fmla="*/ 309047 w 606862"/>
                <a:gd name="connsiteY80" fmla="*/ 638175 h 650081"/>
                <a:gd name="connsiteX81" fmla="*/ 335241 w 606862"/>
                <a:gd name="connsiteY81" fmla="*/ 645319 h 650081"/>
                <a:gd name="connsiteX82" fmla="*/ 342385 w 606862"/>
                <a:gd name="connsiteY82" fmla="*/ 650081 h 650081"/>
                <a:gd name="connsiteX83" fmla="*/ 349528 w 606862"/>
                <a:gd name="connsiteY83" fmla="*/ 645319 h 650081"/>
                <a:gd name="connsiteX84" fmla="*/ 363816 w 606862"/>
                <a:gd name="connsiteY84" fmla="*/ 633413 h 650081"/>
                <a:gd name="connsiteX85" fmla="*/ 366197 w 606862"/>
                <a:gd name="connsiteY85" fmla="*/ 600075 h 650081"/>
                <a:gd name="connsiteX86" fmla="*/ 370960 w 606862"/>
                <a:gd name="connsiteY86" fmla="*/ 592931 h 650081"/>
                <a:gd name="connsiteX87" fmla="*/ 382866 w 606862"/>
                <a:gd name="connsiteY87" fmla="*/ 578644 h 650081"/>
                <a:gd name="connsiteX88" fmla="*/ 390010 w 606862"/>
                <a:gd name="connsiteY88" fmla="*/ 564356 h 650081"/>
                <a:gd name="connsiteX89" fmla="*/ 394772 w 606862"/>
                <a:gd name="connsiteY89" fmla="*/ 550069 h 650081"/>
                <a:gd name="connsiteX90" fmla="*/ 399535 w 606862"/>
                <a:gd name="connsiteY90" fmla="*/ 542925 h 650081"/>
                <a:gd name="connsiteX91" fmla="*/ 420966 w 606862"/>
                <a:gd name="connsiteY91" fmla="*/ 531019 h 650081"/>
                <a:gd name="connsiteX92" fmla="*/ 428110 w 606862"/>
                <a:gd name="connsiteY92" fmla="*/ 526256 h 650081"/>
                <a:gd name="connsiteX93" fmla="*/ 444778 w 606862"/>
                <a:gd name="connsiteY93" fmla="*/ 521494 h 650081"/>
                <a:gd name="connsiteX94" fmla="*/ 451922 w 606862"/>
                <a:gd name="connsiteY94" fmla="*/ 516731 h 650081"/>
                <a:gd name="connsiteX95" fmla="*/ 451922 w 606862"/>
                <a:gd name="connsiteY95" fmla="*/ 495300 h 650081"/>
                <a:gd name="connsiteX96" fmla="*/ 447160 w 606862"/>
                <a:gd name="connsiteY96" fmla="*/ 481013 h 650081"/>
                <a:gd name="connsiteX97" fmla="*/ 451922 w 606862"/>
                <a:gd name="connsiteY97" fmla="*/ 461963 h 650081"/>
                <a:gd name="connsiteX98" fmla="*/ 461447 w 606862"/>
                <a:gd name="connsiteY98" fmla="*/ 447675 h 650081"/>
                <a:gd name="connsiteX99" fmla="*/ 468591 w 606862"/>
                <a:gd name="connsiteY99" fmla="*/ 442913 h 650081"/>
                <a:gd name="connsiteX100" fmla="*/ 509072 w 606862"/>
                <a:gd name="connsiteY100" fmla="*/ 435769 h 650081"/>
                <a:gd name="connsiteX101" fmla="*/ 518597 w 606862"/>
                <a:gd name="connsiteY101" fmla="*/ 431006 h 650081"/>
                <a:gd name="connsiteX102" fmla="*/ 532885 w 606862"/>
                <a:gd name="connsiteY102" fmla="*/ 428625 h 650081"/>
                <a:gd name="connsiteX103" fmla="*/ 540028 w 606862"/>
                <a:gd name="connsiteY103" fmla="*/ 426244 h 650081"/>
                <a:gd name="connsiteX104" fmla="*/ 549553 w 606862"/>
                <a:gd name="connsiteY104" fmla="*/ 411956 h 650081"/>
                <a:gd name="connsiteX105" fmla="*/ 559078 w 606862"/>
                <a:gd name="connsiteY105" fmla="*/ 414338 h 650081"/>
                <a:gd name="connsiteX106" fmla="*/ 573366 w 606862"/>
                <a:gd name="connsiteY106" fmla="*/ 419100 h 650081"/>
                <a:gd name="connsiteX107" fmla="*/ 585272 w 606862"/>
                <a:gd name="connsiteY107" fmla="*/ 400050 h 650081"/>
                <a:gd name="connsiteX108" fmla="*/ 604322 w 606862"/>
                <a:gd name="connsiteY108" fmla="*/ 392906 h 650081"/>
                <a:gd name="connsiteX109" fmla="*/ 606703 w 606862"/>
                <a:gd name="connsiteY109" fmla="*/ 385763 h 650081"/>
                <a:gd name="connsiteX110" fmla="*/ 599560 w 606862"/>
                <a:gd name="connsiteY110" fmla="*/ 378619 h 650081"/>
                <a:gd name="connsiteX111" fmla="*/ 592416 w 606862"/>
                <a:gd name="connsiteY111" fmla="*/ 373856 h 650081"/>
                <a:gd name="connsiteX112" fmla="*/ 585272 w 606862"/>
                <a:gd name="connsiteY112" fmla="*/ 366713 h 650081"/>
                <a:gd name="connsiteX113" fmla="*/ 575747 w 606862"/>
                <a:gd name="connsiteY113" fmla="*/ 364331 h 650081"/>
                <a:gd name="connsiteX114" fmla="*/ 568603 w 606862"/>
                <a:gd name="connsiteY114" fmla="*/ 359569 h 650081"/>
                <a:gd name="connsiteX115" fmla="*/ 563841 w 606862"/>
                <a:gd name="connsiteY115" fmla="*/ 352425 h 650081"/>
                <a:gd name="connsiteX116" fmla="*/ 544791 w 606862"/>
                <a:gd name="connsiteY116" fmla="*/ 347663 h 650081"/>
                <a:gd name="connsiteX117" fmla="*/ 530503 w 606862"/>
                <a:gd name="connsiteY117" fmla="*/ 338138 h 650081"/>
                <a:gd name="connsiteX118" fmla="*/ 513835 w 606862"/>
                <a:gd name="connsiteY118" fmla="*/ 333375 h 650081"/>
                <a:gd name="connsiteX119" fmla="*/ 499547 w 606862"/>
                <a:gd name="connsiteY119" fmla="*/ 323850 h 650081"/>
                <a:gd name="connsiteX120" fmla="*/ 506691 w 606862"/>
                <a:gd name="connsiteY120" fmla="*/ 321469 h 650081"/>
                <a:gd name="connsiteX121" fmla="*/ 513835 w 606862"/>
                <a:gd name="connsiteY121" fmla="*/ 300038 h 650081"/>
                <a:gd name="connsiteX122" fmla="*/ 516216 w 606862"/>
                <a:gd name="connsiteY122" fmla="*/ 292894 h 650081"/>
                <a:gd name="connsiteX123" fmla="*/ 520978 w 606862"/>
                <a:gd name="connsiteY123" fmla="*/ 276225 h 650081"/>
                <a:gd name="connsiteX124" fmla="*/ 525741 w 606862"/>
                <a:gd name="connsiteY124" fmla="*/ 269081 h 650081"/>
                <a:gd name="connsiteX125" fmla="*/ 532885 w 606862"/>
                <a:gd name="connsiteY125" fmla="*/ 235744 h 650081"/>
                <a:gd name="connsiteX126" fmla="*/ 540028 w 606862"/>
                <a:gd name="connsiteY126" fmla="*/ 228600 h 650081"/>
                <a:gd name="connsiteX127" fmla="*/ 542410 w 606862"/>
                <a:gd name="connsiteY127" fmla="*/ 221456 h 650081"/>
                <a:gd name="connsiteX128" fmla="*/ 559078 w 606862"/>
                <a:gd name="connsiteY128" fmla="*/ 216694 h 650081"/>
                <a:gd name="connsiteX129" fmla="*/ 551935 w 606862"/>
                <a:gd name="connsiteY129" fmla="*/ 200025 h 650081"/>
                <a:gd name="connsiteX130" fmla="*/ 547172 w 606862"/>
                <a:gd name="connsiteY130" fmla="*/ 183356 h 650081"/>
                <a:gd name="connsiteX131" fmla="*/ 544791 w 606862"/>
                <a:gd name="connsiteY131" fmla="*/ 176213 h 650081"/>
                <a:gd name="connsiteX132" fmla="*/ 537647 w 606862"/>
                <a:gd name="connsiteY132" fmla="*/ 171450 h 650081"/>
                <a:gd name="connsiteX133" fmla="*/ 525741 w 606862"/>
                <a:gd name="connsiteY133" fmla="*/ 169069 h 650081"/>
                <a:gd name="connsiteX134" fmla="*/ 520978 w 606862"/>
                <a:gd name="connsiteY134" fmla="*/ 161925 h 650081"/>
                <a:gd name="connsiteX135" fmla="*/ 494785 w 606862"/>
                <a:gd name="connsiteY135" fmla="*/ 164306 h 650081"/>
                <a:gd name="connsiteX136" fmla="*/ 482878 w 606862"/>
                <a:gd name="connsiteY136" fmla="*/ 169069 h 650081"/>
                <a:gd name="connsiteX137" fmla="*/ 480497 w 606862"/>
                <a:gd name="connsiteY137" fmla="*/ 133350 h 650081"/>
                <a:gd name="connsiteX138" fmla="*/ 478116 w 606862"/>
                <a:gd name="connsiteY138" fmla="*/ 126206 h 650081"/>
                <a:gd name="connsiteX139" fmla="*/ 475735 w 606862"/>
                <a:gd name="connsiteY139" fmla="*/ 80963 h 650081"/>
                <a:gd name="connsiteX140" fmla="*/ 468591 w 606862"/>
                <a:gd name="connsiteY140" fmla="*/ 76200 h 650081"/>
                <a:gd name="connsiteX141" fmla="*/ 461447 w 606862"/>
                <a:gd name="connsiteY141" fmla="*/ 61913 h 650081"/>
                <a:gd name="connsiteX142" fmla="*/ 456685 w 606862"/>
                <a:gd name="connsiteY142" fmla="*/ 45244 h 650081"/>
                <a:gd name="connsiteX143" fmla="*/ 449541 w 606862"/>
                <a:gd name="connsiteY143" fmla="*/ 40481 h 650081"/>
                <a:gd name="connsiteX144" fmla="*/ 435253 w 606862"/>
                <a:gd name="connsiteY144" fmla="*/ 47625 h 650081"/>
                <a:gd name="connsiteX145" fmla="*/ 432872 w 606862"/>
                <a:gd name="connsiteY145" fmla="*/ 54769 h 650081"/>
                <a:gd name="connsiteX146" fmla="*/ 430491 w 606862"/>
                <a:gd name="connsiteY146" fmla="*/ 66675 h 650081"/>
                <a:gd name="connsiteX147" fmla="*/ 420966 w 606862"/>
                <a:gd name="connsiteY147" fmla="*/ 69056 h 650081"/>
                <a:gd name="connsiteX148" fmla="*/ 413822 w 606862"/>
                <a:gd name="connsiteY148" fmla="*/ 73819 h 650081"/>
                <a:gd name="connsiteX149" fmla="*/ 390010 w 606862"/>
                <a:gd name="connsiteY149" fmla="*/ 78581 h 650081"/>
                <a:gd name="connsiteX150" fmla="*/ 382866 w 606862"/>
                <a:gd name="connsiteY150" fmla="*/ 80963 h 650081"/>
                <a:gd name="connsiteX151" fmla="*/ 368578 w 606862"/>
                <a:gd name="connsiteY151" fmla="*/ 90488 h 650081"/>
                <a:gd name="connsiteX152" fmla="*/ 366197 w 606862"/>
                <a:gd name="connsiteY152" fmla="*/ 97631 h 650081"/>
                <a:gd name="connsiteX153" fmla="*/ 359053 w 606862"/>
                <a:gd name="connsiteY153" fmla="*/ 111919 h 650081"/>
                <a:gd name="connsiteX154" fmla="*/ 349528 w 606862"/>
                <a:gd name="connsiteY154" fmla="*/ 130969 h 650081"/>
                <a:gd name="connsiteX155" fmla="*/ 335241 w 606862"/>
                <a:gd name="connsiteY155" fmla="*/ 135731 h 650081"/>
                <a:gd name="connsiteX156" fmla="*/ 320953 w 606862"/>
                <a:gd name="connsiteY156" fmla="*/ 128588 h 650081"/>
                <a:gd name="connsiteX157" fmla="*/ 318572 w 606862"/>
                <a:gd name="connsiteY157" fmla="*/ 121444 h 650081"/>
                <a:gd name="connsiteX158" fmla="*/ 297141 w 606862"/>
                <a:gd name="connsiteY158" fmla="*/ 109538 h 650081"/>
                <a:gd name="connsiteX159" fmla="*/ 275710 w 606862"/>
                <a:gd name="connsiteY159" fmla="*/ 107156 h 650081"/>
                <a:gd name="connsiteX160" fmla="*/ 275710 w 606862"/>
                <a:gd name="connsiteY160" fmla="*/ 85725 h 650081"/>
                <a:gd name="connsiteX161" fmla="*/ 278091 w 606862"/>
                <a:gd name="connsiteY161" fmla="*/ 78581 h 650081"/>
                <a:gd name="connsiteX162" fmla="*/ 285235 w 606862"/>
                <a:gd name="connsiteY162" fmla="*/ 73819 h 650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606862" h="650081">
                  <a:moveTo>
                    <a:pt x="285235" y="73819"/>
                  </a:moveTo>
                  <a:lnTo>
                    <a:pt x="285235" y="73819"/>
                  </a:lnTo>
                  <a:cubicBezTo>
                    <a:pt x="274167" y="65914"/>
                    <a:pt x="265211" y="53831"/>
                    <a:pt x="249516" y="64294"/>
                  </a:cubicBezTo>
                  <a:cubicBezTo>
                    <a:pt x="246148" y="66539"/>
                    <a:pt x="249380" y="72833"/>
                    <a:pt x="247135" y="76200"/>
                  </a:cubicBezTo>
                  <a:cubicBezTo>
                    <a:pt x="245743" y="78289"/>
                    <a:pt x="242372" y="77787"/>
                    <a:pt x="239991" y="78581"/>
                  </a:cubicBezTo>
                  <a:cubicBezTo>
                    <a:pt x="226917" y="58975"/>
                    <a:pt x="244010" y="81443"/>
                    <a:pt x="228085" y="69056"/>
                  </a:cubicBezTo>
                  <a:cubicBezTo>
                    <a:pt x="203995" y="50319"/>
                    <a:pt x="223178" y="57896"/>
                    <a:pt x="206653" y="52388"/>
                  </a:cubicBezTo>
                  <a:cubicBezTo>
                    <a:pt x="209034" y="50800"/>
                    <a:pt x="211237" y="48905"/>
                    <a:pt x="213797" y="47625"/>
                  </a:cubicBezTo>
                  <a:cubicBezTo>
                    <a:pt x="233515" y="37766"/>
                    <a:pt x="207611" y="54131"/>
                    <a:pt x="228085" y="40481"/>
                  </a:cubicBezTo>
                  <a:cubicBezTo>
                    <a:pt x="229672" y="38100"/>
                    <a:pt x="232492" y="36178"/>
                    <a:pt x="232847" y="33338"/>
                  </a:cubicBezTo>
                  <a:cubicBezTo>
                    <a:pt x="234138" y="23010"/>
                    <a:pt x="225932" y="14630"/>
                    <a:pt x="220941" y="7144"/>
                  </a:cubicBezTo>
                  <a:lnTo>
                    <a:pt x="216178" y="0"/>
                  </a:lnTo>
                  <a:cubicBezTo>
                    <a:pt x="209828" y="794"/>
                    <a:pt x="203302" y="697"/>
                    <a:pt x="197128" y="2381"/>
                  </a:cubicBezTo>
                  <a:cubicBezTo>
                    <a:pt x="194367" y="3134"/>
                    <a:pt x="192545" y="5864"/>
                    <a:pt x="189985" y="7144"/>
                  </a:cubicBezTo>
                  <a:cubicBezTo>
                    <a:pt x="187740" y="8267"/>
                    <a:pt x="185222" y="8731"/>
                    <a:pt x="182841" y="9525"/>
                  </a:cubicBezTo>
                  <a:cubicBezTo>
                    <a:pt x="180460" y="11113"/>
                    <a:pt x="177896" y="12456"/>
                    <a:pt x="175697" y="14288"/>
                  </a:cubicBezTo>
                  <a:cubicBezTo>
                    <a:pt x="167803" y="20866"/>
                    <a:pt x="170272" y="21763"/>
                    <a:pt x="161410" y="26194"/>
                  </a:cubicBezTo>
                  <a:cubicBezTo>
                    <a:pt x="159165" y="27317"/>
                    <a:pt x="156647" y="27781"/>
                    <a:pt x="154266" y="28575"/>
                  </a:cubicBezTo>
                  <a:cubicBezTo>
                    <a:pt x="151091" y="27781"/>
                    <a:pt x="147888" y="27093"/>
                    <a:pt x="144741" y="26194"/>
                  </a:cubicBezTo>
                  <a:cubicBezTo>
                    <a:pt x="142327" y="25504"/>
                    <a:pt x="140107" y="23813"/>
                    <a:pt x="137597" y="23813"/>
                  </a:cubicBezTo>
                  <a:cubicBezTo>
                    <a:pt x="105044" y="23813"/>
                    <a:pt x="72510" y="25400"/>
                    <a:pt x="39966" y="26194"/>
                  </a:cubicBezTo>
                  <a:cubicBezTo>
                    <a:pt x="37585" y="27781"/>
                    <a:pt x="33177" y="28116"/>
                    <a:pt x="32822" y="30956"/>
                  </a:cubicBezTo>
                  <a:cubicBezTo>
                    <a:pt x="32199" y="35938"/>
                    <a:pt x="37585" y="45244"/>
                    <a:pt x="37585" y="45244"/>
                  </a:cubicBezTo>
                  <a:cubicBezTo>
                    <a:pt x="38379" y="53975"/>
                    <a:pt x="38129" y="62865"/>
                    <a:pt x="39966" y="71438"/>
                  </a:cubicBezTo>
                  <a:cubicBezTo>
                    <a:pt x="40566" y="74236"/>
                    <a:pt x="43601" y="75951"/>
                    <a:pt x="44728" y="78581"/>
                  </a:cubicBezTo>
                  <a:cubicBezTo>
                    <a:pt x="46017" y="81589"/>
                    <a:pt x="45646" y="85179"/>
                    <a:pt x="47110" y="88106"/>
                  </a:cubicBezTo>
                  <a:cubicBezTo>
                    <a:pt x="49670" y="93226"/>
                    <a:pt x="56635" y="102394"/>
                    <a:pt x="56635" y="102394"/>
                  </a:cubicBezTo>
                  <a:cubicBezTo>
                    <a:pt x="58325" y="112536"/>
                    <a:pt x="62337" y="128610"/>
                    <a:pt x="56635" y="138113"/>
                  </a:cubicBezTo>
                  <a:cubicBezTo>
                    <a:pt x="54553" y="141584"/>
                    <a:pt x="48697" y="139700"/>
                    <a:pt x="44728" y="140494"/>
                  </a:cubicBezTo>
                  <a:cubicBezTo>
                    <a:pt x="28818" y="156406"/>
                    <a:pt x="45343" y="137237"/>
                    <a:pt x="35203" y="159544"/>
                  </a:cubicBezTo>
                  <a:cubicBezTo>
                    <a:pt x="32834" y="164755"/>
                    <a:pt x="28853" y="169069"/>
                    <a:pt x="25678" y="173831"/>
                  </a:cubicBezTo>
                  <a:cubicBezTo>
                    <a:pt x="24091" y="176212"/>
                    <a:pt x="21821" y="178260"/>
                    <a:pt x="20916" y="180975"/>
                  </a:cubicBezTo>
                  <a:lnTo>
                    <a:pt x="16153" y="195263"/>
                  </a:lnTo>
                  <a:cubicBezTo>
                    <a:pt x="15359" y="197644"/>
                    <a:pt x="15164" y="200318"/>
                    <a:pt x="13772" y="202406"/>
                  </a:cubicBezTo>
                  <a:lnTo>
                    <a:pt x="4247" y="216694"/>
                  </a:lnTo>
                  <a:cubicBezTo>
                    <a:pt x="-833" y="231935"/>
                    <a:pt x="-1970" y="232307"/>
                    <a:pt x="4247" y="257175"/>
                  </a:cubicBezTo>
                  <a:cubicBezTo>
                    <a:pt x="4941" y="259952"/>
                    <a:pt x="9010" y="260350"/>
                    <a:pt x="11391" y="261938"/>
                  </a:cubicBezTo>
                  <a:cubicBezTo>
                    <a:pt x="12185" y="264319"/>
                    <a:pt x="13228" y="266631"/>
                    <a:pt x="13772" y="269081"/>
                  </a:cubicBezTo>
                  <a:cubicBezTo>
                    <a:pt x="14819" y="273794"/>
                    <a:pt x="11932" y="281024"/>
                    <a:pt x="16153" y="283369"/>
                  </a:cubicBezTo>
                  <a:cubicBezTo>
                    <a:pt x="21747" y="286477"/>
                    <a:pt x="28853" y="281782"/>
                    <a:pt x="35203" y="280988"/>
                  </a:cubicBezTo>
                  <a:cubicBezTo>
                    <a:pt x="37584" y="279400"/>
                    <a:pt x="39487" y="276324"/>
                    <a:pt x="42347" y="276225"/>
                  </a:cubicBezTo>
                  <a:cubicBezTo>
                    <a:pt x="67975" y="275341"/>
                    <a:pt x="92501" y="267616"/>
                    <a:pt x="111403" y="283369"/>
                  </a:cubicBezTo>
                  <a:cubicBezTo>
                    <a:pt x="113990" y="285525"/>
                    <a:pt x="116391" y="287926"/>
                    <a:pt x="118547" y="290513"/>
                  </a:cubicBezTo>
                  <a:cubicBezTo>
                    <a:pt x="120379" y="292711"/>
                    <a:pt x="121722" y="295275"/>
                    <a:pt x="123310" y="297656"/>
                  </a:cubicBezTo>
                  <a:cubicBezTo>
                    <a:pt x="125691" y="296862"/>
                    <a:pt x="129331" y="297520"/>
                    <a:pt x="130453" y="295275"/>
                  </a:cubicBezTo>
                  <a:cubicBezTo>
                    <a:pt x="135926" y="284329"/>
                    <a:pt x="129837" y="269610"/>
                    <a:pt x="135216" y="285750"/>
                  </a:cubicBezTo>
                  <a:cubicBezTo>
                    <a:pt x="134422" y="288131"/>
                    <a:pt x="132835" y="290384"/>
                    <a:pt x="132835" y="292894"/>
                  </a:cubicBezTo>
                  <a:cubicBezTo>
                    <a:pt x="132835" y="295404"/>
                    <a:pt x="134094" y="297793"/>
                    <a:pt x="135216" y="300038"/>
                  </a:cubicBezTo>
                  <a:cubicBezTo>
                    <a:pt x="136496" y="302598"/>
                    <a:pt x="137955" y="305158"/>
                    <a:pt x="139978" y="307181"/>
                  </a:cubicBezTo>
                  <a:cubicBezTo>
                    <a:pt x="147973" y="315176"/>
                    <a:pt x="160772" y="315254"/>
                    <a:pt x="170935" y="316706"/>
                  </a:cubicBezTo>
                  <a:cubicBezTo>
                    <a:pt x="184429" y="315912"/>
                    <a:pt x="198013" y="316073"/>
                    <a:pt x="211416" y="314325"/>
                  </a:cubicBezTo>
                  <a:cubicBezTo>
                    <a:pt x="216394" y="313676"/>
                    <a:pt x="220734" y="310273"/>
                    <a:pt x="225703" y="309563"/>
                  </a:cubicBezTo>
                  <a:lnTo>
                    <a:pt x="242372" y="307181"/>
                  </a:lnTo>
                  <a:cubicBezTo>
                    <a:pt x="249516" y="307975"/>
                    <a:pt x="259816" y="303583"/>
                    <a:pt x="263803" y="309563"/>
                  </a:cubicBezTo>
                  <a:cubicBezTo>
                    <a:pt x="278979" y="332326"/>
                    <a:pt x="264647" y="334681"/>
                    <a:pt x="254278" y="338138"/>
                  </a:cubicBezTo>
                  <a:lnTo>
                    <a:pt x="239991" y="359569"/>
                  </a:lnTo>
                  <a:lnTo>
                    <a:pt x="235228" y="366713"/>
                  </a:lnTo>
                  <a:lnTo>
                    <a:pt x="230466" y="373856"/>
                  </a:lnTo>
                  <a:cubicBezTo>
                    <a:pt x="229672" y="376237"/>
                    <a:pt x="229626" y="379019"/>
                    <a:pt x="228085" y="381000"/>
                  </a:cubicBezTo>
                  <a:cubicBezTo>
                    <a:pt x="224890" y="385107"/>
                    <a:pt x="206535" y="403642"/>
                    <a:pt x="199510" y="404813"/>
                  </a:cubicBezTo>
                  <a:lnTo>
                    <a:pt x="185222" y="407194"/>
                  </a:lnTo>
                  <a:cubicBezTo>
                    <a:pt x="182841" y="408781"/>
                    <a:pt x="179866" y="409721"/>
                    <a:pt x="178078" y="411956"/>
                  </a:cubicBezTo>
                  <a:cubicBezTo>
                    <a:pt x="176510" y="413916"/>
                    <a:pt x="174765" y="416769"/>
                    <a:pt x="175697" y="419100"/>
                  </a:cubicBezTo>
                  <a:cubicBezTo>
                    <a:pt x="177830" y="424433"/>
                    <a:pt x="191882" y="425671"/>
                    <a:pt x="194747" y="426244"/>
                  </a:cubicBezTo>
                  <a:cubicBezTo>
                    <a:pt x="197881" y="435647"/>
                    <a:pt x="197128" y="430878"/>
                    <a:pt x="197128" y="440531"/>
                  </a:cubicBezTo>
                  <a:lnTo>
                    <a:pt x="178078" y="507206"/>
                  </a:lnTo>
                  <a:lnTo>
                    <a:pt x="178078" y="507206"/>
                  </a:lnTo>
                  <a:cubicBezTo>
                    <a:pt x="181149" y="537903"/>
                    <a:pt x="172465" y="528449"/>
                    <a:pt x="194747" y="533400"/>
                  </a:cubicBezTo>
                  <a:cubicBezTo>
                    <a:pt x="197197" y="533944"/>
                    <a:pt x="199510" y="534987"/>
                    <a:pt x="201891" y="535781"/>
                  </a:cubicBezTo>
                  <a:cubicBezTo>
                    <a:pt x="202685" y="538162"/>
                    <a:pt x="203053" y="540731"/>
                    <a:pt x="204272" y="542925"/>
                  </a:cubicBezTo>
                  <a:cubicBezTo>
                    <a:pt x="212125" y="557061"/>
                    <a:pt x="209711" y="556386"/>
                    <a:pt x="220941" y="559594"/>
                  </a:cubicBezTo>
                  <a:cubicBezTo>
                    <a:pt x="224088" y="560493"/>
                    <a:pt x="227291" y="561181"/>
                    <a:pt x="230466" y="561975"/>
                  </a:cubicBezTo>
                  <a:cubicBezTo>
                    <a:pt x="232847" y="563563"/>
                    <a:pt x="235822" y="564503"/>
                    <a:pt x="237610" y="566738"/>
                  </a:cubicBezTo>
                  <a:cubicBezTo>
                    <a:pt x="239178" y="568698"/>
                    <a:pt x="239680" y="571391"/>
                    <a:pt x="239991" y="573881"/>
                  </a:cubicBezTo>
                  <a:cubicBezTo>
                    <a:pt x="241275" y="584151"/>
                    <a:pt x="239529" y="594887"/>
                    <a:pt x="242372" y="604838"/>
                  </a:cubicBezTo>
                  <a:cubicBezTo>
                    <a:pt x="243062" y="607252"/>
                    <a:pt x="247271" y="606097"/>
                    <a:pt x="249516" y="607219"/>
                  </a:cubicBezTo>
                  <a:cubicBezTo>
                    <a:pt x="270502" y="617711"/>
                    <a:pt x="234682" y="606486"/>
                    <a:pt x="275710" y="616744"/>
                  </a:cubicBezTo>
                  <a:lnTo>
                    <a:pt x="275710" y="616744"/>
                  </a:lnTo>
                  <a:lnTo>
                    <a:pt x="289997" y="621506"/>
                  </a:lnTo>
                  <a:cubicBezTo>
                    <a:pt x="291585" y="623887"/>
                    <a:pt x="292606" y="626765"/>
                    <a:pt x="294760" y="628650"/>
                  </a:cubicBezTo>
                  <a:cubicBezTo>
                    <a:pt x="299067" y="632419"/>
                    <a:pt x="303617" y="636365"/>
                    <a:pt x="309047" y="638175"/>
                  </a:cubicBezTo>
                  <a:cubicBezTo>
                    <a:pt x="327175" y="644218"/>
                    <a:pt x="318412" y="641954"/>
                    <a:pt x="335241" y="645319"/>
                  </a:cubicBezTo>
                  <a:cubicBezTo>
                    <a:pt x="337622" y="646906"/>
                    <a:pt x="339523" y="650081"/>
                    <a:pt x="342385" y="650081"/>
                  </a:cubicBezTo>
                  <a:cubicBezTo>
                    <a:pt x="345247" y="650081"/>
                    <a:pt x="347330" y="647151"/>
                    <a:pt x="349528" y="645319"/>
                  </a:cubicBezTo>
                  <a:cubicBezTo>
                    <a:pt x="367857" y="630045"/>
                    <a:pt x="346085" y="645232"/>
                    <a:pt x="363816" y="633413"/>
                  </a:cubicBezTo>
                  <a:cubicBezTo>
                    <a:pt x="364610" y="622300"/>
                    <a:pt x="364261" y="611046"/>
                    <a:pt x="366197" y="600075"/>
                  </a:cubicBezTo>
                  <a:cubicBezTo>
                    <a:pt x="366694" y="597256"/>
                    <a:pt x="369128" y="595130"/>
                    <a:pt x="370960" y="592931"/>
                  </a:cubicBezTo>
                  <a:cubicBezTo>
                    <a:pt x="386239" y="574596"/>
                    <a:pt x="371040" y="596382"/>
                    <a:pt x="382866" y="578644"/>
                  </a:cubicBezTo>
                  <a:cubicBezTo>
                    <a:pt x="391548" y="552595"/>
                    <a:pt x="377702" y="592048"/>
                    <a:pt x="390010" y="564356"/>
                  </a:cubicBezTo>
                  <a:cubicBezTo>
                    <a:pt x="392049" y="559769"/>
                    <a:pt x="391987" y="554246"/>
                    <a:pt x="394772" y="550069"/>
                  </a:cubicBezTo>
                  <a:cubicBezTo>
                    <a:pt x="396360" y="547688"/>
                    <a:pt x="397381" y="544810"/>
                    <a:pt x="399535" y="542925"/>
                  </a:cubicBezTo>
                  <a:cubicBezTo>
                    <a:pt x="409613" y="534106"/>
                    <a:pt x="411154" y="534289"/>
                    <a:pt x="420966" y="531019"/>
                  </a:cubicBezTo>
                  <a:cubicBezTo>
                    <a:pt x="423347" y="529431"/>
                    <a:pt x="425550" y="527536"/>
                    <a:pt x="428110" y="526256"/>
                  </a:cubicBezTo>
                  <a:cubicBezTo>
                    <a:pt x="431526" y="524548"/>
                    <a:pt x="441726" y="522257"/>
                    <a:pt x="444778" y="521494"/>
                  </a:cubicBezTo>
                  <a:cubicBezTo>
                    <a:pt x="447159" y="519906"/>
                    <a:pt x="450134" y="518966"/>
                    <a:pt x="451922" y="516731"/>
                  </a:cubicBezTo>
                  <a:cubicBezTo>
                    <a:pt x="456579" y="510910"/>
                    <a:pt x="453274" y="500709"/>
                    <a:pt x="451922" y="495300"/>
                  </a:cubicBezTo>
                  <a:cubicBezTo>
                    <a:pt x="450705" y="490430"/>
                    <a:pt x="447160" y="481013"/>
                    <a:pt x="447160" y="481013"/>
                  </a:cubicBezTo>
                  <a:cubicBezTo>
                    <a:pt x="447820" y="477714"/>
                    <a:pt x="449634" y="466082"/>
                    <a:pt x="451922" y="461963"/>
                  </a:cubicBezTo>
                  <a:cubicBezTo>
                    <a:pt x="454702" y="456959"/>
                    <a:pt x="456684" y="450850"/>
                    <a:pt x="461447" y="447675"/>
                  </a:cubicBezTo>
                  <a:cubicBezTo>
                    <a:pt x="463828" y="446088"/>
                    <a:pt x="465976" y="444075"/>
                    <a:pt x="468591" y="442913"/>
                  </a:cubicBezTo>
                  <a:cubicBezTo>
                    <a:pt x="484094" y="436023"/>
                    <a:pt x="490281" y="437477"/>
                    <a:pt x="509072" y="435769"/>
                  </a:cubicBezTo>
                  <a:cubicBezTo>
                    <a:pt x="512247" y="434181"/>
                    <a:pt x="515197" y="432026"/>
                    <a:pt x="518597" y="431006"/>
                  </a:cubicBezTo>
                  <a:cubicBezTo>
                    <a:pt x="523222" y="429619"/>
                    <a:pt x="528172" y="429672"/>
                    <a:pt x="532885" y="428625"/>
                  </a:cubicBezTo>
                  <a:cubicBezTo>
                    <a:pt x="535335" y="428081"/>
                    <a:pt x="537647" y="427038"/>
                    <a:pt x="540028" y="426244"/>
                  </a:cubicBezTo>
                  <a:cubicBezTo>
                    <a:pt x="541725" y="421155"/>
                    <a:pt x="542983" y="413833"/>
                    <a:pt x="549553" y="411956"/>
                  </a:cubicBezTo>
                  <a:cubicBezTo>
                    <a:pt x="552700" y="411057"/>
                    <a:pt x="555943" y="413398"/>
                    <a:pt x="559078" y="414338"/>
                  </a:cubicBezTo>
                  <a:cubicBezTo>
                    <a:pt x="563886" y="415781"/>
                    <a:pt x="573366" y="419100"/>
                    <a:pt x="573366" y="419100"/>
                  </a:cubicBezTo>
                  <a:cubicBezTo>
                    <a:pt x="592275" y="414373"/>
                    <a:pt x="575673" y="421647"/>
                    <a:pt x="585272" y="400050"/>
                  </a:cubicBezTo>
                  <a:cubicBezTo>
                    <a:pt x="587664" y="394668"/>
                    <a:pt x="601092" y="393552"/>
                    <a:pt x="604322" y="392906"/>
                  </a:cubicBezTo>
                  <a:cubicBezTo>
                    <a:pt x="605116" y="390525"/>
                    <a:pt x="607497" y="388144"/>
                    <a:pt x="606703" y="385763"/>
                  </a:cubicBezTo>
                  <a:cubicBezTo>
                    <a:pt x="605638" y="382568"/>
                    <a:pt x="602147" y="380775"/>
                    <a:pt x="599560" y="378619"/>
                  </a:cubicBezTo>
                  <a:cubicBezTo>
                    <a:pt x="597361" y="376787"/>
                    <a:pt x="594615" y="375688"/>
                    <a:pt x="592416" y="373856"/>
                  </a:cubicBezTo>
                  <a:cubicBezTo>
                    <a:pt x="589829" y="371700"/>
                    <a:pt x="588196" y="368384"/>
                    <a:pt x="585272" y="366713"/>
                  </a:cubicBezTo>
                  <a:cubicBezTo>
                    <a:pt x="582430" y="365089"/>
                    <a:pt x="578922" y="365125"/>
                    <a:pt x="575747" y="364331"/>
                  </a:cubicBezTo>
                  <a:cubicBezTo>
                    <a:pt x="573366" y="362744"/>
                    <a:pt x="570627" y="361593"/>
                    <a:pt x="568603" y="359569"/>
                  </a:cubicBezTo>
                  <a:cubicBezTo>
                    <a:pt x="566579" y="357545"/>
                    <a:pt x="566401" y="353705"/>
                    <a:pt x="563841" y="352425"/>
                  </a:cubicBezTo>
                  <a:cubicBezTo>
                    <a:pt x="557987" y="349498"/>
                    <a:pt x="544791" y="347663"/>
                    <a:pt x="544791" y="347663"/>
                  </a:cubicBezTo>
                  <a:cubicBezTo>
                    <a:pt x="540028" y="344488"/>
                    <a:pt x="536056" y="339527"/>
                    <a:pt x="530503" y="338138"/>
                  </a:cubicBezTo>
                  <a:cubicBezTo>
                    <a:pt x="528264" y="337578"/>
                    <a:pt x="516628" y="334927"/>
                    <a:pt x="513835" y="333375"/>
                  </a:cubicBezTo>
                  <a:cubicBezTo>
                    <a:pt x="508831" y="330595"/>
                    <a:pt x="499547" y="323850"/>
                    <a:pt x="499547" y="323850"/>
                  </a:cubicBezTo>
                  <a:cubicBezTo>
                    <a:pt x="501928" y="323056"/>
                    <a:pt x="504731" y="323037"/>
                    <a:pt x="506691" y="321469"/>
                  </a:cubicBezTo>
                  <a:cubicBezTo>
                    <a:pt x="513408" y="316096"/>
                    <a:pt x="512202" y="307383"/>
                    <a:pt x="513835" y="300038"/>
                  </a:cubicBezTo>
                  <a:cubicBezTo>
                    <a:pt x="514380" y="297588"/>
                    <a:pt x="515526" y="295308"/>
                    <a:pt x="516216" y="292894"/>
                  </a:cubicBezTo>
                  <a:cubicBezTo>
                    <a:pt x="517233" y="289335"/>
                    <a:pt x="519076" y="280030"/>
                    <a:pt x="520978" y="276225"/>
                  </a:cubicBezTo>
                  <a:cubicBezTo>
                    <a:pt x="522258" y="273665"/>
                    <a:pt x="524153" y="271462"/>
                    <a:pt x="525741" y="269081"/>
                  </a:cubicBezTo>
                  <a:cubicBezTo>
                    <a:pt x="526274" y="264820"/>
                    <a:pt x="528036" y="240593"/>
                    <a:pt x="532885" y="235744"/>
                  </a:cubicBezTo>
                  <a:lnTo>
                    <a:pt x="540028" y="228600"/>
                  </a:lnTo>
                  <a:cubicBezTo>
                    <a:pt x="540822" y="226219"/>
                    <a:pt x="540635" y="223231"/>
                    <a:pt x="542410" y="221456"/>
                  </a:cubicBezTo>
                  <a:cubicBezTo>
                    <a:pt x="543549" y="220317"/>
                    <a:pt x="558996" y="216715"/>
                    <a:pt x="559078" y="216694"/>
                  </a:cubicBezTo>
                  <a:cubicBezTo>
                    <a:pt x="554124" y="196875"/>
                    <a:pt x="560155" y="216466"/>
                    <a:pt x="551935" y="200025"/>
                  </a:cubicBezTo>
                  <a:cubicBezTo>
                    <a:pt x="550029" y="196213"/>
                    <a:pt x="548191" y="186924"/>
                    <a:pt x="547172" y="183356"/>
                  </a:cubicBezTo>
                  <a:cubicBezTo>
                    <a:pt x="546483" y="180943"/>
                    <a:pt x="546359" y="178173"/>
                    <a:pt x="544791" y="176213"/>
                  </a:cubicBezTo>
                  <a:cubicBezTo>
                    <a:pt x="543003" y="173978"/>
                    <a:pt x="540028" y="173038"/>
                    <a:pt x="537647" y="171450"/>
                  </a:cubicBezTo>
                  <a:cubicBezTo>
                    <a:pt x="524949" y="152400"/>
                    <a:pt x="541615" y="172243"/>
                    <a:pt x="525741" y="169069"/>
                  </a:cubicBezTo>
                  <a:cubicBezTo>
                    <a:pt x="522934" y="168508"/>
                    <a:pt x="522566" y="164306"/>
                    <a:pt x="520978" y="161925"/>
                  </a:cubicBezTo>
                  <a:cubicBezTo>
                    <a:pt x="512247" y="162719"/>
                    <a:pt x="503164" y="161728"/>
                    <a:pt x="494785" y="164306"/>
                  </a:cubicBezTo>
                  <a:cubicBezTo>
                    <a:pt x="477181" y="169723"/>
                    <a:pt x="502778" y="175701"/>
                    <a:pt x="482878" y="169069"/>
                  </a:cubicBezTo>
                  <a:cubicBezTo>
                    <a:pt x="482084" y="157163"/>
                    <a:pt x="481815" y="145210"/>
                    <a:pt x="480497" y="133350"/>
                  </a:cubicBezTo>
                  <a:cubicBezTo>
                    <a:pt x="480220" y="130855"/>
                    <a:pt x="478343" y="128706"/>
                    <a:pt x="478116" y="126206"/>
                  </a:cubicBezTo>
                  <a:cubicBezTo>
                    <a:pt x="476749" y="111166"/>
                    <a:pt x="478561" y="95798"/>
                    <a:pt x="475735" y="80963"/>
                  </a:cubicBezTo>
                  <a:cubicBezTo>
                    <a:pt x="475199" y="78151"/>
                    <a:pt x="470972" y="77788"/>
                    <a:pt x="468591" y="76200"/>
                  </a:cubicBezTo>
                  <a:cubicBezTo>
                    <a:pt x="463373" y="68373"/>
                    <a:pt x="463911" y="70539"/>
                    <a:pt x="461447" y="61913"/>
                  </a:cubicBezTo>
                  <a:cubicBezTo>
                    <a:pt x="461257" y="61248"/>
                    <a:pt x="457953" y="46830"/>
                    <a:pt x="456685" y="45244"/>
                  </a:cubicBezTo>
                  <a:cubicBezTo>
                    <a:pt x="454897" y="43009"/>
                    <a:pt x="451922" y="42069"/>
                    <a:pt x="449541" y="40481"/>
                  </a:cubicBezTo>
                  <a:cubicBezTo>
                    <a:pt x="444837" y="42050"/>
                    <a:pt x="438609" y="43430"/>
                    <a:pt x="435253" y="47625"/>
                  </a:cubicBezTo>
                  <a:cubicBezTo>
                    <a:pt x="433685" y="49585"/>
                    <a:pt x="433481" y="52334"/>
                    <a:pt x="432872" y="54769"/>
                  </a:cubicBezTo>
                  <a:cubicBezTo>
                    <a:pt x="431890" y="58695"/>
                    <a:pt x="433082" y="63566"/>
                    <a:pt x="430491" y="66675"/>
                  </a:cubicBezTo>
                  <a:cubicBezTo>
                    <a:pt x="428396" y="69189"/>
                    <a:pt x="424141" y="68262"/>
                    <a:pt x="420966" y="69056"/>
                  </a:cubicBezTo>
                  <a:cubicBezTo>
                    <a:pt x="418585" y="70644"/>
                    <a:pt x="416382" y="72539"/>
                    <a:pt x="413822" y="73819"/>
                  </a:cubicBezTo>
                  <a:cubicBezTo>
                    <a:pt x="407174" y="77143"/>
                    <a:pt x="396150" y="77704"/>
                    <a:pt x="390010" y="78581"/>
                  </a:cubicBezTo>
                  <a:cubicBezTo>
                    <a:pt x="387629" y="79375"/>
                    <a:pt x="385060" y="79744"/>
                    <a:pt x="382866" y="80963"/>
                  </a:cubicBezTo>
                  <a:cubicBezTo>
                    <a:pt x="377862" y="83743"/>
                    <a:pt x="368578" y="90488"/>
                    <a:pt x="368578" y="90488"/>
                  </a:cubicBezTo>
                  <a:cubicBezTo>
                    <a:pt x="367784" y="92869"/>
                    <a:pt x="367319" y="95386"/>
                    <a:pt x="366197" y="97631"/>
                  </a:cubicBezTo>
                  <a:cubicBezTo>
                    <a:pt x="356963" y="116100"/>
                    <a:pt x="365042" y="93958"/>
                    <a:pt x="359053" y="111919"/>
                  </a:cubicBezTo>
                  <a:cubicBezTo>
                    <a:pt x="356955" y="124510"/>
                    <a:pt x="360243" y="126207"/>
                    <a:pt x="349528" y="130969"/>
                  </a:cubicBezTo>
                  <a:cubicBezTo>
                    <a:pt x="344941" y="133008"/>
                    <a:pt x="335241" y="135731"/>
                    <a:pt x="335241" y="135731"/>
                  </a:cubicBezTo>
                  <a:cubicBezTo>
                    <a:pt x="330536" y="134163"/>
                    <a:pt x="324310" y="132784"/>
                    <a:pt x="320953" y="128588"/>
                  </a:cubicBezTo>
                  <a:cubicBezTo>
                    <a:pt x="319385" y="126628"/>
                    <a:pt x="320347" y="123219"/>
                    <a:pt x="318572" y="121444"/>
                  </a:cubicBezTo>
                  <a:cubicBezTo>
                    <a:pt x="314479" y="117351"/>
                    <a:pt x="304329" y="110736"/>
                    <a:pt x="297141" y="109538"/>
                  </a:cubicBezTo>
                  <a:cubicBezTo>
                    <a:pt x="290051" y="108356"/>
                    <a:pt x="282854" y="107950"/>
                    <a:pt x="275710" y="107156"/>
                  </a:cubicBezTo>
                  <a:cubicBezTo>
                    <a:pt x="268162" y="95836"/>
                    <a:pt x="270042" y="102728"/>
                    <a:pt x="275710" y="85725"/>
                  </a:cubicBezTo>
                  <a:lnTo>
                    <a:pt x="278091" y="78581"/>
                  </a:lnTo>
                  <a:lnTo>
                    <a:pt x="285235" y="73819"/>
                  </a:lnTo>
                  <a:close/>
                </a:path>
              </a:pathLst>
            </a:custGeom>
            <a:solidFill>
              <a:srgbClr val="FCE1C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フリーフォーム 40">
              <a:extLst>
                <a:ext uri="{FF2B5EF4-FFF2-40B4-BE49-F238E27FC236}">
                  <a16:creationId xmlns:a16="http://schemas.microsoft.com/office/drawing/2014/main" id="{BFC05303-FA72-32F2-4E9D-AF8B5A71821A}"/>
                </a:ext>
              </a:extLst>
            </p:cNvPr>
            <p:cNvSpPr/>
            <p:nvPr/>
          </p:nvSpPr>
          <p:spPr>
            <a:xfrm>
              <a:off x="2538413" y="3679031"/>
              <a:ext cx="149171" cy="402432"/>
            </a:xfrm>
            <a:custGeom>
              <a:avLst/>
              <a:gdLst>
                <a:gd name="connsiteX0" fmla="*/ 33337 w 149171"/>
                <a:gd name="connsiteY0" fmla="*/ 402432 h 402432"/>
                <a:gd name="connsiteX1" fmla="*/ 21431 w 149171"/>
                <a:gd name="connsiteY1" fmla="*/ 395288 h 402432"/>
                <a:gd name="connsiteX2" fmla="*/ 16668 w 149171"/>
                <a:gd name="connsiteY2" fmla="*/ 388144 h 402432"/>
                <a:gd name="connsiteX3" fmla="*/ 9525 w 149171"/>
                <a:gd name="connsiteY3" fmla="*/ 383382 h 402432"/>
                <a:gd name="connsiteX4" fmla="*/ 4762 w 149171"/>
                <a:gd name="connsiteY4" fmla="*/ 376238 h 402432"/>
                <a:gd name="connsiteX5" fmla="*/ 0 w 149171"/>
                <a:gd name="connsiteY5" fmla="*/ 361950 h 402432"/>
                <a:gd name="connsiteX6" fmla="*/ 9525 w 149171"/>
                <a:gd name="connsiteY6" fmla="*/ 340519 h 402432"/>
                <a:gd name="connsiteX7" fmla="*/ 16668 w 149171"/>
                <a:gd name="connsiteY7" fmla="*/ 338138 h 402432"/>
                <a:gd name="connsiteX8" fmla="*/ 23812 w 149171"/>
                <a:gd name="connsiteY8" fmla="*/ 333375 h 402432"/>
                <a:gd name="connsiteX9" fmla="*/ 38100 w 149171"/>
                <a:gd name="connsiteY9" fmla="*/ 328613 h 402432"/>
                <a:gd name="connsiteX10" fmla="*/ 45243 w 149171"/>
                <a:gd name="connsiteY10" fmla="*/ 326232 h 402432"/>
                <a:gd name="connsiteX11" fmla="*/ 52387 w 149171"/>
                <a:gd name="connsiteY11" fmla="*/ 323850 h 402432"/>
                <a:gd name="connsiteX12" fmla="*/ 59531 w 149171"/>
                <a:gd name="connsiteY12" fmla="*/ 321469 h 402432"/>
                <a:gd name="connsiteX13" fmla="*/ 59531 w 149171"/>
                <a:gd name="connsiteY13" fmla="*/ 230982 h 402432"/>
                <a:gd name="connsiteX14" fmla="*/ 57150 w 149171"/>
                <a:gd name="connsiteY14" fmla="*/ 223838 h 402432"/>
                <a:gd name="connsiteX15" fmla="*/ 52387 w 149171"/>
                <a:gd name="connsiteY15" fmla="*/ 216694 h 402432"/>
                <a:gd name="connsiteX16" fmla="*/ 54768 w 149171"/>
                <a:gd name="connsiteY16" fmla="*/ 207169 h 402432"/>
                <a:gd name="connsiteX17" fmla="*/ 83343 w 149171"/>
                <a:gd name="connsiteY17" fmla="*/ 204788 h 402432"/>
                <a:gd name="connsiteX18" fmla="*/ 90487 w 149171"/>
                <a:gd name="connsiteY18" fmla="*/ 200025 h 402432"/>
                <a:gd name="connsiteX19" fmla="*/ 83343 w 149171"/>
                <a:gd name="connsiteY19" fmla="*/ 180975 h 402432"/>
                <a:gd name="connsiteX20" fmla="*/ 76200 w 149171"/>
                <a:gd name="connsiteY20" fmla="*/ 176213 h 402432"/>
                <a:gd name="connsiteX21" fmla="*/ 71437 w 149171"/>
                <a:gd name="connsiteY21" fmla="*/ 169069 h 402432"/>
                <a:gd name="connsiteX22" fmla="*/ 54768 w 149171"/>
                <a:gd name="connsiteY22" fmla="*/ 161925 h 402432"/>
                <a:gd name="connsiteX23" fmla="*/ 50006 w 149171"/>
                <a:gd name="connsiteY23" fmla="*/ 154782 h 402432"/>
                <a:gd name="connsiteX24" fmla="*/ 54768 w 149171"/>
                <a:gd name="connsiteY24" fmla="*/ 126207 h 402432"/>
                <a:gd name="connsiteX25" fmla="*/ 47625 w 149171"/>
                <a:gd name="connsiteY25" fmla="*/ 111919 h 402432"/>
                <a:gd name="connsiteX26" fmla="*/ 50006 w 149171"/>
                <a:gd name="connsiteY26" fmla="*/ 100013 h 402432"/>
                <a:gd name="connsiteX27" fmla="*/ 64293 w 149171"/>
                <a:gd name="connsiteY27" fmla="*/ 95250 h 402432"/>
                <a:gd name="connsiteX28" fmla="*/ 71437 w 149171"/>
                <a:gd name="connsiteY28" fmla="*/ 88107 h 402432"/>
                <a:gd name="connsiteX29" fmla="*/ 76200 w 149171"/>
                <a:gd name="connsiteY29" fmla="*/ 78582 h 402432"/>
                <a:gd name="connsiteX30" fmla="*/ 90487 w 149171"/>
                <a:gd name="connsiteY30" fmla="*/ 80963 h 402432"/>
                <a:gd name="connsiteX31" fmla="*/ 95250 w 149171"/>
                <a:gd name="connsiteY31" fmla="*/ 88107 h 402432"/>
                <a:gd name="connsiteX32" fmla="*/ 116681 w 149171"/>
                <a:gd name="connsiteY32" fmla="*/ 83344 h 402432"/>
                <a:gd name="connsiteX33" fmla="*/ 121443 w 149171"/>
                <a:gd name="connsiteY33" fmla="*/ 76200 h 402432"/>
                <a:gd name="connsiteX34" fmla="*/ 135731 w 149171"/>
                <a:gd name="connsiteY34" fmla="*/ 47625 h 402432"/>
                <a:gd name="connsiteX35" fmla="*/ 142875 w 149171"/>
                <a:gd name="connsiteY35" fmla="*/ 42863 h 402432"/>
                <a:gd name="connsiteX36" fmla="*/ 145256 w 149171"/>
                <a:gd name="connsiteY36" fmla="*/ 7144 h 402432"/>
                <a:gd name="connsiteX37" fmla="*/ 142875 w 149171"/>
                <a:gd name="connsiteY37" fmla="*/ 0 h 402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49171" h="402432">
                  <a:moveTo>
                    <a:pt x="33337" y="402432"/>
                  </a:moveTo>
                  <a:cubicBezTo>
                    <a:pt x="29368" y="400051"/>
                    <a:pt x="24945" y="398300"/>
                    <a:pt x="21431" y="395288"/>
                  </a:cubicBezTo>
                  <a:cubicBezTo>
                    <a:pt x="19258" y="393425"/>
                    <a:pt x="18692" y="390168"/>
                    <a:pt x="16668" y="388144"/>
                  </a:cubicBezTo>
                  <a:cubicBezTo>
                    <a:pt x="14645" y="386121"/>
                    <a:pt x="11906" y="384969"/>
                    <a:pt x="9525" y="383382"/>
                  </a:cubicBezTo>
                  <a:cubicBezTo>
                    <a:pt x="7937" y="381001"/>
                    <a:pt x="5924" y="378853"/>
                    <a:pt x="4762" y="376238"/>
                  </a:cubicBezTo>
                  <a:cubicBezTo>
                    <a:pt x="2723" y="371650"/>
                    <a:pt x="0" y="361950"/>
                    <a:pt x="0" y="361950"/>
                  </a:cubicBezTo>
                  <a:cubicBezTo>
                    <a:pt x="1456" y="357582"/>
                    <a:pt x="4378" y="344637"/>
                    <a:pt x="9525" y="340519"/>
                  </a:cubicBezTo>
                  <a:cubicBezTo>
                    <a:pt x="11485" y="338951"/>
                    <a:pt x="14287" y="338932"/>
                    <a:pt x="16668" y="338138"/>
                  </a:cubicBezTo>
                  <a:cubicBezTo>
                    <a:pt x="19049" y="336550"/>
                    <a:pt x="21197" y="334537"/>
                    <a:pt x="23812" y="333375"/>
                  </a:cubicBezTo>
                  <a:cubicBezTo>
                    <a:pt x="28400" y="331336"/>
                    <a:pt x="33337" y="330200"/>
                    <a:pt x="38100" y="328613"/>
                  </a:cubicBezTo>
                  <a:lnTo>
                    <a:pt x="45243" y="326232"/>
                  </a:lnTo>
                  <a:lnTo>
                    <a:pt x="52387" y="323850"/>
                  </a:lnTo>
                  <a:lnTo>
                    <a:pt x="59531" y="321469"/>
                  </a:lnTo>
                  <a:cubicBezTo>
                    <a:pt x="70538" y="288442"/>
                    <a:pt x="63767" y="311482"/>
                    <a:pt x="59531" y="230982"/>
                  </a:cubicBezTo>
                  <a:cubicBezTo>
                    <a:pt x="59399" y="228475"/>
                    <a:pt x="58273" y="226083"/>
                    <a:pt x="57150" y="223838"/>
                  </a:cubicBezTo>
                  <a:cubicBezTo>
                    <a:pt x="55870" y="221278"/>
                    <a:pt x="53975" y="219075"/>
                    <a:pt x="52387" y="216694"/>
                  </a:cubicBezTo>
                  <a:cubicBezTo>
                    <a:pt x="53181" y="213519"/>
                    <a:pt x="51713" y="208344"/>
                    <a:pt x="54768" y="207169"/>
                  </a:cubicBezTo>
                  <a:cubicBezTo>
                    <a:pt x="63689" y="203738"/>
                    <a:pt x="73971" y="206663"/>
                    <a:pt x="83343" y="204788"/>
                  </a:cubicBezTo>
                  <a:cubicBezTo>
                    <a:pt x="86149" y="204227"/>
                    <a:pt x="88106" y="201613"/>
                    <a:pt x="90487" y="200025"/>
                  </a:cubicBezTo>
                  <a:cubicBezTo>
                    <a:pt x="88783" y="191505"/>
                    <a:pt x="89475" y="187107"/>
                    <a:pt x="83343" y="180975"/>
                  </a:cubicBezTo>
                  <a:cubicBezTo>
                    <a:pt x="81320" y="178952"/>
                    <a:pt x="78581" y="177800"/>
                    <a:pt x="76200" y="176213"/>
                  </a:cubicBezTo>
                  <a:cubicBezTo>
                    <a:pt x="74612" y="173832"/>
                    <a:pt x="73461" y="171093"/>
                    <a:pt x="71437" y="169069"/>
                  </a:cubicBezTo>
                  <a:cubicBezTo>
                    <a:pt x="65956" y="163589"/>
                    <a:pt x="62053" y="163747"/>
                    <a:pt x="54768" y="161925"/>
                  </a:cubicBezTo>
                  <a:cubicBezTo>
                    <a:pt x="53181" y="159544"/>
                    <a:pt x="50244" y="157634"/>
                    <a:pt x="50006" y="154782"/>
                  </a:cubicBezTo>
                  <a:cubicBezTo>
                    <a:pt x="48943" y="142020"/>
                    <a:pt x="51413" y="136271"/>
                    <a:pt x="54768" y="126207"/>
                  </a:cubicBezTo>
                  <a:cubicBezTo>
                    <a:pt x="52360" y="122595"/>
                    <a:pt x="47625" y="116849"/>
                    <a:pt x="47625" y="111919"/>
                  </a:cubicBezTo>
                  <a:cubicBezTo>
                    <a:pt x="47625" y="107872"/>
                    <a:pt x="47144" y="102875"/>
                    <a:pt x="50006" y="100013"/>
                  </a:cubicBezTo>
                  <a:cubicBezTo>
                    <a:pt x="53556" y="96463"/>
                    <a:pt x="64293" y="95250"/>
                    <a:pt x="64293" y="95250"/>
                  </a:cubicBezTo>
                  <a:cubicBezTo>
                    <a:pt x="66674" y="92869"/>
                    <a:pt x="70372" y="91302"/>
                    <a:pt x="71437" y="88107"/>
                  </a:cubicBezTo>
                  <a:cubicBezTo>
                    <a:pt x="75406" y="76201"/>
                    <a:pt x="59531" y="84138"/>
                    <a:pt x="76200" y="78582"/>
                  </a:cubicBezTo>
                  <a:cubicBezTo>
                    <a:pt x="80962" y="79376"/>
                    <a:pt x="86169" y="78804"/>
                    <a:pt x="90487" y="80963"/>
                  </a:cubicBezTo>
                  <a:cubicBezTo>
                    <a:pt x="93047" y="82243"/>
                    <a:pt x="92473" y="87413"/>
                    <a:pt x="95250" y="88107"/>
                  </a:cubicBezTo>
                  <a:cubicBezTo>
                    <a:pt x="100037" y="89304"/>
                    <a:pt x="111183" y="85176"/>
                    <a:pt x="116681" y="83344"/>
                  </a:cubicBezTo>
                  <a:cubicBezTo>
                    <a:pt x="118268" y="80963"/>
                    <a:pt x="120281" y="78815"/>
                    <a:pt x="121443" y="76200"/>
                  </a:cubicBezTo>
                  <a:cubicBezTo>
                    <a:pt x="125446" y="67194"/>
                    <a:pt x="126353" y="53876"/>
                    <a:pt x="135731" y="47625"/>
                  </a:cubicBezTo>
                  <a:lnTo>
                    <a:pt x="142875" y="42863"/>
                  </a:lnTo>
                  <a:cubicBezTo>
                    <a:pt x="152546" y="28354"/>
                    <a:pt x="149184" y="36607"/>
                    <a:pt x="145256" y="7144"/>
                  </a:cubicBezTo>
                  <a:cubicBezTo>
                    <a:pt x="144924" y="4656"/>
                    <a:pt x="142875" y="0"/>
                    <a:pt x="142875" y="0"/>
                  </a:cubicBezTo>
                </a:path>
              </a:pathLst>
            </a:cu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フリーフォーム 41">
              <a:extLst>
                <a:ext uri="{FF2B5EF4-FFF2-40B4-BE49-F238E27FC236}">
                  <a16:creationId xmlns:a16="http://schemas.microsoft.com/office/drawing/2014/main" id="{CE136919-CB72-7544-AE0D-75C876824270}"/>
                </a:ext>
              </a:extLst>
            </p:cNvPr>
            <p:cNvSpPr/>
            <p:nvPr/>
          </p:nvSpPr>
          <p:spPr>
            <a:xfrm>
              <a:off x="2555064" y="3602717"/>
              <a:ext cx="100030" cy="130277"/>
            </a:xfrm>
            <a:custGeom>
              <a:avLst/>
              <a:gdLst>
                <a:gd name="connsiteX0" fmla="*/ 17 w 100030"/>
                <a:gd name="connsiteY0" fmla="*/ 128702 h 130277"/>
                <a:gd name="connsiteX1" fmla="*/ 9542 w 100030"/>
                <a:gd name="connsiteY1" fmla="*/ 116796 h 130277"/>
                <a:gd name="connsiteX2" fmla="*/ 21449 w 100030"/>
                <a:gd name="connsiteY2" fmla="*/ 104889 h 130277"/>
                <a:gd name="connsiteX3" fmla="*/ 33355 w 100030"/>
                <a:gd name="connsiteY3" fmla="*/ 88221 h 130277"/>
                <a:gd name="connsiteX4" fmla="*/ 42880 w 100030"/>
                <a:gd name="connsiteY4" fmla="*/ 83458 h 130277"/>
                <a:gd name="connsiteX5" fmla="*/ 50024 w 100030"/>
                <a:gd name="connsiteY5" fmla="*/ 76314 h 130277"/>
                <a:gd name="connsiteX6" fmla="*/ 64311 w 100030"/>
                <a:gd name="connsiteY6" fmla="*/ 69171 h 130277"/>
                <a:gd name="connsiteX7" fmla="*/ 78599 w 100030"/>
                <a:gd name="connsiteY7" fmla="*/ 59646 h 130277"/>
                <a:gd name="connsiteX8" fmla="*/ 85742 w 100030"/>
                <a:gd name="connsiteY8" fmla="*/ 54883 h 130277"/>
                <a:gd name="connsiteX9" fmla="*/ 90505 w 100030"/>
                <a:gd name="connsiteY9" fmla="*/ 47739 h 130277"/>
                <a:gd name="connsiteX10" fmla="*/ 97649 w 100030"/>
                <a:gd name="connsiteY10" fmla="*/ 42977 h 130277"/>
                <a:gd name="connsiteX11" fmla="*/ 100030 w 100030"/>
                <a:gd name="connsiteY11" fmla="*/ 35833 h 130277"/>
                <a:gd name="connsiteX12" fmla="*/ 85742 w 100030"/>
                <a:gd name="connsiteY12" fmla="*/ 26308 h 130277"/>
                <a:gd name="connsiteX13" fmla="*/ 80980 w 100030"/>
                <a:gd name="connsiteY13" fmla="*/ 19164 h 130277"/>
                <a:gd name="connsiteX14" fmla="*/ 66692 w 100030"/>
                <a:gd name="connsiteY14" fmla="*/ 14402 h 130277"/>
                <a:gd name="connsiteX15" fmla="*/ 54786 w 100030"/>
                <a:gd name="connsiteY15" fmla="*/ 114 h 130277"/>
                <a:gd name="connsiteX16" fmla="*/ 40499 w 100030"/>
                <a:gd name="connsiteY16" fmla="*/ 7258 h 130277"/>
                <a:gd name="connsiteX17" fmla="*/ 40499 w 100030"/>
                <a:gd name="connsiteY17" fmla="*/ 28689 h 130277"/>
                <a:gd name="connsiteX18" fmla="*/ 42880 w 100030"/>
                <a:gd name="connsiteY18" fmla="*/ 35833 h 130277"/>
                <a:gd name="connsiteX19" fmla="*/ 28592 w 100030"/>
                <a:gd name="connsiteY19" fmla="*/ 50121 h 130277"/>
                <a:gd name="connsiteX20" fmla="*/ 23830 w 100030"/>
                <a:gd name="connsiteY20" fmla="*/ 57264 h 130277"/>
                <a:gd name="connsiteX21" fmla="*/ 14305 w 100030"/>
                <a:gd name="connsiteY21" fmla="*/ 71552 h 130277"/>
                <a:gd name="connsiteX22" fmla="*/ 11924 w 100030"/>
                <a:gd name="connsiteY22" fmla="*/ 78696 h 130277"/>
                <a:gd name="connsiteX23" fmla="*/ 17 w 100030"/>
                <a:gd name="connsiteY23" fmla="*/ 128702 h 13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030" h="130277">
                  <a:moveTo>
                    <a:pt x="17" y="128702"/>
                  </a:moveTo>
                  <a:cubicBezTo>
                    <a:pt x="-380" y="135052"/>
                    <a:pt x="5948" y="120390"/>
                    <a:pt x="9542" y="116796"/>
                  </a:cubicBezTo>
                  <a:cubicBezTo>
                    <a:pt x="25418" y="100920"/>
                    <a:pt x="8748" y="123940"/>
                    <a:pt x="21449" y="104889"/>
                  </a:cubicBezTo>
                  <a:cubicBezTo>
                    <a:pt x="27887" y="85573"/>
                    <a:pt x="21007" y="93513"/>
                    <a:pt x="33355" y="88221"/>
                  </a:cubicBezTo>
                  <a:cubicBezTo>
                    <a:pt x="36618" y="86823"/>
                    <a:pt x="39991" y="85521"/>
                    <a:pt x="42880" y="83458"/>
                  </a:cubicBezTo>
                  <a:cubicBezTo>
                    <a:pt x="45620" y="81500"/>
                    <a:pt x="47437" y="78470"/>
                    <a:pt x="50024" y="76314"/>
                  </a:cubicBezTo>
                  <a:cubicBezTo>
                    <a:pt x="56179" y="71185"/>
                    <a:pt x="57151" y="71557"/>
                    <a:pt x="64311" y="69171"/>
                  </a:cubicBezTo>
                  <a:lnTo>
                    <a:pt x="78599" y="59646"/>
                  </a:lnTo>
                  <a:lnTo>
                    <a:pt x="85742" y="54883"/>
                  </a:lnTo>
                  <a:cubicBezTo>
                    <a:pt x="87330" y="52502"/>
                    <a:pt x="88481" y="49763"/>
                    <a:pt x="90505" y="47739"/>
                  </a:cubicBezTo>
                  <a:cubicBezTo>
                    <a:pt x="92529" y="45715"/>
                    <a:pt x="95861" y="45212"/>
                    <a:pt x="97649" y="42977"/>
                  </a:cubicBezTo>
                  <a:cubicBezTo>
                    <a:pt x="99217" y="41017"/>
                    <a:pt x="99236" y="38214"/>
                    <a:pt x="100030" y="35833"/>
                  </a:cubicBezTo>
                  <a:cubicBezTo>
                    <a:pt x="95267" y="32658"/>
                    <a:pt x="88917" y="31071"/>
                    <a:pt x="85742" y="26308"/>
                  </a:cubicBezTo>
                  <a:cubicBezTo>
                    <a:pt x="84155" y="23927"/>
                    <a:pt x="83407" y="20681"/>
                    <a:pt x="80980" y="19164"/>
                  </a:cubicBezTo>
                  <a:cubicBezTo>
                    <a:pt x="76723" y="16503"/>
                    <a:pt x="66692" y="14402"/>
                    <a:pt x="66692" y="14402"/>
                  </a:cubicBezTo>
                  <a:cubicBezTo>
                    <a:pt x="64513" y="11133"/>
                    <a:pt x="58716" y="1424"/>
                    <a:pt x="54786" y="114"/>
                  </a:cubicBezTo>
                  <a:cubicBezTo>
                    <a:pt x="51501" y="-981"/>
                    <a:pt x="42237" y="6099"/>
                    <a:pt x="40499" y="7258"/>
                  </a:cubicBezTo>
                  <a:cubicBezTo>
                    <a:pt x="34831" y="24261"/>
                    <a:pt x="32951" y="17369"/>
                    <a:pt x="40499" y="28689"/>
                  </a:cubicBezTo>
                  <a:cubicBezTo>
                    <a:pt x="41293" y="31070"/>
                    <a:pt x="44099" y="33639"/>
                    <a:pt x="42880" y="35833"/>
                  </a:cubicBezTo>
                  <a:cubicBezTo>
                    <a:pt x="39609" y="41721"/>
                    <a:pt x="32328" y="44517"/>
                    <a:pt x="28592" y="50121"/>
                  </a:cubicBezTo>
                  <a:lnTo>
                    <a:pt x="23830" y="57264"/>
                  </a:lnTo>
                  <a:cubicBezTo>
                    <a:pt x="18169" y="74251"/>
                    <a:pt x="26196" y="53714"/>
                    <a:pt x="14305" y="71552"/>
                  </a:cubicBezTo>
                  <a:cubicBezTo>
                    <a:pt x="12913" y="73641"/>
                    <a:pt x="12718" y="76315"/>
                    <a:pt x="11924" y="78696"/>
                  </a:cubicBezTo>
                  <a:cubicBezTo>
                    <a:pt x="14435" y="93766"/>
                    <a:pt x="414" y="122352"/>
                    <a:pt x="17" y="128702"/>
                  </a:cubicBezTo>
                  <a:close/>
                </a:path>
              </a:pathLst>
            </a:custGeom>
            <a:solidFill>
              <a:schemeClr val="accent1">
                <a:lumMod val="20000"/>
                <a:lumOff val="80000"/>
              </a:schemeClr>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フリーフォーム 42">
              <a:extLst>
                <a:ext uri="{FF2B5EF4-FFF2-40B4-BE49-F238E27FC236}">
                  <a16:creationId xmlns:a16="http://schemas.microsoft.com/office/drawing/2014/main" id="{007F4E0B-51B9-BE99-A1E5-1C0F488107E4}"/>
                </a:ext>
              </a:extLst>
            </p:cNvPr>
            <p:cNvSpPr/>
            <p:nvPr/>
          </p:nvSpPr>
          <p:spPr>
            <a:xfrm>
              <a:off x="2326481" y="3543300"/>
              <a:ext cx="259557" cy="265006"/>
            </a:xfrm>
            <a:custGeom>
              <a:avLst/>
              <a:gdLst>
                <a:gd name="connsiteX0" fmla="*/ 214313 w 259557"/>
                <a:gd name="connsiteY0" fmla="*/ 97631 h 265006"/>
                <a:gd name="connsiteX1" fmla="*/ 214313 w 259557"/>
                <a:gd name="connsiteY1" fmla="*/ 173831 h 265006"/>
                <a:gd name="connsiteX2" fmla="*/ 211932 w 259557"/>
                <a:gd name="connsiteY2" fmla="*/ 180975 h 265006"/>
                <a:gd name="connsiteX3" fmla="*/ 207169 w 259557"/>
                <a:gd name="connsiteY3" fmla="*/ 188119 h 265006"/>
                <a:gd name="connsiteX4" fmla="*/ 209550 w 259557"/>
                <a:gd name="connsiteY4" fmla="*/ 209550 h 265006"/>
                <a:gd name="connsiteX5" fmla="*/ 230982 w 259557"/>
                <a:gd name="connsiteY5" fmla="*/ 211931 h 265006"/>
                <a:gd name="connsiteX6" fmla="*/ 238125 w 259557"/>
                <a:gd name="connsiteY6" fmla="*/ 216694 h 265006"/>
                <a:gd name="connsiteX7" fmla="*/ 240507 w 259557"/>
                <a:gd name="connsiteY7" fmla="*/ 223838 h 265006"/>
                <a:gd name="connsiteX8" fmla="*/ 259557 w 259557"/>
                <a:gd name="connsiteY8" fmla="*/ 233363 h 265006"/>
                <a:gd name="connsiteX9" fmla="*/ 257175 w 259557"/>
                <a:gd name="connsiteY9" fmla="*/ 264319 h 265006"/>
                <a:gd name="connsiteX10" fmla="*/ 250032 w 259557"/>
                <a:gd name="connsiteY10" fmla="*/ 261938 h 265006"/>
                <a:gd name="connsiteX11" fmla="*/ 200025 w 259557"/>
                <a:gd name="connsiteY11" fmla="*/ 259556 h 265006"/>
                <a:gd name="connsiteX12" fmla="*/ 188119 w 259557"/>
                <a:gd name="connsiteY12" fmla="*/ 250031 h 265006"/>
                <a:gd name="connsiteX13" fmla="*/ 192882 w 259557"/>
                <a:gd name="connsiteY13" fmla="*/ 242888 h 265006"/>
                <a:gd name="connsiteX14" fmla="*/ 188119 w 259557"/>
                <a:gd name="connsiteY14" fmla="*/ 235744 h 265006"/>
                <a:gd name="connsiteX15" fmla="*/ 180975 w 259557"/>
                <a:gd name="connsiteY15" fmla="*/ 228600 h 265006"/>
                <a:gd name="connsiteX16" fmla="*/ 176213 w 259557"/>
                <a:gd name="connsiteY16" fmla="*/ 214313 h 265006"/>
                <a:gd name="connsiteX17" fmla="*/ 173832 w 259557"/>
                <a:gd name="connsiteY17" fmla="*/ 207169 h 265006"/>
                <a:gd name="connsiteX18" fmla="*/ 166688 w 259557"/>
                <a:gd name="connsiteY18" fmla="*/ 202406 h 265006"/>
                <a:gd name="connsiteX19" fmla="*/ 159544 w 259557"/>
                <a:gd name="connsiteY19" fmla="*/ 200025 h 265006"/>
                <a:gd name="connsiteX20" fmla="*/ 135732 w 259557"/>
                <a:gd name="connsiteY20" fmla="*/ 200025 h 265006"/>
                <a:gd name="connsiteX21" fmla="*/ 128588 w 259557"/>
                <a:gd name="connsiteY21" fmla="*/ 195263 h 265006"/>
                <a:gd name="connsiteX22" fmla="*/ 121444 w 259557"/>
                <a:gd name="connsiteY22" fmla="*/ 192881 h 265006"/>
                <a:gd name="connsiteX23" fmla="*/ 107157 w 259557"/>
                <a:gd name="connsiteY23" fmla="*/ 180975 h 265006"/>
                <a:gd name="connsiteX24" fmla="*/ 104775 w 259557"/>
                <a:gd name="connsiteY24" fmla="*/ 173831 h 265006"/>
                <a:gd name="connsiteX25" fmla="*/ 109538 w 259557"/>
                <a:gd name="connsiteY25" fmla="*/ 159544 h 265006"/>
                <a:gd name="connsiteX26" fmla="*/ 104775 w 259557"/>
                <a:gd name="connsiteY26" fmla="*/ 145256 h 265006"/>
                <a:gd name="connsiteX27" fmla="*/ 90488 w 259557"/>
                <a:gd name="connsiteY27" fmla="*/ 140494 h 265006"/>
                <a:gd name="connsiteX28" fmla="*/ 76200 w 259557"/>
                <a:gd name="connsiteY28" fmla="*/ 130969 h 265006"/>
                <a:gd name="connsiteX29" fmla="*/ 61913 w 259557"/>
                <a:gd name="connsiteY29" fmla="*/ 126206 h 265006"/>
                <a:gd name="connsiteX30" fmla="*/ 45244 w 259557"/>
                <a:gd name="connsiteY30" fmla="*/ 116681 h 265006"/>
                <a:gd name="connsiteX31" fmla="*/ 30957 w 259557"/>
                <a:gd name="connsiteY31" fmla="*/ 102394 h 265006"/>
                <a:gd name="connsiteX32" fmla="*/ 23813 w 259557"/>
                <a:gd name="connsiteY32" fmla="*/ 100013 h 265006"/>
                <a:gd name="connsiteX33" fmla="*/ 16669 w 259557"/>
                <a:gd name="connsiteY33" fmla="*/ 95250 h 265006"/>
                <a:gd name="connsiteX34" fmla="*/ 14288 w 259557"/>
                <a:gd name="connsiteY34" fmla="*/ 88106 h 265006"/>
                <a:gd name="connsiteX35" fmla="*/ 9525 w 259557"/>
                <a:gd name="connsiteY35" fmla="*/ 80963 h 265006"/>
                <a:gd name="connsiteX36" fmla="*/ 11907 w 259557"/>
                <a:gd name="connsiteY36" fmla="*/ 69056 h 265006"/>
                <a:gd name="connsiteX37" fmla="*/ 23813 w 259557"/>
                <a:gd name="connsiteY37" fmla="*/ 71438 h 265006"/>
                <a:gd name="connsiteX38" fmla="*/ 33338 w 259557"/>
                <a:gd name="connsiteY38" fmla="*/ 69056 h 265006"/>
                <a:gd name="connsiteX39" fmla="*/ 33338 w 259557"/>
                <a:gd name="connsiteY39" fmla="*/ 35719 h 265006"/>
                <a:gd name="connsiteX40" fmla="*/ 26194 w 259557"/>
                <a:gd name="connsiteY40" fmla="*/ 33338 h 265006"/>
                <a:gd name="connsiteX41" fmla="*/ 19050 w 259557"/>
                <a:gd name="connsiteY41" fmla="*/ 35719 h 265006"/>
                <a:gd name="connsiteX42" fmla="*/ 11907 w 259557"/>
                <a:gd name="connsiteY42" fmla="*/ 30956 h 265006"/>
                <a:gd name="connsiteX43" fmla="*/ 0 w 259557"/>
                <a:gd name="connsiteY43" fmla="*/ 9525 h 265006"/>
                <a:gd name="connsiteX44" fmla="*/ 4763 w 259557"/>
                <a:gd name="connsiteY44" fmla="*/ 0 h 26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59557" h="265006">
                  <a:moveTo>
                    <a:pt x="214313" y="97631"/>
                  </a:moveTo>
                  <a:cubicBezTo>
                    <a:pt x="220613" y="129134"/>
                    <a:pt x="218362" y="113087"/>
                    <a:pt x="214313" y="173831"/>
                  </a:cubicBezTo>
                  <a:cubicBezTo>
                    <a:pt x="214146" y="176336"/>
                    <a:pt x="213055" y="178730"/>
                    <a:pt x="211932" y="180975"/>
                  </a:cubicBezTo>
                  <a:cubicBezTo>
                    <a:pt x="210652" y="183535"/>
                    <a:pt x="208757" y="185738"/>
                    <a:pt x="207169" y="188119"/>
                  </a:cubicBezTo>
                  <a:cubicBezTo>
                    <a:pt x="207963" y="195263"/>
                    <a:pt x="204467" y="204468"/>
                    <a:pt x="209550" y="209550"/>
                  </a:cubicBezTo>
                  <a:cubicBezTo>
                    <a:pt x="214633" y="214633"/>
                    <a:pt x="224009" y="210188"/>
                    <a:pt x="230982" y="211931"/>
                  </a:cubicBezTo>
                  <a:cubicBezTo>
                    <a:pt x="233758" y="212625"/>
                    <a:pt x="235744" y="215106"/>
                    <a:pt x="238125" y="216694"/>
                  </a:cubicBezTo>
                  <a:cubicBezTo>
                    <a:pt x="238919" y="219075"/>
                    <a:pt x="238262" y="222715"/>
                    <a:pt x="240507" y="223838"/>
                  </a:cubicBezTo>
                  <a:cubicBezTo>
                    <a:pt x="262397" y="234783"/>
                    <a:pt x="254176" y="217223"/>
                    <a:pt x="259557" y="233363"/>
                  </a:cubicBezTo>
                  <a:cubicBezTo>
                    <a:pt x="258763" y="243682"/>
                    <a:pt x="260448" y="254501"/>
                    <a:pt x="257175" y="264319"/>
                  </a:cubicBezTo>
                  <a:cubicBezTo>
                    <a:pt x="256381" y="266700"/>
                    <a:pt x="252533" y="262146"/>
                    <a:pt x="250032" y="261938"/>
                  </a:cubicBezTo>
                  <a:cubicBezTo>
                    <a:pt x="233402" y="260552"/>
                    <a:pt x="216694" y="260350"/>
                    <a:pt x="200025" y="259556"/>
                  </a:cubicBezTo>
                  <a:cubicBezTo>
                    <a:pt x="195564" y="258069"/>
                    <a:pt x="188119" y="257211"/>
                    <a:pt x="188119" y="250031"/>
                  </a:cubicBezTo>
                  <a:cubicBezTo>
                    <a:pt x="188119" y="247169"/>
                    <a:pt x="191294" y="245269"/>
                    <a:pt x="192882" y="242888"/>
                  </a:cubicBezTo>
                  <a:cubicBezTo>
                    <a:pt x="191294" y="240507"/>
                    <a:pt x="189951" y="237943"/>
                    <a:pt x="188119" y="235744"/>
                  </a:cubicBezTo>
                  <a:cubicBezTo>
                    <a:pt x="185963" y="233157"/>
                    <a:pt x="182610" y="231544"/>
                    <a:pt x="180975" y="228600"/>
                  </a:cubicBezTo>
                  <a:cubicBezTo>
                    <a:pt x="178537" y="224212"/>
                    <a:pt x="177800" y="219075"/>
                    <a:pt x="176213" y="214313"/>
                  </a:cubicBezTo>
                  <a:cubicBezTo>
                    <a:pt x="175419" y="211932"/>
                    <a:pt x="175920" y="208561"/>
                    <a:pt x="173832" y="207169"/>
                  </a:cubicBezTo>
                  <a:cubicBezTo>
                    <a:pt x="171451" y="205581"/>
                    <a:pt x="169248" y="203686"/>
                    <a:pt x="166688" y="202406"/>
                  </a:cubicBezTo>
                  <a:cubicBezTo>
                    <a:pt x="164443" y="201283"/>
                    <a:pt x="161925" y="200819"/>
                    <a:pt x="159544" y="200025"/>
                  </a:cubicBezTo>
                  <a:cubicBezTo>
                    <a:pt x="149201" y="203472"/>
                    <a:pt x="150133" y="204345"/>
                    <a:pt x="135732" y="200025"/>
                  </a:cubicBezTo>
                  <a:cubicBezTo>
                    <a:pt x="132991" y="199203"/>
                    <a:pt x="131148" y="196543"/>
                    <a:pt x="128588" y="195263"/>
                  </a:cubicBezTo>
                  <a:cubicBezTo>
                    <a:pt x="126343" y="194140"/>
                    <a:pt x="123689" y="194004"/>
                    <a:pt x="121444" y="192881"/>
                  </a:cubicBezTo>
                  <a:cubicBezTo>
                    <a:pt x="114811" y="189564"/>
                    <a:pt x="112426" y="186244"/>
                    <a:pt x="107157" y="180975"/>
                  </a:cubicBezTo>
                  <a:cubicBezTo>
                    <a:pt x="106363" y="178594"/>
                    <a:pt x="104498" y="176326"/>
                    <a:pt x="104775" y="173831"/>
                  </a:cubicBezTo>
                  <a:cubicBezTo>
                    <a:pt x="105329" y="168842"/>
                    <a:pt x="109538" y="159544"/>
                    <a:pt x="109538" y="159544"/>
                  </a:cubicBezTo>
                  <a:cubicBezTo>
                    <a:pt x="107950" y="154781"/>
                    <a:pt x="109538" y="146843"/>
                    <a:pt x="104775" y="145256"/>
                  </a:cubicBezTo>
                  <a:lnTo>
                    <a:pt x="90488" y="140494"/>
                  </a:lnTo>
                  <a:cubicBezTo>
                    <a:pt x="85725" y="137319"/>
                    <a:pt x="81630" y="132779"/>
                    <a:pt x="76200" y="130969"/>
                  </a:cubicBezTo>
                  <a:lnTo>
                    <a:pt x="61913" y="126206"/>
                  </a:lnTo>
                  <a:cubicBezTo>
                    <a:pt x="56503" y="109976"/>
                    <a:pt x="64898" y="128146"/>
                    <a:pt x="45244" y="116681"/>
                  </a:cubicBezTo>
                  <a:cubicBezTo>
                    <a:pt x="39427" y="113287"/>
                    <a:pt x="37346" y="104524"/>
                    <a:pt x="30957" y="102394"/>
                  </a:cubicBezTo>
                  <a:lnTo>
                    <a:pt x="23813" y="100013"/>
                  </a:lnTo>
                  <a:cubicBezTo>
                    <a:pt x="21432" y="98425"/>
                    <a:pt x="18457" y="97485"/>
                    <a:pt x="16669" y="95250"/>
                  </a:cubicBezTo>
                  <a:cubicBezTo>
                    <a:pt x="15101" y="93290"/>
                    <a:pt x="15411" y="90351"/>
                    <a:pt x="14288" y="88106"/>
                  </a:cubicBezTo>
                  <a:cubicBezTo>
                    <a:pt x="13008" y="85546"/>
                    <a:pt x="11113" y="83344"/>
                    <a:pt x="9525" y="80963"/>
                  </a:cubicBezTo>
                  <a:cubicBezTo>
                    <a:pt x="10319" y="76994"/>
                    <a:pt x="8539" y="71301"/>
                    <a:pt x="11907" y="69056"/>
                  </a:cubicBezTo>
                  <a:cubicBezTo>
                    <a:pt x="15275" y="66811"/>
                    <a:pt x="19766" y="71438"/>
                    <a:pt x="23813" y="71438"/>
                  </a:cubicBezTo>
                  <a:cubicBezTo>
                    <a:pt x="27086" y="71438"/>
                    <a:pt x="30163" y="69850"/>
                    <a:pt x="33338" y="69056"/>
                  </a:cubicBezTo>
                  <a:cubicBezTo>
                    <a:pt x="37496" y="56583"/>
                    <a:pt x="39424" y="53978"/>
                    <a:pt x="33338" y="35719"/>
                  </a:cubicBezTo>
                  <a:cubicBezTo>
                    <a:pt x="32544" y="33338"/>
                    <a:pt x="28575" y="34132"/>
                    <a:pt x="26194" y="33338"/>
                  </a:cubicBezTo>
                  <a:cubicBezTo>
                    <a:pt x="23813" y="34132"/>
                    <a:pt x="21526" y="36132"/>
                    <a:pt x="19050" y="35719"/>
                  </a:cubicBezTo>
                  <a:cubicBezTo>
                    <a:pt x="16227" y="35248"/>
                    <a:pt x="13791" y="33110"/>
                    <a:pt x="11907" y="30956"/>
                  </a:cubicBezTo>
                  <a:cubicBezTo>
                    <a:pt x="3089" y="20878"/>
                    <a:pt x="3271" y="19337"/>
                    <a:pt x="0" y="9525"/>
                  </a:cubicBezTo>
                  <a:cubicBezTo>
                    <a:pt x="5203" y="1721"/>
                    <a:pt x="4763" y="5243"/>
                    <a:pt x="4763" y="0"/>
                  </a:cubicBezTo>
                </a:path>
              </a:pathLst>
            </a:cu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フリーフォーム 43">
              <a:extLst>
                <a:ext uri="{FF2B5EF4-FFF2-40B4-BE49-F238E27FC236}">
                  <a16:creationId xmlns:a16="http://schemas.microsoft.com/office/drawing/2014/main" id="{169D1C71-1433-4FBA-40F3-29B4852FE0CC}"/>
                </a:ext>
              </a:extLst>
            </p:cNvPr>
            <p:cNvSpPr/>
            <p:nvPr/>
          </p:nvSpPr>
          <p:spPr>
            <a:xfrm>
              <a:off x="2440781" y="3750469"/>
              <a:ext cx="14288" cy="54769"/>
            </a:xfrm>
            <a:custGeom>
              <a:avLst/>
              <a:gdLst>
                <a:gd name="connsiteX0" fmla="*/ 14288 w 14288"/>
                <a:gd name="connsiteY0" fmla="*/ 0 h 54769"/>
                <a:gd name="connsiteX1" fmla="*/ 4763 w 14288"/>
                <a:gd name="connsiteY1" fmla="*/ 11906 h 54769"/>
                <a:gd name="connsiteX2" fmla="*/ 2382 w 14288"/>
                <a:gd name="connsiteY2" fmla="*/ 21431 h 54769"/>
                <a:gd name="connsiteX3" fmla="*/ 0 w 14288"/>
                <a:gd name="connsiteY3" fmla="*/ 28575 h 54769"/>
                <a:gd name="connsiteX4" fmla="*/ 4763 w 14288"/>
                <a:gd name="connsiteY4" fmla="*/ 45244 h 54769"/>
                <a:gd name="connsiteX5" fmla="*/ 14288 w 14288"/>
                <a:gd name="connsiteY5" fmla="*/ 54769 h 54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88" h="54769">
                  <a:moveTo>
                    <a:pt x="14288" y="0"/>
                  </a:moveTo>
                  <a:cubicBezTo>
                    <a:pt x="11113" y="3969"/>
                    <a:pt x="7231" y="7463"/>
                    <a:pt x="4763" y="11906"/>
                  </a:cubicBezTo>
                  <a:cubicBezTo>
                    <a:pt x="3174" y="14767"/>
                    <a:pt x="3281" y="18284"/>
                    <a:pt x="2382" y="21431"/>
                  </a:cubicBezTo>
                  <a:cubicBezTo>
                    <a:pt x="1692" y="23845"/>
                    <a:pt x="794" y="26194"/>
                    <a:pt x="0" y="28575"/>
                  </a:cubicBezTo>
                  <a:cubicBezTo>
                    <a:pt x="155" y="29194"/>
                    <a:pt x="3522" y="43693"/>
                    <a:pt x="4763" y="45244"/>
                  </a:cubicBezTo>
                  <a:cubicBezTo>
                    <a:pt x="20086" y="64397"/>
                    <a:pt x="6471" y="39131"/>
                    <a:pt x="14288" y="54769"/>
                  </a:cubicBezTo>
                </a:path>
              </a:pathLst>
            </a:cu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フリーフォーム 44">
              <a:extLst>
                <a:ext uri="{FF2B5EF4-FFF2-40B4-BE49-F238E27FC236}">
                  <a16:creationId xmlns:a16="http://schemas.microsoft.com/office/drawing/2014/main" id="{61569872-32BD-6686-217E-1A7BAD806F4D}"/>
                </a:ext>
              </a:extLst>
            </p:cNvPr>
            <p:cNvSpPr/>
            <p:nvPr/>
          </p:nvSpPr>
          <p:spPr>
            <a:xfrm>
              <a:off x="2469356" y="3806838"/>
              <a:ext cx="73819" cy="224618"/>
            </a:xfrm>
            <a:custGeom>
              <a:avLst/>
              <a:gdLst>
                <a:gd name="connsiteX0" fmla="*/ 73819 w 73819"/>
                <a:gd name="connsiteY0" fmla="*/ 224618 h 224618"/>
                <a:gd name="connsiteX1" fmla="*/ 61913 w 73819"/>
                <a:gd name="connsiteY1" fmla="*/ 219856 h 224618"/>
                <a:gd name="connsiteX2" fmla="*/ 54769 w 73819"/>
                <a:gd name="connsiteY2" fmla="*/ 222237 h 224618"/>
                <a:gd name="connsiteX3" fmla="*/ 45244 w 73819"/>
                <a:gd name="connsiteY3" fmla="*/ 219856 h 224618"/>
                <a:gd name="connsiteX4" fmla="*/ 38100 w 73819"/>
                <a:gd name="connsiteY4" fmla="*/ 215093 h 224618"/>
                <a:gd name="connsiteX5" fmla="*/ 30957 w 73819"/>
                <a:gd name="connsiteY5" fmla="*/ 222237 h 224618"/>
                <a:gd name="connsiteX6" fmla="*/ 23813 w 73819"/>
                <a:gd name="connsiteY6" fmla="*/ 224618 h 224618"/>
                <a:gd name="connsiteX7" fmla="*/ 16669 w 73819"/>
                <a:gd name="connsiteY7" fmla="*/ 222237 h 224618"/>
                <a:gd name="connsiteX8" fmla="*/ 11907 w 73819"/>
                <a:gd name="connsiteY8" fmla="*/ 215093 h 224618"/>
                <a:gd name="connsiteX9" fmla="*/ 19050 w 73819"/>
                <a:gd name="connsiteY9" fmla="*/ 198425 h 224618"/>
                <a:gd name="connsiteX10" fmla="*/ 9525 w 73819"/>
                <a:gd name="connsiteY10" fmla="*/ 184137 h 224618"/>
                <a:gd name="connsiteX11" fmla="*/ 7144 w 73819"/>
                <a:gd name="connsiteY11" fmla="*/ 176993 h 224618"/>
                <a:gd name="connsiteX12" fmla="*/ 0 w 73819"/>
                <a:gd name="connsiteY12" fmla="*/ 162706 h 224618"/>
                <a:gd name="connsiteX13" fmla="*/ 14288 w 73819"/>
                <a:gd name="connsiteY13" fmla="*/ 153181 h 224618"/>
                <a:gd name="connsiteX14" fmla="*/ 19050 w 73819"/>
                <a:gd name="connsiteY14" fmla="*/ 146037 h 224618"/>
                <a:gd name="connsiteX15" fmla="*/ 33338 w 73819"/>
                <a:gd name="connsiteY15" fmla="*/ 141275 h 224618"/>
                <a:gd name="connsiteX16" fmla="*/ 40482 w 73819"/>
                <a:gd name="connsiteY16" fmla="*/ 138893 h 224618"/>
                <a:gd name="connsiteX17" fmla="*/ 45244 w 73819"/>
                <a:gd name="connsiteY17" fmla="*/ 131750 h 224618"/>
                <a:gd name="connsiteX18" fmla="*/ 42863 w 73819"/>
                <a:gd name="connsiteY18" fmla="*/ 124606 h 224618"/>
                <a:gd name="connsiteX19" fmla="*/ 30957 w 73819"/>
                <a:gd name="connsiteY19" fmla="*/ 103175 h 224618"/>
                <a:gd name="connsiteX20" fmla="*/ 33338 w 73819"/>
                <a:gd name="connsiteY20" fmla="*/ 41262 h 224618"/>
                <a:gd name="connsiteX21" fmla="*/ 38100 w 73819"/>
                <a:gd name="connsiteY21" fmla="*/ 26975 h 224618"/>
                <a:gd name="connsiteX22" fmla="*/ 40482 w 73819"/>
                <a:gd name="connsiteY22" fmla="*/ 12687 h 224618"/>
                <a:gd name="connsiteX23" fmla="*/ 45244 w 73819"/>
                <a:gd name="connsiteY23" fmla="*/ 5543 h 224618"/>
                <a:gd name="connsiteX24" fmla="*/ 52388 w 73819"/>
                <a:gd name="connsiteY24" fmla="*/ 781 h 224618"/>
                <a:gd name="connsiteX25" fmla="*/ 45244 w 73819"/>
                <a:gd name="connsiteY25" fmla="*/ 3162 h 224618"/>
                <a:gd name="connsiteX26" fmla="*/ 42863 w 73819"/>
                <a:gd name="connsiteY26" fmla="*/ 3162 h 22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3819" h="224618">
                  <a:moveTo>
                    <a:pt x="73819" y="224618"/>
                  </a:moveTo>
                  <a:cubicBezTo>
                    <a:pt x="69850" y="223031"/>
                    <a:pt x="66154" y="220386"/>
                    <a:pt x="61913" y="219856"/>
                  </a:cubicBezTo>
                  <a:cubicBezTo>
                    <a:pt x="59422" y="219545"/>
                    <a:pt x="57279" y="222237"/>
                    <a:pt x="54769" y="222237"/>
                  </a:cubicBezTo>
                  <a:cubicBezTo>
                    <a:pt x="51496" y="222237"/>
                    <a:pt x="48419" y="220650"/>
                    <a:pt x="45244" y="219856"/>
                  </a:cubicBezTo>
                  <a:cubicBezTo>
                    <a:pt x="42863" y="218268"/>
                    <a:pt x="40923" y="214623"/>
                    <a:pt x="38100" y="215093"/>
                  </a:cubicBezTo>
                  <a:cubicBezTo>
                    <a:pt x="34778" y="215647"/>
                    <a:pt x="33759" y="220369"/>
                    <a:pt x="30957" y="222237"/>
                  </a:cubicBezTo>
                  <a:cubicBezTo>
                    <a:pt x="28868" y="223629"/>
                    <a:pt x="26194" y="223824"/>
                    <a:pt x="23813" y="224618"/>
                  </a:cubicBezTo>
                  <a:cubicBezTo>
                    <a:pt x="21432" y="223824"/>
                    <a:pt x="18629" y="223805"/>
                    <a:pt x="16669" y="222237"/>
                  </a:cubicBezTo>
                  <a:cubicBezTo>
                    <a:pt x="14434" y="220449"/>
                    <a:pt x="12312" y="217926"/>
                    <a:pt x="11907" y="215093"/>
                  </a:cubicBezTo>
                  <a:cubicBezTo>
                    <a:pt x="11003" y="208761"/>
                    <a:pt x="15952" y="203072"/>
                    <a:pt x="19050" y="198425"/>
                  </a:cubicBezTo>
                  <a:cubicBezTo>
                    <a:pt x="13389" y="181438"/>
                    <a:pt x="21416" y="201975"/>
                    <a:pt x="9525" y="184137"/>
                  </a:cubicBezTo>
                  <a:cubicBezTo>
                    <a:pt x="8133" y="182048"/>
                    <a:pt x="8266" y="179238"/>
                    <a:pt x="7144" y="176993"/>
                  </a:cubicBezTo>
                  <a:cubicBezTo>
                    <a:pt x="-2092" y="158521"/>
                    <a:pt x="5990" y="180671"/>
                    <a:pt x="0" y="162706"/>
                  </a:cubicBezTo>
                  <a:cubicBezTo>
                    <a:pt x="4763" y="159531"/>
                    <a:pt x="11113" y="157944"/>
                    <a:pt x="14288" y="153181"/>
                  </a:cubicBezTo>
                  <a:cubicBezTo>
                    <a:pt x="15875" y="150800"/>
                    <a:pt x="16623" y="147554"/>
                    <a:pt x="19050" y="146037"/>
                  </a:cubicBezTo>
                  <a:cubicBezTo>
                    <a:pt x="23307" y="143376"/>
                    <a:pt x="28575" y="142863"/>
                    <a:pt x="33338" y="141275"/>
                  </a:cubicBezTo>
                  <a:lnTo>
                    <a:pt x="40482" y="138893"/>
                  </a:lnTo>
                  <a:cubicBezTo>
                    <a:pt x="42069" y="136512"/>
                    <a:pt x="44774" y="134573"/>
                    <a:pt x="45244" y="131750"/>
                  </a:cubicBezTo>
                  <a:cubicBezTo>
                    <a:pt x="45657" y="129274"/>
                    <a:pt x="44082" y="126800"/>
                    <a:pt x="42863" y="124606"/>
                  </a:cubicBezTo>
                  <a:cubicBezTo>
                    <a:pt x="29216" y="100040"/>
                    <a:pt x="36345" y="119339"/>
                    <a:pt x="30957" y="103175"/>
                  </a:cubicBezTo>
                  <a:cubicBezTo>
                    <a:pt x="31751" y="82537"/>
                    <a:pt x="31410" y="61825"/>
                    <a:pt x="33338" y="41262"/>
                  </a:cubicBezTo>
                  <a:cubicBezTo>
                    <a:pt x="33807" y="36264"/>
                    <a:pt x="37275" y="31927"/>
                    <a:pt x="38100" y="26975"/>
                  </a:cubicBezTo>
                  <a:cubicBezTo>
                    <a:pt x="38894" y="22212"/>
                    <a:pt x="38955" y="17268"/>
                    <a:pt x="40482" y="12687"/>
                  </a:cubicBezTo>
                  <a:cubicBezTo>
                    <a:pt x="41387" y="9972"/>
                    <a:pt x="43220" y="7567"/>
                    <a:pt x="45244" y="5543"/>
                  </a:cubicBezTo>
                  <a:cubicBezTo>
                    <a:pt x="47268" y="3519"/>
                    <a:pt x="52388" y="3643"/>
                    <a:pt x="52388" y="781"/>
                  </a:cubicBezTo>
                  <a:cubicBezTo>
                    <a:pt x="52388" y="-1729"/>
                    <a:pt x="47679" y="2553"/>
                    <a:pt x="45244" y="3162"/>
                  </a:cubicBezTo>
                  <a:cubicBezTo>
                    <a:pt x="44474" y="3354"/>
                    <a:pt x="43657" y="3162"/>
                    <a:pt x="42863" y="3162"/>
                  </a:cubicBezTo>
                </a:path>
              </a:pathLst>
            </a:cu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フリーフォーム 45">
              <a:extLst>
                <a:ext uri="{FF2B5EF4-FFF2-40B4-BE49-F238E27FC236}">
                  <a16:creationId xmlns:a16="http://schemas.microsoft.com/office/drawing/2014/main" id="{23F8722A-6E70-AA35-CC14-96E8433E9403}"/>
                </a:ext>
              </a:extLst>
            </p:cNvPr>
            <p:cNvSpPr/>
            <p:nvPr/>
          </p:nvSpPr>
          <p:spPr>
            <a:xfrm>
              <a:off x="2383631" y="3900436"/>
              <a:ext cx="111919" cy="16720"/>
            </a:xfrm>
            <a:custGeom>
              <a:avLst/>
              <a:gdLst>
                <a:gd name="connsiteX0" fmla="*/ 111919 w 111919"/>
                <a:gd name="connsiteY0" fmla="*/ 2433 h 16720"/>
                <a:gd name="connsiteX1" fmla="*/ 88107 w 111919"/>
                <a:gd name="connsiteY1" fmla="*/ 2433 h 16720"/>
                <a:gd name="connsiteX2" fmla="*/ 80963 w 111919"/>
                <a:gd name="connsiteY2" fmla="*/ 7195 h 16720"/>
                <a:gd name="connsiteX3" fmla="*/ 7144 w 111919"/>
                <a:gd name="connsiteY3" fmla="*/ 11958 h 16720"/>
                <a:gd name="connsiteX4" fmla="*/ 0 w 111919"/>
                <a:gd name="connsiteY4" fmla="*/ 16720 h 16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19" h="16720">
                  <a:moveTo>
                    <a:pt x="111919" y="2433"/>
                  </a:moveTo>
                  <a:cubicBezTo>
                    <a:pt x="100876" y="225"/>
                    <a:pt x="99150" y="-1708"/>
                    <a:pt x="88107" y="2433"/>
                  </a:cubicBezTo>
                  <a:cubicBezTo>
                    <a:pt x="85427" y="3438"/>
                    <a:pt x="83776" y="6668"/>
                    <a:pt x="80963" y="7195"/>
                  </a:cubicBezTo>
                  <a:cubicBezTo>
                    <a:pt x="73629" y="8570"/>
                    <a:pt x="7950" y="11913"/>
                    <a:pt x="7144" y="11958"/>
                  </a:cubicBezTo>
                  <a:lnTo>
                    <a:pt x="0" y="16720"/>
                  </a:lnTo>
                </a:path>
              </a:pathLst>
            </a:cu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フリーフォーム 46">
              <a:extLst>
                <a:ext uri="{FF2B5EF4-FFF2-40B4-BE49-F238E27FC236}">
                  <a16:creationId xmlns:a16="http://schemas.microsoft.com/office/drawing/2014/main" id="{53A7FFA6-2203-2533-CB0E-49183E54392D}"/>
                </a:ext>
              </a:extLst>
            </p:cNvPr>
            <p:cNvSpPr/>
            <p:nvPr/>
          </p:nvSpPr>
          <p:spPr>
            <a:xfrm>
              <a:off x="1404619" y="3533775"/>
              <a:ext cx="843363" cy="467005"/>
            </a:xfrm>
            <a:custGeom>
              <a:avLst/>
              <a:gdLst>
                <a:gd name="connsiteX0" fmla="*/ 812325 w 843363"/>
                <a:gd name="connsiteY0" fmla="*/ 2381 h 467005"/>
                <a:gd name="connsiteX1" fmla="*/ 812325 w 843363"/>
                <a:gd name="connsiteY1" fmla="*/ 2381 h 467005"/>
                <a:gd name="connsiteX2" fmla="*/ 790894 w 843363"/>
                <a:gd name="connsiteY2" fmla="*/ 4763 h 467005"/>
                <a:gd name="connsiteX3" fmla="*/ 783750 w 843363"/>
                <a:gd name="connsiteY3" fmla="*/ 7144 h 467005"/>
                <a:gd name="connsiteX4" fmla="*/ 764700 w 843363"/>
                <a:gd name="connsiteY4" fmla="*/ 11906 h 467005"/>
                <a:gd name="connsiteX5" fmla="*/ 743269 w 843363"/>
                <a:gd name="connsiteY5" fmla="*/ 23813 h 467005"/>
                <a:gd name="connsiteX6" fmla="*/ 714694 w 843363"/>
                <a:gd name="connsiteY6" fmla="*/ 26194 h 467005"/>
                <a:gd name="connsiteX7" fmla="*/ 626587 w 843363"/>
                <a:gd name="connsiteY7" fmla="*/ 28575 h 467005"/>
                <a:gd name="connsiteX8" fmla="*/ 617062 w 843363"/>
                <a:gd name="connsiteY8" fmla="*/ 30956 h 467005"/>
                <a:gd name="connsiteX9" fmla="*/ 609919 w 843363"/>
                <a:gd name="connsiteY9" fmla="*/ 35719 h 467005"/>
                <a:gd name="connsiteX10" fmla="*/ 593250 w 843363"/>
                <a:gd name="connsiteY10" fmla="*/ 38100 h 467005"/>
                <a:gd name="connsiteX11" fmla="*/ 567056 w 843363"/>
                <a:gd name="connsiteY11" fmla="*/ 35719 h 467005"/>
                <a:gd name="connsiteX12" fmla="*/ 548006 w 843363"/>
                <a:gd name="connsiteY12" fmla="*/ 14288 h 467005"/>
                <a:gd name="connsiteX13" fmla="*/ 540862 w 843363"/>
                <a:gd name="connsiteY13" fmla="*/ 11906 h 467005"/>
                <a:gd name="connsiteX14" fmla="*/ 526575 w 843363"/>
                <a:gd name="connsiteY14" fmla="*/ 0 h 467005"/>
                <a:gd name="connsiteX15" fmla="*/ 519431 w 843363"/>
                <a:gd name="connsiteY15" fmla="*/ 2381 h 467005"/>
                <a:gd name="connsiteX16" fmla="*/ 486094 w 843363"/>
                <a:gd name="connsiteY16" fmla="*/ 7144 h 467005"/>
                <a:gd name="connsiteX17" fmla="*/ 478950 w 843363"/>
                <a:gd name="connsiteY17" fmla="*/ 14288 h 467005"/>
                <a:gd name="connsiteX18" fmla="*/ 462281 w 843363"/>
                <a:gd name="connsiteY18" fmla="*/ 19050 h 467005"/>
                <a:gd name="connsiteX19" fmla="*/ 455137 w 843363"/>
                <a:gd name="connsiteY19" fmla="*/ 23813 h 467005"/>
                <a:gd name="connsiteX20" fmla="*/ 421800 w 843363"/>
                <a:gd name="connsiteY20" fmla="*/ 30956 h 467005"/>
                <a:gd name="connsiteX21" fmla="*/ 414656 w 843363"/>
                <a:gd name="connsiteY21" fmla="*/ 35719 h 467005"/>
                <a:gd name="connsiteX22" fmla="*/ 414656 w 843363"/>
                <a:gd name="connsiteY22" fmla="*/ 40481 h 467005"/>
                <a:gd name="connsiteX23" fmla="*/ 421800 w 843363"/>
                <a:gd name="connsiteY23" fmla="*/ 76200 h 467005"/>
                <a:gd name="connsiteX24" fmla="*/ 414656 w 843363"/>
                <a:gd name="connsiteY24" fmla="*/ 78581 h 467005"/>
                <a:gd name="connsiteX25" fmla="*/ 402750 w 843363"/>
                <a:gd name="connsiteY25" fmla="*/ 90488 h 467005"/>
                <a:gd name="connsiteX26" fmla="*/ 395606 w 843363"/>
                <a:gd name="connsiteY26" fmla="*/ 95250 h 467005"/>
                <a:gd name="connsiteX27" fmla="*/ 390844 w 843363"/>
                <a:gd name="connsiteY27" fmla="*/ 102394 h 467005"/>
                <a:gd name="connsiteX28" fmla="*/ 376556 w 843363"/>
                <a:gd name="connsiteY28" fmla="*/ 107156 h 467005"/>
                <a:gd name="connsiteX29" fmla="*/ 347981 w 843363"/>
                <a:gd name="connsiteY29" fmla="*/ 130969 h 467005"/>
                <a:gd name="connsiteX30" fmla="*/ 340837 w 843363"/>
                <a:gd name="connsiteY30" fmla="*/ 135731 h 467005"/>
                <a:gd name="connsiteX31" fmla="*/ 333694 w 843363"/>
                <a:gd name="connsiteY31" fmla="*/ 140494 h 467005"/>
                <a:gd name="connsiteX32" fmla="*/ 328931 w 843363"/>
                <a:gd name="connsiteY32" fmla="*/ 147638 h 467005"/>
                <a:gd name="connsiteX33" fmla="*/ 314644 w 843363"/>
                <a:gd name="connsiteY33" fmla="*/ 159544 h 467005"/>
                <a:gd name="connsiteX34" fmla="*/ 300356 w 843363"/>
                <a:gd name="connsiteY34" fmla="*/ 164306 h 467005"/>
                <a:gd name="connsiteX35" fmla="*/ 286069 w 843363"/>
                <a:gd name="connsiteY35" fmla="*/ 173831 h 467005"/>
                <a:gd name="connsiteX36" fmla="*/ 278925 w 843363"/>
                <a:gd name="connsiteY36" fmla="*/ 178594 h 467005"/>
                <a:gd name="connsiteX37" fmla="*/ 274162 w 843363"/>
                <a:gd name="connsiteY37" fmla="*/ 185738 h 467005"/>
                <a:gd name="connsiteX38" fmla="*/ 250350 w 843363"/>
                <a:gd name="connsiteY38" fmla="*/ 197644 h 467005"/>
                <a:gd name="connsiteX39" fmla="*/ 243206 w 843363"/>
                <a:gd name="connsiteY39" fmla="*/ 202406 h 467005"/>
                <a:gd name="connsiteX40" fmla="*/ 233681 w 843363"/>
                <a:gd name="connsiteY40" fmla="*/ 216694 h 467005"/>
                <a:gd name="connsiteX41" fmla="*/ 226537 w 843363"/>
                <a:gd name="connsiteY41" fmla="*/ 221456 h 467005"/>
                <a:gd name="connsiteX42" fmla="*/ 217012 w 843363"/>
                <a:gd name="connsiteY42" fmla="*/ 233363 h 467005"/>
                <a:gd name="connsiteX43" fmla="*/ 212250 w 843363"/>
                <a:gd name="connsiteY43" fmla="*/ 240506 h 467005"/>
                <a:gd name="connsiteX44" fmla="*/ 174150 w 843363"/>
                <a:gd name="connsiteY44" fmla="*/ 242888 h 467005"/>
                <a:gd name="connsiteX45" fmla="*/ 176531 w 843363"/>
                <a:gd name="connsiteY45" fmla="*/ 252413 h 467005"/>
                <a:gd name="connsiteX46" fmla="*/ 169387 w 843363"/>
                <a:gd name="connsiteY46" fmla="*/ 257175 h 467005"/>
                <a:gd name="connsiteX47" fmla="*/ 152719 w 843363"/>
                <a:gd name="connsiteY47" fmla="*/ 261938 h 467005"/>
                <a:gd name="connsiteX48" fmla="*/ 138431 w 843363"/>
                <a:gd name="connsiteY48" fmla="*/ 276225 h 467005"/>
                <a:gd name="connsiteX49" fmla="*/ 133669 w 843363"/>
                <a:gd name="connsiteY49" fmla="*/ 283369 h 467005"/>
                <a:gd name="connsiteX50" fmla="*/ 119381 w 843363"/>
                <a:gd name="connsiteY50" fmla="*/ 292894 h 467005"/>
                <a:gd name="connsiteX51" fmla="*/ 114619 w 843363"/>
                <a:gd name="connsiteY51" fmla="*/ 300038 h 467005"/>
                <a:gd name="connsiteX52" fmla="*/ 107475 w 843363"/>
                <a:gd name="connsiteY52" fmla="*/ 302419 h 467005"/>
                <a:gd name="connsiteX53" fmla="*/ 62231 w 843363"/>
                <a:gd name="connsiteY53" fmla="*/ 300038 h 467005"/>
                <a:gd name="connsiteX54" fmla="*/ 16987 w 843363"/>
                <a:gd name="connsiteY54" fmla="*/ 300038 h 467005"/>
                <a:gd name="connsiteX55" fmla="*/ 12225 w 843363"/>
                <a:gd name="connsiteY55" fmla="*/ 307181 h 467005"/>
                <a:gd name="connsiteX56" fmla="*/ 7462 w 843363"/>
                <a:gd name="connsiteY56" fmla="*/ 321469 h 467005"/>
                <a:gd name="connsiteX57" fmla="*/ 5081 w 843363"/>
                <a:gd name="connsiteY57" fmla="*/ 328613 h 467005"/>
                <a:gd name="connsiteX58" fmla="*/ 7462 w 843363"/>
                <a:gd name="connsiteY58" fmla="*/ 347663 h 467005"/>
                <a:gd name="connsiteX59" fmla="*/ 12225 w 843363"/>
                <a:gd name="connsiteY59" fmla="*/ 354806 h 467005"/>
                <a:gd name="connsiteX60" fmla="*/ 5081 w 843363"/>
                <a:gd name="connsiteY60" fmla="*/ 371475 h 467005"/>
                <a:gd name="connsiteX61" fmla="*/ 319 w 843363"/>
                <a:gd name="connsiteY61" fmla="*/ 385763 h 467005"/>
                <a:gd name="connsiteX62" fmla="*/ 5081 w 843363"/>
                <a:gd name="connsiteY62" fmla="*/ 400050 h 467005"/>
                <a:gd name="connsiteX63" fmla="*/ 7462 w 843363"/>
                <a:gd name="connsiteY63" fmla="*/ 426244 h 467005"/>
                <a:gd name="connsiteX64" fmla="*/ 16987 w 843363"/>
                <a:gd name="connsiteY64" fmla="*/ 423863 h 467005"/>
                <a:gd name="connsiteX65" fmla="*/ 26512 w 843363"/>
                <a:gd name="connsiteY65" fmla="*/ 402431 h 467005"/>
                <a:gd name="connsiteX66" fmla="*/ 40800 w 843363"/>
                <a:gd name="connsiteY66" fmla="*/ 397669 h 467005"/>
                <a:gd name="connsiteX67" fmla="*/ 47944 w 843363"/>
                <a:gd name="connsiteY67" fmla="*/ 400050 h 467005"/>
                <a:gd name="connsiteX68" fmla="*/ 55087 w 843363"/>
                <a:gd name="connsiteY68" fmla="*/ 414338 h 467005"/>
                <a:gd name="connsiteX69" fmla="*/ 59850 w 843363"/>
                <a:gd name="connsiteY69" fmla="*/ 421481 h 467005"/>
                <a:gd name="connsiteX70" fmla="*/ 64612 w 843363"/>
                <a:gd name="connsiteY70" fmla="*/ 423863 h 467005"/>
                <a:gd name="connsiteX71" fmla="*/ 71756 w 843363"/>
                <a:gd name="connsiteY71" fmla="*/ 431006 h 467005"/>
                <a:gd name="connsiteX72" fmla="*/ 71756 w 843363"/>
                <a:gd name="connsiteY72" fmla="*/ 431006 h 467005"/>
                <a:gd name="connsiteX73" fmla="*/ 109856 w 843363"/>
                <a:gd name="connsiteY73" fmla="*/ 426244 h 467005"/>
                <a:gd name="connsiteX74" fmla="*/ 117000 w 843363"/>
                <a:gd name="connsiteY74" fmla="*/ 404813 h 467005"/>
                <a:gd name="connsiteX75" fmla="*/ 136050 w 843363"/>
                <a:gd name="connsiteY75" fmla="*/ 411956 h 467005"/>
                <a:gd name="connsiteX76" fmla="*/ 143194 w 843363"/>
                <a:gd name="connsiteY76" fmla="*/ 409575 h 467005"/>
                <a:gd name="connsiteX77" fmla="*/ 181294 w 843363"/>
                <a:gd name="connsiteY77" fmla="*/ 407194 h 467005"/>
                <a:gd name="connsiteX78" fmla="*/ 195581 w 843363"/>
                <a:gd name="connsiteY78" fmla="*/ 409575 h 467005"/>
                <a:gd name="connsiteX79" fmla="*/ 212250 w 843363"/>
                <a:gd name="connsiteY79" fmla="*/ 411956 h 467005"/>
                <a:gd name="connsiteX80" fmla="*/ 217012 w 843363"/>
                <a:gd name="connsiteY80" fmla="*/ 419100 h 467005"/>
                <a:gd name="connsiteX81" fmla="*/ 209869 w 843363"/>
                <a:gd name="connsiteY81" fmla="*/ 423863 h 467005"/>
                <a:gd name="connsiteX82" fmla="*/ 217012 w 843363"/>
                <a:gd name="connsiteY82" fmla="*/ 428625 h 467005"/>
                <a:gd name="connsiteX83" fmla="*/ 231300 w 843363"/>
                <a:gd name="connsiteY83" fmla="*/ 431006 h 467005"/>
                <a:gd name="connsiteX84" fmla="*/ 245587 w 843363"/>
                <a:gd name="connsiteY84" fmla="*/ 440531 h 467005"/>
                <a:gd name="connsiteX85" fmla="*/ 250350 w 843363"/>
                <a:gd name="connsiteY85" fmla="*/ 447675 h 467005"/>
                <a:gd name="connsiteX86" fmla="*/ 257494 w 843363"/>
                <a:gd name="connsiteY86" fmla="*/ 450056 h 467005"/>
                <a:gd name="connsiteX87" fmla="*/ 274162 w 843363"/>
                <a:gd name="connsiteY87" fmla="*/ 452438 h 467005"/>
                <a:gd name="connsiteX88" fmla="*/ 286069 w 843363"/>
                <a:gd name="connsiteY88" fmla="*/ 433388 h 467005"/>
                <a:gd name="connsiteX89" fmla="*/ 288450 w 843363"/>
                <a:gd name="connsiteY89" fmla="*/ 426244 h 467005"/>
                <a:gd name="connsiteX90" fmla="*/ 305119 w 843363"/>
                <a:gd name="connsiteY90" fmla="*/ 416719 h 467005"/>
                <a:gd name="connsiteX91" fmla="*/ 309881 w 843363"/>
                <a:gd name="connsiteY91" fmla="*/ 409575 h 467005"/>
                <a:gd name="connsiteX92" fmla="*/ 312262 w 843363"/>
                <a:gd name="connsiteY92" fmla="*/ 397669 h 467005"/>
                <a:gd name="connsiteX93" fmla="*/ 314644 w 843363"/>
                <a:gd name="connsiteY93" fmla="*/ 390525 h 467005"/>
                <a:gd name="connsiteX94" fmla="*/ 312262 w 843363"/>
                <a:gd name="connsiteY94" fmla="*/ 378619 h 467005"/>
                <a:gd name="connsiteX95" fmla="*/ 305119 w 843363"/>
                <a:gd name="connsiteY95" fmla="*/ 373856 h 467005"/>
                <a:gd name="connsiteX96" fmla="*/ 314644 w 843363"/>
                <a:gd name="connsiteY96" fmla="*/ 354806 h 467005"/>
                <a:gd name="connsiteX97" fmla="*/ 324169 w 843363"/>
                <a:gd name="connsiteY97" fmla="*/ 340519 h 467005"/>
                <a:gd name="connsiteX98" fmla="*/ 338456 w 843363"/>
                <a:gd name="connsiteY98" fmla="*/ 330994 h 467005"/>
                <a:gd name="connsiteX99" fmla="*/ 371794 w 843363"/>
                <a:gd name="connsiteY99" fmla="*/ 333375 h 467005"/>
                <a:gd name="connsiteX100" fmla="*/ 374175 w 843363"/>
                <a:gd name="connsiteY100" fmla="*/ 340519 h 467005"/>
                <a:gd name="connsiteX101" fmla="*/ 383700 w 843363"/>
                <a:gd name="connsiteY101" fmla="*/ 373856 h 467005"/>
                <a:gd name="connsiteX102" fmla="*/ 409894 w 843363"/>
                <a:gd name="connsiteY102" fmla="*/ 371475 h 467005"/>
                <a:gd name="connsiteX103" fmla="*/ 417037 w 843363"/>
                <a:gd name="connsiteY103" fmla="*/ 364331 h 467005"/>
                <a:gd name="connsiteX104" fmla="*/ 431325 w 843363"/>
                <a:gd name="connsiteY104" fmla="*/ 359569 h 467005"/>
                <a:gd name="connsiteX105" fmla="*/ 438469 w 843363"/>
                <a:gd name="connsiteY105" fmla="*/ 354806 h 467005"/>
                <a:gd name="connsiteX106" fmla="*/ 507525 w 843363"/>
                <a:gd name="connsiteY106" fmla="*/ 347663 h 467005"/>
                <a:gd name="connsiteX107" fmla="*/ 509906 w 843363"/>
                <a:gd name="connsiteY107" fmla="*/ 340519 h 467005"/>
                <a:gd name="connsiteX108" fmla="*/ 524194 w 843363"/>
                <a:gd name="connsiteY108" fmla="*/ 333375 h 467005"/>
                <a:gd name="connsiteX109" fmla="*/ 531337 w 843363"/>
                <a:gd name="connsiteY109" fmla="*/ 328613 h 467005"/>
                <a:gd name="connsiteX110" fmla="*/ 559912 w 843363"/>
                <a:gd name="connsiteY110" fmla="*/ 328613 h 467005"/>
                <a:gd name="connsiteX111" fmla="*/ 567056 w 843363"/>
                <a:gd name="connsiteY111" fmla="*/ 330994 h 467005"/>
                <a:gd name="connsiteX112" fmla="*/ 586106 w 843363"/>
                <a:gd name="connsiteY112" fmla="*/ 326231 h 467005"/>
                <a:gd name="connsiteX113" fmla="*/ 593250 w 843363"/>
                <a:gd name="connsiteY113" fmla="*/ 311944 h 467005"/>
                <a:gd name="connsiteX114" fmla="*/ 600394 w 843363"/>
                <a:gd name="connsiteY114" fmla="*/ 307181 h 467005"/>
                <a:gd name="connsiteX115" fmla="*/ 607537 w 843363"/>
                <a:gd name="connsiteY115" fmla="*/ 309563 h 467005"/>
                <a:gd name="connsiteX116" fmla="*/ 631350 w 843363"/>
                <a:gd name="connsiteY116" fmla="*/ 304800 h 467005"/>
                <a:gd name="connsiteX117" fmla="*/ 643256 w 843363"/>
                <a:gd name="connsiteY117" fmla="*/ 292894 h 467005"/>
                <a:gd name="connsiteX118" fmla="*/ 650400 w 843363"/>
                <a:gd name="connsiteY118" fmla="*/ 295275 h 467005"/>
                <a:gd name="connsiteX119" fmla="*/ 659925 w 843363"/>
                <a:gd name="connsiteY119" fmla="*/ 309563 h 467005"/>
                <a:gd name="connsiteX120" fmla="*/ 664687 w 843363"/>
                <a:gd name="connsiteY120" fmla="*/ 316706 h 467005"/>
                <a:gd name="connsiteX121" fmla="*/ 709931 w 843363"/>
                <a:gd name="connsiteY121" fmla="*/ 314325 h 467005"/>
                <a:gd name="connsiteX122" fmla="*/ 709931 w 843363"/>
                <a:gd name="connsiteY122" fmla="*/ 300038 h 467005"/>
                <a:gd name="connsiteX123" fmla="*/ 702787 w 843363"/>
                <a:gd name="connsiteY123" fmla="*/ 292894 h 467005"/>
                <a:gd name="connsiteX124" fmla="*/ 700406 w 843363"/>
                <a:gd name="connsiteY124" fmla="*/ 285750 h 467005"/>
                <a:gd name="connsiteX125" fmla="*/ 717075 w 843363"/>
                <a:gd name="connsiteY125" fmla="*/ 278606 h 467005"/>
                <a:gd name="connsiteX126" fmla="*/ 736125 w 843363"/>
                <a:gd name="connsiteY126" fmla="*/ 280988 h 467005"/>
                <a:gd name="connsiteX127" fmla="*/ 743269 w 843363"/>
                <a:gd name="connsiteY127" fmla="*/ 283369 h 467005"/>
                <a:gd name="connsiteX128" fmla="*/ 750412 w 843363"/>
                <a:gd name="connsiteY128" fmla="*/ 278606 h 467005"/>
                <a:gd name="connsiteX129" fmla="*/ 755175 w 843363"/>
                <a:gd name="connsiteY129" fmla="*/ 271463 h 467005"/>
                <a:gd name="connsiteX130" fmla="*/ 762319 w 843363"/>
                <a:gd name="connsiteY130" fmla="*/ 257175 h 467005"/>
                <a:gd name="connsiteX131" fmla="*/ 764700 w 843363"/>
                <a:gd name="connsiteY131" fmla="*/ 250031 h 467005"/>
                <a:gd name="connsiteX132" fmla="*/ 771844 w 843363"/>
                <a:gd name="connsiteY132" fmla="*/ 247650 h 467005"/>
                <a:gd name="connsiteX133" fmla="*/ 798037 w 843363"/>
                <a:gd name="connsiteY133" fmla="*/ 240506 h 467005"/>
                <a:gd name="connsiteX134" fmla="*/ 790894 w 843363"/>
                <a:gd name="connsiteY134" fmla="*/ 226219 h 467005"/>
                <a:gd name="connsiteX135" fmla="*/ 783750 w 843363"/>
                <a:gd name="connsiteY135" fmla="*/ 221456 h 467005"/>
                <a:gd name="connsiteX136" fmla="*/ 781369 w 843363"/>
                <a:gd name="connsiteY136" fmla="*/ 176213 h 467005"/>
                <a:gd name="connsiteX137" fmla="*/ 788512 w 843363"/>
                <a:gd name="connsiteY137" fmla="*/ 161925 h 467005"/>
                <a:gd name="connsiteX138" fmla="*/ 795656 w 843363"/>
                <a:gd name="connsiteY138" fmla="*/ 157163 h 467005"/>
                <a:gd name="connsiteX139" fmla="*/ 798037 w 843363"/>
                <a:gd name="connsiteY139" fmla="*/ 150019 h 467005"/>
                <a:gd name="connsiteX140" fmla="*/ 802800 w 843363"/>
                <a:gd name="connsiteY140" fmla="*/ 126206 h 467005"/>
                <a:gd name="connsiteX141" fmla="*/ 807562 w 843363"/>
                <a:gd name="connsiteY141" fmla="*/ 119063 h 467005"/>
                <a:gd name="connsiteX142" fmla="*/ 809944 w 843363"/>
                <a:gd name="connsiteY142" fmla="*/ 109538 h 467005"/>
                <a:gd name="connsiteX143" fmla="*/ 819469 w 843363"/>
                <a:gd name="connsiteY143" fmla="*/ 107156 h 467005"/>
                <a:gd name="connsiteX144" fmla="*/ 838519 w 843363"/>
                <a:gd name="connsiteY144" fmla="*/ 102394 h 467005"/>
                <a:gd name="connsiteX145" fmla="*/ 843281 w 843363"/>
                <a:gd name="connsiteY145" fmla="*/ 95250 h 467005"/>
                <a:gd name="connsiteX146" fmla="*/ 840900 w 843363"/>
                <a:gd name="connsiteY146" fmla="*/ 83344 h 467005"/>
                <a:gd name="connsiteX147" fmla="*/ 828994 w 843363"/>
                <a:gd name="connsiteY147" fmla="*/ 61913 h 467005"/>
                <a:gd name="connsiteX148" fmla="*/ 824231 w 843363"/>
                <a:gd name="connsiteY148" fmla="*/ 54769 h 467005"/>
                <a:gd name="connsiteX149" fmla="*/ 819469 w 843363"/>
                <a:gd name="connsiteY149" fmla="*/ 47625 h 467005"/>
                <a:gd name="connsiteX150" fmla="*/ 814706 w 843363"/>
                <a:gd name="connsiteY150" fmla="*/ 40481 h 467005"/>
                <a:gd name="connsiteX151" fmla="*/ 807562 w 843363"/>
                <a:gd name="connsiteY151" fmla="*/ 4763 h 467005"/>
                <a:gd name="connsiteX152" fmla="*/ 812325 w 843363"/>
                <a:gd name="connsiteY152" fmla="*/ 2381 h 46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843363" h="467005">
                  <a:moveTo>
                    <a:pt x="812325" y="2381"/>
                  </a:moveTo>
                  <a:lnTo>
                    <a:pt x="812325" y="2381"/>
                  </a:lnTo>
                  <a:cubicBezTo>
                    <a:pt x="805181" y="3175"/>
                    <a:pt x="797984" y="3581"/>
                    <a:pt x="790894" y="4763"/>
                  </a:cubicBezTo>
                  <a:cubicBezTo>
                    <a:pt x="788418" y="5176"/>
                    <a:pt x="786185" y="6535"/>
                    <a:pt x="783750" y="7144"/>
                  </a:cubicBezTo>
                  <a:lnTo>
                    <a:pt x="764700" y="11906"/>
                  </a:lnTo>
                  <a:cubicBezTo>
                    <a:pt x="759084" y="15650"/>
                    <a:pt x="751124" y="22766"/>
                    <a:pt x="743269" y="23813"/>
                  </a:cubicBezTo>
                  <a:cubicBezTo>
                    <a:pt x="733795" y="25076"/>
                    <a:pt x="724219" y="25400"/>
                    <a:pt x="714694" y="26194"/>
                  </a:cubicBezTo>
                  <a:cubicBezTo>
                    <a:pt x="677050" y="38740"/>
                    <a:pt x="705424" y="31118"/>
                    <a:pt x="626587" y="28575"/>
                  </a:cubicBezTo>
                  <a:cubicBezTo>
                    <a:pt x="623412" y="29369"/>
                    <a:pt x="620070" y="29667"/>
                    <a:pt x="617062" y="30956"/>
                  </a:cubicBezTo>
                  <a:cubicBezTo>
                    <a:pt x="614432" y="32083"/>
                    <a:pt x="612660" y="34897"/>
                    <a:pt x="609919" y="35719"/>
                  </a:cubicBezTo>
                  <a:cubicBezTo>
                    <a:pt x="604543" y="37332"/>
                    <a:pt x="598806" y="37306"/>
                    <a:pt x="593250" y="38100"/>
                  </a:cubicBezTo>
                  <a:cubicBezTo>
                    <a:pt x="584519" y="37306"/>
                    <a:pt x="573519" y="41643"/>
                    <a:pt x="567056" y="35719"/>
                  </a:cubicBezTo>
                  <a:cubicBezTo>
                    <a:pt x="538915" y="9922"/>
                    <a:pt x="590304" y="8244"/>
                    <a:pt x="548006" y="14288"/>
                  </a:cubicBezTo>
                  <a:cubicBezTo>
                    <a:pt x="545625" y="13494"/>
                    <a:pt x="543107" y="13029"/>
                    <a:pt x="540862" y="11906"/>
                  </a:cubicBezTo>
                  <a:cubicBezTo>
                    <a:pt x="534231" y="8591"/>
                    <a:pt x="531842" y="5267"/>
                    <a:pt x="526575" y="0"/>
                  </a:cubicBezTo>
                  <a:cubicBezTo>
                    <a:pt x="524194" y="794"/>
                    <a:pt x="521916" y="2026"/>
                    <a:pt x="519431" y="2381"/>
                  </a:cubicBezTo>
                  <a:cubicBezTo>
                    <a:pt x="482914" y="7598"/>
                    <a:pt x="503794" y="1244"/>
                    <a:pt x="486094" y="7144"/>
                  </a:cubicBezTo>
                  <a:cubicBezTo>
                    <a:pt x="483713" y="9525"/>
                    <a:pt x="481752" y="12420"/>
                    <a:pt x="478950" y="14288"/>
                  </a:cubicBezTo>
                  <a:cubicBezTo>
                    <a:pt x="476901" y="15654"/>
                    <a:pt x="463551" y="18733"/>
                    <a:pt x="462281" y="19050"/>
                  </a:cubicBezTo>
                  <a:cubicBezTo>
                    <a:pt x="459900" y="20638"/>
                    <a:pt x="457752" y="22651"/>
                    <a:pt x="455137" y="23813"/>
                  </a:cubicBezTo>
                  <a:cubicBezTo>
                    <a:pt x="441861" y="29713"/>
                    <a:pt x="436802" y="29081"/>
                    <a:pt x="421800" y="30956"/>
                  </a:cubicBezTo>
                  <a:cubicBezTo>
                    <a:pt x="419419" y="32544"/>
                    <a:pt x="417216" y="34439"/>
                    <a:pt x="414656" y="35719"/>
                  </a:cubicBezTo>
                  <a:cubicBezTo>
                    <a:pt x="407036" y="39529"/>
                    <a:pt x="403225" y="36671"/>
                    <a:pt x="414656" y="40481"/>
                  </a:cubicBezTo>
                  <a:cubicBezTo>
                    <a:pt x="424268" y="54900"/>
                    <a:pt x="429710" y="56426"/>
                    <a:pt x="421800" y="76200"/>
                  </a:cubicBezTo>
                  <a:cubicBezTo>
                    <a:pt x="420868" y="78531"/>
                    <a:pt x="417037" y="77787"/>
                    <a:pt x="414656" y="78581"/>
                  </a:cubicBezTo>
                  <a:cubicBezTo>
                    <a:pt x="395601" y="91285"/>
                    <a:pt x="418629" y="74609"/>
                    <a:pt x="402750" y="90488"/>
                  </a:cubicBezTo>
                  <a:cubicBezTo>
                    <a:pt x="400726" y="92512"/>
                    <a:pt x="397987" y="93663"/>
                    <a:pt x="395606" y="95250"/>
                  </a:cubicBezTo>
                  <a:cubicBezTo>
                    <a:pt x="394019" y="97631"/>
                    <a:pt x="393271" y="100877"/>
                    <a:pt x="390844" y="102394"/>
                  </a:cubicBezTo>
                  <a:cubicBezTo>
                    <a:pt x="386587" y="105055"/>
                    <a:pt x="376556" y="107156"/>
                    <a:pt x="376556" y="107156"/>
                  </a:cubicBezTo>
                  <a:cubicBezTo>
                    <a:pt x="358223" y="125490"/>
                    <a:pt x="367872" y="117709"/>
                    <a:pt x="347981" y="130969"/>
                  </a:cubicBezTo>
                  <a:lnTo>
                    <a:pt x="340837" y="135731"/>
                  </a:lnTo>
                  <a:lnTo>
                    <a:pt x="333694" y="140494"/>
                  </a:lnTo>
                  <a:cubicBezTo>
                    <a:pt x="332106" y="142875"/>
                    <a:pt x="330763" y="145439"/>
                    <a:pt x="328931" y="147638"/>
                  </a:cubicBezTo>
                  <a:cubicBezTo>
                    <a:pt x="325635" y="151593"/>
                    <a:pt x="319599" y="157342"/>
                    <a:pt x="314644" y="159544"/>
                  </a:cubicBezTo>
                  <a:cubicBezTo>
                    <a:pt x="310056" y="161583"/>
                    <a:pt x="300356" y="164306"/>
                    <a:pt x="300356" y="164306"/>
                  </a:cubicBezTo>
                  <a:lnTo>
                    <a:pt x="286069" y="173831"/>
                  </a:lnTo>
                  <a:lnTo>
                    <a:pt x="278925" y="178594"/>
                  </a:lnTo>
                  <a:cubicBezTo>
                    <a:pt x="277337" y="180975"/>
                    <a:pt x="276316" y="183853"/>
                    <a:pt x="274162" y="185738"/>
                  </a:cubicBezTo>
                  <a:cubicBezTo>
                    <a:pt x="262821" y="195661"/>
                    <a:pt x="262186" y="194685"/>
                    <a:pt x="250350" y="197644"/>
                  </a:cubicBezTo>
                  <a:cubicBezTo>
                    <a:pt x="247969" y="199231"/>
                    <a:pt x="245091" y="200252"/>
                    <a:pt x="243206" y="202406"/>
                  </a:cubicBezTo>
                  <a:cubicBezTo>
                    <a:pt x="239437" y="206714"/>
                    <a:pt x="238444" y="213519"/>
                    <a:pt x="233681" y="216694"/>
                  </a:cubicBezTo>
                  <a:lnTo>
                    <a:pt x="226537" y="221456"/>
                  </a:lnTo>
                  <a:cubicBezTo>
                    <a:pt x="221902" y="235363"/>
                    <a:pt x="227783" y="222592"/>
                    <a:pt x="217012" y="233363"/>
                  </a:cubicBezTo>
                  <a:cubicBezTo>
                    <a:pt x="214989" y="235386"/>
                    <a:pt x="215043" y="239885"/>
                    <a:pt x="212250" y="240506"/>
                  </a:cubicBezTo>
                  <a:cubicBezTo>
                    <a:pt x="199828" y="243266"/>
                    <a:pt x="186850" y="242094"/>
                    <a:pt x="174150" y="242888"/>
                  </a:cubicBezTo>
                  <a:cubicBezTo>
                    <a:pt x="174944" y="246063"/>
                    <a:pt x="177566" y="249308"/>
                    <a:pt x="176531" y="252413"/>
                  </a:cubicBezTo>
                  <a:cubicBezTo>
                    <a:pt x="175626" y="255128"/>
                    <a:pt x="171947" y="255895"/>
                    <a:pt x="169387" y="257175"/>
                  </a:cubicBezTo>
                  <a:cubicBezTo>
                    <a:pt x="165973" y="258882"/>
                    <a:pt x="155768" y="261176"/>
                    <a:pt x="152719" y="261938"/>
                  </a:cubicBezTo>
                  <a:cubicBezTo>
                    <a:pt x="147956" y="266700"/>
                    <a:pt x="142167" y="270621"/>
                    <a:pt x="138431" y="276225"/>
                  </a:cubicBezTo>
                  <a:cubicBezTo>
                    <a:pt x="136844" y="278606"/>
                    <a:pt x="135823" y="281484"/>
                    <a:pt x="133669" y="283369"/>
                  </a:cubicBezTo>
                  <a:cubicBezTo>
                    <a:pt x="129361" y="287138"/>
                    <a:pt x="119381" y="292894"/>
                    <a:pt x="119381" y="292894"/>
                  </a:cubicBezTo>
                  <a:cubicBezTo>
                    <a:pt x="117794" y="295275"/>
                    <a:pt x="116854" y="298250"/>
                    <a:pt x="114619" y="300038"/>
                  </a:cubicBezTo>
                  <a:cubicBezTo>
                    <a:pt x="112659" y="301606"/>
                    <a:pt x="109985" y="302419"/>
                    <a:pt x="107475" y="302419"/>
                  </a:cubicBezTo>
                  <a:cubicBezTo>
                    <a:pt x="92373" y="302419"/>
                    <a:pt x="77312" y="300832"/>
                    <a:pt x="62231" y="300038"/>
                  </a:cubicBezTo>
                  <a:cubicBezTo>
                    <a:pt x="44844" y="295690"/>
                    <a:pt x="42429" y="294052"/>
                    <a:pt x="16987" y="300038"/>
                  </a:cubicBezTo>
                  <a:cubicBezTo>
                    <a:pt x="14201" y="300693"/>
                    <a:pt x="13812" y="304800"/>
                    <a:pt x="12225" y="307181"/>
                  </a:cubicBezTo>
                  <a:lnTo>
                    <a:pt x="7462" y="321469"/>
                  </a:lnTo>
                  <a:lnTo>
                    <a:pt x="5081" y="328613"/>
                  </a:lnTo>
                  <a:cubicBezTo>
                    <a:pt x="5875" y="334963"/>
                    <a:pt x="5778" y="341489"/>
                    <a:pt x="7462" y="347663"/>
                  </a:cubicBezTo>
                  <a:cubicBezTo>
                    <a:pt x="8215" y="350424"/>
                    <a:pt x="11820" y="351973"/>
                    <a:pt x="12225" y="354806"/>
                  </a:cubicBezTo>
                  <a:cubicBezTo>
                    <a:pt x="13130" y="361138"/>
                    <a:pt x="8179" y="366829"/>
                    <a:pt x="5081" y="371475"/>
                  </a:cubicBezTo>
                  <a:cubicBezTo>
                    <a:pt x="3494" y="376238"/>
                    <a:pt x="-1268" y="381000"/>
                    <a:pt x="319" y="385763"/>
                  </a:cubicBezTo>
                  <a:lnTo>
                    <a:pt x="5081" y="400050"/>
                  </a:lnTo>
                  <a:cubicBezTo>
                    <a:pt x="5875" y="408781"/>
                    <a:pt x="3541" y="418402"/>
                    <a:pt x="7462" y="426244"/>
                  </a:cubicBezTo>
                  <a:cubicBezTo>
                    <a:pt x="8926" y="429171"/>
                    <a:pt x="14857" y="426348"/>
                    <a:pt x="16987" y="423863"/>
                  </a:cubicBezTo>
                  <a:cubicBezTo>
                    <a:pt x="20447" y="419826"/>
                    <a:pt x="20224" y="406361"/>
                    <a:pt x="26512" y="402431"/>
                  </a:cubicBezTo>
                  <a:cubicBezTo>
                    <a:pt x="30769" y="399770"/>
                    <a:pt x="40800" y="397669"/>
                    <a:pt x="40800" y="397669"/>
                  </a:cubicBezTo>
                  <a:cubicBezTo>
                    <a:pt x="43181" y="398463"/>
                    <a:pt x="45984" y="398482"/>
                    <a:pt x="47944" y="400050"/>
                  </a:cubicBezTo>
                  <a:cubicBezTo>
                    <a:pt x="53631" y="404600"/>
                    <a:pt x="52211" y="408586"/>
                    <a:pt x="55087" y="414338"/>
                  </a:cubicBezTo>
                  <a:cubicBezTo>
                    <a:pt x="56367" y="416898"/>
                    <a:pt x="58262" y="419100"/>
                    <a:pt x="59850" y="421481"/>
                  </a:cubicBezTo>
                  <a:cubicBezTo>
                    <a:pt x="66373" y="411696"/>
                    <a:pt x="64612" y="411476"/>
                    <a:pt x="64612" y="423863"/>
                  </a:cubicBezTo>
                  <a:lnTo>
                    <a:pt x="71756" y="431006"/>
                  </a:lnTo>
                  <a:lnTo>
                    <a:pt x="71756" y="431006"/>
                  </a:lnTo>
                  <a:lnTo>
                    <a:pt x="109856" y="426244"/>
                  </a:lnTo>
                  <a:lnTo>
                    <a:pt x="117000" y="404813"/>
                  </a:lnTo>
                  <a:cubicBezTo>
                    <a:pt x="123350" y="407194"/>
                    <a:pt x="129378" y="410743"/>
                    <a:pt x="136050" y="411956"/>
                  </a:cubicBezTo>
                  <a:cubicBezTo>
                    <a:pt x="138520" y="412405"/>
                    <a:pt x="140698" y="409838"/>
                    <a:pt x="143194" y="409575"/>
                  </a:cubicBezTo>
                  <a:cubicBezTo>
                    <a:pt x="155849" y="408243"/>
                    <a:pt x="168594" y="407988"/>
                    <a:pt x="181294" y="407194"/>
                  </a:cubicBezTo>
                  <a:lnTo>
                    <a:pt x="195581" y="409575"/>
                  </a:lnTo>
                  <a:cubicBezTo>
                    <a:pt x="201128" y="410428"/>
                    <a:pt x="207121" y="409676"/>
                    <a:pt x="212250" y="411956"/>
                  </a:cubicBezTo>
                  <a:cubicBezTo>
                    <a:pt x="214865" y="413118"/>
                    <a:pt x="215425" y="416719"/>
                    <a:pt x="217012" y="419100"/>
                  </a:cubicBezTo>
                  <a:cubicBezTo>
                    <a:pt x="214631" y="420688"/>
                    <a:pt x="209869" y="421001"/>
                    <a:pt x="209869" y="423863"/>
                  </a:cubicBezTo>
                  <a:cubicBezTo>
                    <a:pt x="209869" y="426725"/>
                    <a:pt x="214297" y="427720"/>
                    <a:pt x="217012" y="428625"/>
                  </a:cubicBezTo>
                  <a:cubicBezTo>
                    <a:pt x="221593" y="430152"/>
                    <a:pt x="226537" y="430212"/>
                    <a:pt x="231300" y="431006"/>
                  </a:cubicBezTo>
                  <a:cubicBezTo>
                    <a:pt x="236062" y="434181"/>
                    <a:pt x="242412" y="435769"/>
                    <a:pt x="245587" y="440531"/>
                  </a:cubicBezTo>
                  <a:cubicBezTo>
                    <a:pt x="247175" y="442912"/>
                    <a:pt x="248115" y="445887"/>
                    <a:pt x="250350" y="447675"/>
                  </a:cubicBezTo>
                  <a:cubicBezTo>
                    <a:pt x="252310" y="449243"/>
                    <a:pt x="255033" y="449564"/>
                    <a:pt x="257494" y="450056"/>
                  </a:cubicBezTo>
                  <a:cubicBezTo>
                    <a:pt x="262997" y="451157"/>
                    <a:pt x="268606" y="451644"/>
                    <a:pt x="274162" y="452438"/>
                  </a:cubicBezTo>
                  <a:cubicBezTo>
                    <a:pt x="290655" y="477176"/>
                    <a:pt x="281745" y="470134"/>
                    <a:pt x="286069" y="433388"/>
                  </a:cubicBezTo>
                  <a:cubicBezTo>
                    <a:pt x="286362" y="430895"/>
                    <a:pt x="286882" y="428204"/>
                    <a:pt x="288450" y="426244"/>
                  </a:cubicBezTo>
                  <a:cubicBezTo>
                    <a:pt x="290695" y="423438"/>
                    <a:pt x="302773" y="417892"/>
                    <a:pt x="305119" y="416719"/>
                  </a:cubicBezTo>
                  <a:cubicBezTo>
                    <a:pt x="306706" y="414338"/>
                    <a:pt x="308876" y="412255"/>
                    <a:pt x="309881" y="409575"/>
                  </a:cubicBezTo>
                  <a:cubicBezTo>
                    <a:pt x="311302" y="405785"/>
                    <a:pt x="311280" y="401595"/>
                    <a:pt x="312262" y="397669"/>
                  </a:cubicBezTo>
                  <a:cubicBezTo>
                    <a:pt x="312871" y="395234"/>
                    <a:pt x="313850" y="392906"/>
                    <a:pt x="314644" y="390525"/>
                  </a:cubicBezTo>
                  <a:cubicBezTo>
                    <a:pt x="313850" y="386556"/>
                    <a:pt x="314270" y="382133"/>
                    <a:pt x="312262" y="378619"/>
                  </a:cubicBezTo>
                  <a:cubicBezTo>
                    <a:pt x="310842" y="376134"/>
                    <a:pt x="305813" y="376632"/>
                    <a:pt x="305119" y="373856"/>
                  </a:cubicBezTo>
                  <a:cubicBezTo>
                    <a:pt x="301860" y="360820"/>
                    <a:pt x="307105" y="359832"/>
                    <a:pt x="314644" y="354806"/>
                  </a:cubicBezTo>
                  <a:cubicBezTo>
                    <a:pt x="317819" y="350044"/>
                    <a:pt x="319407" y="343694"/>
                    <a:pt x="324169" y="340519"/>
                  </a:cubicBezTo>
                  <a:lnTo>
                    <a:pt x="338456" y="330994"/>
                  </a:lnTo>
                  <a:cubicBezTo>
                    <a:pt x="349569" y="331788"/>
                    <a:pt x="361029" y="330504"/>
                    <a:pt x="371794" y="333375"/>
                  </a:cubicBezTo>
                  <a:cubicBezTo>
                    <a:pt x="374219" y="334022"/>
                    <a:pt x="373864" y="338028"/>
                    <a:pt x="374175" y="340519"/>
                  </a:cubicBezTo>
                  <a:cubicBezTo>
                    <a:pt x="378427" y="374537"/>
                    <a:pt x="366331" y="368067"/>
                    <a:pt x="383700" y="373856"/>
                  </a:cubicBezTo>
                  <a:cubicBezTo>
                    <a:pt x="392431" y="373062"/>
                    <a:pt x="401464" y="373884"/>
                    <a:pt x="409894" y="371475"/>
                  </a:cubicBezTo>
                  <a:cubicBezTo>
                    <a:pt x="413132" y="370550"/>
                    <a:pt x="414093" y="365966"/>
                    <a:pt x="417037" y="364331"/>
                  </a:cubicBezTo>
                  <a:cubicBezTo>
                    <a:pt x="421425" y="361893"/>
                    <a:pt x="431325" y="359569"/>
                    <a:pt x="431325" y="359569"/>
                  </a:cubicBezTo>
                  <a:cubicBezTo>
                    <a:pt x="433706" y="357981"/>
                    <a:pt x="435854" y="355968"/>
                    <a:pt x="438469" y="354806"/>
                  </a:cubicBezTo>
                  <a:cubicBezTo>
                    <a:pt x="461327" y="344647"/>
                    <a:pt x="479647" y="348875"/>
                    <a:pt x="507525" y="347663"/>
                  </a:cubicBezTo>
                  <a:cubicBezTo>
                    <a:pt x="508319" y="345282"/>
                    <a:pt x="508338" y="342479"/>
                    <a:pt x="509906" y="340519"/>
                  </a:cubicBezTo>
                  <a:cubicBezTo>
                    <a:pt x="513264" y="336322"/>
                    <a:pt x="519487" y="334944"/>
                    <a:pt x="524194" y="333375"/>
                  </a:cubicBezTo>
                  <a:cubicBezTo>
                    <a:pt x="526575" y="331788"/>
                    <a:pt x="528778" y="329893"/>
                    <a:pt x="531337" y="328613"/>
                  </a:cubicBezTo>
                  <a:cubicBezTo>
                    <a:pt x="541493" y="323534"/>
                    <a:pt x="546885" y="327165"/>
                    <a:pt x="559912" y="328613"/>
                  </a:cubicBezTo>
                  <a:cubicBezTo>
                    <a:pt x="562293" y="329407"/>
                    <a:pt x="564556" y="331221"/>
                    <a:pt x="567056" y="330994"/>
                  </a:cubicBezTo>
                  <a:cubicBezTo>
                    <a:pt x="573575" y="330401"/>
                    <a:pt x="586106" y="326231"/>
                    <a:pt x="586106" y="326231"/>
                  </a:cubicBezTo>
                  <a:cubicBezTo>
                    <a:pt x="588043" y="320420"/>
                    <a:pt x="588633" y="316561"/>
                    <a:pt x="593250" y="311944"/>
                  </a:cubicBezTo>
                  <a:cubicBezTo>
                    <a:pt x="595274" y="309920"/>
                    <a:pt x="598013" y="308769"/>
                    <a:pt x="600394" y="307181"/>
                  </a:cubicBezTo>
                  <a:cubicBezTo>
                    <a:pt x="602775" y="307975"/>
                    <a:pt x="605027" y="309563"/>
                    <a:pt x="607537" y="309563"/>
                  </a:cubicBezTo>
                  <a:cubicBezTo>
                    <a:pt x="618478" y="309563"/>
                    <a:pt x="622554" y="307732"/>
                    <a:pt x="631350" y="304800"/>
                  </a:cubicBezTo>
                  <a:cubicBezTo>
                    <a:pt x="634128" y="300632"/>
                    <a:pt x="637302" y="293886"/>
                    <a:pt x="643256" y="292894"/>
                  </a:cubicBezTo>
                  <a:cubicBezTo>
                    <a:pt x="645732" y="292481"/>
                    <a:pt x="648019" y="294481"/>
                    <a:pt x="650400" y="295275"/>
                  </a:cubicBezTo>
                  <a:lnTo>
                    <a:pt x="659925" y="309563"/>
                  </a:lnTo>
                  <a:lnTo>
                    <a:pt x="664687" y="316706"/>
                  </a:lnTo>
                  <a:cubicBezTo>
                    <a:pt x="679768" y="315912"/>
                    <a:pt x="695122" y="317287"/>
                    <a:pt x="709931" y="314325"/>
                  </a:cubicBezTo>
                  <a:cubicBezTo>
                    <a:pt x="715533" y="313205"/>
                    <a:pt x="710678" y="301159"/>
                    <a:pt x="709931" y="300038"/>
                  </a:cubicBezTo>
                  <a:cubicBezTo>
                    <a:pt x="708063" y="297236"/>
                    <a:pt x="705168" y="295275"/>
                    <a:pt x="702787" y="292894"/>
                  </a:cubicBezTo>
                  <a:cubicBezTo>
                    <a:pt x="701993" y="290513"/>
                    <a:pt x="699474" y="288081"/>
                    <a:pt x="700406" y="285750"/>
                  </a:cubicBezTo>
                  <a:cubicBezTo>
                    <a:pt x="702233" y="281183"/>
                    <a:pt x="713968" y="279383"/>
                    <a:pt x="717075" y="278606"/>
                  </a:cubicBezTo>
                  <a:cubicBezTo>
                    <a:pt x="723425" y="279400"/>
                    <a:pt x="729829" y="279843"/>
                    <a:pt x="736125" y="280988"/>
                  </a:cubicBezTo>
                  <a:cubicBezTo>
                    <a:pt x="738595" y="281437"/>
                    <a:pt x="740793" y="283782"/>
                    <a:pt x="743269" y="283369"/>
                  </a:cubicBezTo>
                  <a:cubicBezTo>
                    <a:pt x="746092" y="282898"/>
                    <a:pt x="748031" y="280194"/>
                    <a:pt x="750412" y="278606"/>
                  </a:cubicBezTo>
                  <a:cubicBezTo>
                    <a:pt x="752000" y="276225"/>
                    <a:pt x="753895" y="274023"/>
                    <a:pt x="755175" y="271463"/>
                  </a:cubicBezTo>
                  <a:cubicBezTo>
                    <a:pt x="765037" y="251740"/>
                    <a:pt x="748665" y="277654"/>
                    <a:pt x="762319" y="257175"/>
                  </a:cubicBezTo>
                  <a:cubicBezTo>
                    <a:pt x="763113" y="254794"/>
                    <a:pt x="762925" y="251806"/>
                    <a:pt x="764700" y="250031"/>
                  </a:cubicBezTo>
                  <a:cubicBezTo>
                    <a:pt x="766475" y="248256"/>
                    <a:pt x="769599" y="248772"/>
                    <a:pt x="771844" y="247650"/>
                  </a:cubicBezTo>
                  <a:cubicBezTo>
                    <a:pt x="789855" y="238645"/>
                    <a:pt x="763751" y="244793"/>
                    <a:pt x="798037" y="240506"/>
                  </a:cubicBezTo>
                  <a:cubicBezTo>
                    <a:pt x="796101" y="234697"/>
                    <a:pt x="795509" y="230834"/>
                    <a:pt x="790894" y="226219"/>
                  </a:cubicBezTo>
                  <a:cubicBezTo>
                    <a:pt x="788870" y="224195"/>
                    <a:pt x="786131" y="223044"/>
                    <a:pt x="783750" y="221456"/>
                  </a:cubicBezTo>
                  <a:cubicBezTo>
                    <a:pt x="776324" y="199180"/>
                    <a:pt x="777345" y="208403"/>
                    <a:pt x="781369" y="176213"/>
                  </a:cubicBezTo>
                  <a:cubicBezTo>
                    <a:pt x="781922" y="171786"/>
                    <a:pt x="785473" y="164964"/>
                    <a:pt x="788512" y="161925"/>
                  </a:cubicBezTo>
                  <a:cubicBezTo>
                    <a:pt x="790536" y="159901"/>
                    <a:pt x="793275" y="158750"/>
                    <a:pt x="795656" y="157163"/>
                  </a:cubicBezTo>
                  <a:cubicBezTo>
                    <a:pt x="796450" y="154782"/>
                    <a:pt x="797545" y="152480"/>
                    <a:pt x="798037" y="150019"/>
                  </a:cubicBezTo>
                  <a:cubicBezTo>
                    <a:pt x="799499" y="142711"/>
                    <a:pt x="799215" y="133377"/>
                    <a:pt x="802800" y="126206"/>
                  </a:cubicBezTo>
                  <a:cubicBezTo>
                    <a:pt x="804080" y="123646"/>
                    <a:pt x="805975" y="121444"/>
                    <a:pt x="807562" y="119063"/>
                  </a:cubicBezTo>
                  <a:cubicBezTo>
                    <a:pt x="808356" y="115888"/>
                    <a:pt x="807630" y="111852"/>
                    <a:pt x="809944" y="109538"/>
                  </a:cubicBezTo>
                  <a:cubicBezTo>
                    <a:pt x="812258" y="107224"/>
                    <a:pt x="816322" y="108055"/>
                    <a:pt x="819469" y="107156"/>
                  </a:cubicBezTo>
                  <a:cubicBezTo>
                    <a:pt x="836543" y="102277"/>
                    <a:pt x="814328" y="107231"/>
                    <a:pt x="838519" y="102394"/>
                  </a:cubicBezTo>
                  <a:cubicBezTo>
                    <a:pt x="840106" y="100013"/>
                    <a:pt x="842926" y="98090"/>
                    <a:pt x="843281" y="95250"/>
                  </a:cubicBezTo>
                  <a:cubicBezTo>
                    <a:pt x="843783" y="91234"/>
                    <a:pt x="841882" y="87270"/>
                    <a:pt x="840900" y="83344"/>
                  </a:cubicBezTo>
                  <a:cubicBezTo>
                    <a:pt x="838385" y="73284"/>
                    <a:pt x="836090" y="72556"/>
                    <a:pt x="828994" y="61913"/>
                  </a:cubicBezTo>
                  <a:lnTo>
                    <a:pt x="824231" y="54769"/>
                  </a:lnTo>
                  <a:lnTo>
                    <a:pt x="819469" y="47625"/>
                  </a:lnTo>
                  <a:lnTo>
                    <a:pt x="814706" y="40481"/>
                  </a:lnTo>
                  <a:cubicBezTo>
                    <a:pt x="807964" y="20255"/>
                    <a:pt x="810079" y="29924"/>
                    <a:pt x="807562" y="4763"/>
                  </a:cubicBezTo>
                  <a:cubicBezTo>
                    <a:pt x="807483" y="3973"/>
                    <a:pt x="811531" y="2778"/>
                    <a:pt x="812325" y="2381"/>
                  </a:cubicBezTo>
                  <a:close/>
                </a:path>
              </a:pathLst>
            </a:custGeom>
            <a:solidFill>
              <a:srgbClr val="E2F0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フリーフォーム 47">
              <a:extLst>
                <a:ext uri="{FF2B5EF4-FFF2-40B4-BE49-F238E27FC236}">
                  <a16:creationId xmlns:a16="http://schemas.microsoft.com/office/drawing/2014/main" id="{2F6A97E4-91B5-BF48-8C3B-31CC15828DB9}"/>
                </a:ext>
              </a:extLst>
            </p:cNvPr>
            <p:cNvSpPr/>
            <p:nvPr/>
          </p:nvSpPr>
          <p:spPr>
            <a:xfrm>
              <a:off x="1643063" y="3879056"/>
              <a:ext cx="647968" cy="441308"/>
            </a:xfrm>
            <a:custGeom>
              <a:avLst/>
              <a:gdLst>
                <a:gd name="connsiteX0" fmla="*/ 621506 w 647968"/>
                <a:gd name="connsiteY0" fmla="*/ 61913 h 441308"/>
                <a:gd name="connsiteX1" fmla="*/ 621506 w 647968"/>
                <a:gd name="connsiteY1" fmla="*/ 61913 h 441308"/>
                <a:gd name="connsiteX2" fmla="*/ 604837 w 647968"/>
                <a:gd name="connsiteY2" fmla="*/ 47625 h 441308"/>
                <a:gd name="connsiteX3" fmla="*/ 597693 w 647968"/>
                <a:gd name="connsiteY3" fmla="*/ 45244 h 441308"/>
                <a:gd name="connsiteX4" fmla="*/ 557212 w 647968"/>
                <a:gd name="connsiteY4" fmla="*/ 42863 h 441308"/>
                <a:gd name="connsiteX5" fmla="*/ 550068 w 647968"/>
                <a:gd name="connsiteY5" fmla="*/ 38100 h 441308"/>
                <a:gd name="connsiteX6" fmla="*/ 535781 w 647968"/>
                <a:gd name="connsiteY6" fmla="*/ 30957 h 441308"/>
                <a:gd name="connsiteX7" fmla="*/ 533400 w 647968"/>
                <a:gd name="connsiteY7" fmla="*/ 23813 h 441308"/>
                <a:gd name="connsiteX8" fmla="*/ 511968 w 647968"/>
                <a:gd name="connsiteY8" fmla="*/ 7144 h 441308"/>
                <a:gd name="connsiteX9" fmla="*/ 497681 w 647968"/>
                <a:gd name="connsiteY9" fmla="*/ 0 h 441308"/>
                <a:gd name="connsiteX10" fmla="*/ 445293 w 647968"/>
                <a:gd name="connsiteY10" fmla="*/ 2382 h 441308"/>
                <a:gd name="connsiteX11" fmla="*/ 431006 w 647968"/>
                <a:gd name="connsiteY11" fmla="*/ 7144 h 441308"/>
                <a:gd name="connsiteX12" fmla="*/ 423862 w 647968"/>
                <a:gd name="connsiteY12" fmla="*/ 9525 h 441308"/>
                <a:gd name="connsiteX13" fmla="*/ 419100 w 647968"/>
                <a:gd name="connsiteY13" fmla="*/ 16669 h 441308"/>
                <a:gd name="connsiteX14" fmla="*/ 404812 w 647968"/>
                <a:gd name="connsiteY14" fmla="*/ 30957 h 441308"/>
                <a:gd name="connsiteX15" fmla="*/ 381000 w 647968"/>
                <a:gd name="connsiteY15" fmla="*/ 30957 h 441308"/>
                <a:gd name="connsiteX16" fmla="*/ 378618 w 647968"/>
                <a:gd name="connsiteY16" fmla="*/ 38100 h 441308"/>
                <a:gd name="connsiteX17" fmla="*/ 381000 w 647968"/>
                <a:gd name="connsiteY17" fmla="*/ 45244 h 441308"/>
                <a:gd name="connsiteX18" fmla="*/ 385762 w 647968"/>
                <a:gd name="connsiteY18" fmla="*/ 52388 h 441308"/>
                <a:gd name="connsiteX19" fmla="*/ 383381 w 647968"/>
                <a:gd name="connsiteY19" fmla="*/ 64294 h 441308"/>
                <a:gd name="connsiteX20" fmla="*/ 378618 w 647968"/>
                <a:gd name="connsiteY20" fmla="*/ 78582 h 441308"/>
                <a:gd name="connsiteX21" fmla="*/ 376237 w 647968"/>
                <a:gd name="connsiteY21" fmla="*/ 85725 h 441308"/>
                <a:gd name="connsiteX22" fmla="*/ 369093 w 647968"/>
                <a:gd name="connsiteY22" fmla="*/ 90488 h 441308"/>
                <a:gd name="connsiteX23" fmla="*/ 366712 w 647968"/>
                <a:gd name="connsiteY23" fmla="*/ 97632 h 441308"/>
                <a:gd name="connsiteX24" fmla="*/ 359568 w 647968"/>
                <a:gd name="connsiteY24" fmla="*/ 100013 h 441308"/>
                <a:gd name="connsiteX25" fmla="*/ 288131 w 647968"/>
                <a:gd name="connsiteY25" fmla="*/ 102394 h 441308"/>
                <a:gd name="connsiteX26" fmla="*/ 280987 w 647968"/>
                <a:gd name="connsiteY26" fmla="*/ 107157 h 441308"/>
                <a:gd name="connsiteX27" fmla="*/ 276225 w 647968"/>
                <a:gd name="connsiteY27" fmla="*/ 114300 h 441308"/>
                <a:gd name="connsiteX28" fmla="*/ 266700 w 647968"/>
                <a:gd name="connsiteY28" fmla="*/ 100013 h 441308"/>
                <a:gd name="connsiteX29" fmla="*/ 259556 w 647968"/>
                <a:gd name="connsiteY29" fmla="*/ 92869 h 441308"/>
                <a:gd name="connsiteX30" fmla="*/ 250031 w 647968"/>
                <a:gd name="connsiteY30" fmla="*/ 78582 h 441308"/>
                <a:gd name="connsiteX31" fmla="*/ 242887 w 647968"/>
                <a:gd name="connsiteY31" fmla="*/ 64294 h 441308"/>
                <a:gd name="connsiteX32" fmla="*/ 228600 w 647968"/>
                <a:gd name="connsiteY32" fmla="*/ 54769 h 441308"/>
                <a:gd name="connsiteX33" fmla="*/ 221456 w 647968"/>
                <a:gd name="connsiteY33" fmla="*/ 59532 h 441308"/>
                <a:gd name="connsiteX34" fmla="*/ 211931 w 647968"/>
                <a:gd name="connsiteY34" fmla="*/ 71438 h 441308"/>
                <a:gd name="connsiteX35" fmla="*/ 197643 w 647968"/>
                <a:gd name="connsiteY35" fmla="*/ 76200 h 441308"/>
                <a:gd name="connsiteX36" fmla="*/ 190500 w 647968"/>
                <a:gd name="connsiteY36" fmla="*/ 83344 h 441308"/>
                <a:gd name="connsiteX37" fmla="*/ 188118 w 647968"/>
                <a:gd name="connsiteY37" fmla="*/ 90488 h 441308"/>
                <a:gd name="connsiteX38" fmla="*/ 183356 w 647968"/>
                <a:gd name="connsiteY38" fmla="*/ 97632 h 441308"/>
                <a:gd name="connsiteX39" fmla="*/ 180975 w 647968"/>
                <a:gd name="connsiteY39" fmla="*/ 121444 h 441308"/>
                <a:gd name="connsiteX40" fmla="*/ 173831 w 647968"/>
                <a:gd name="connsiteY40" fmla="*/ 128588 h 441308"/>
                <a:gd name="connsiteX41" fmla="*/ 164306 w 647968"/>
                <a:gd name="connsiteY41" fmla="*/ 142875 h 441308"/>
                <a:gd name="connsiteX42" fmla="*/ 159543 w 647968"/>
                <a:gd name="connsiteY42" fmla="*/ 150019 h 441308"/>
                <a:gd name="connsiteX43" fmla="*/ 154781 w 647968"/>
                <a:gd name="connsiteY43" fmla="*/ 157163 h 441308"/>
                <a:gd name="connsiteX44" fmla="*/ 140493 w 647968"/>
                <a:gd name="connsiteY44" fmla="*/ 169069 h 441308"/>
                <a:gd name="connsiteX45" fmla="*/ 128587 w 647968"/>
                <a:gd name="connsiteY45" fmla="*/ 180975 h 441308"/>
                <a:gd name="connsiteX46" fmla="*/ 116681 w 647968"/>
                <a:gd name="connsiteY46" fmla="*/ 192882 h 441308"/>
                <a:gd name="connsiteX47" fmla="*/ 104775 w 647968"/>
                <a:gd name="connsiteY47" fmla="*/ 207169 h 441308"/>
                <a:gd name="connsiteX48" fmla="*/ 97631 w 647968"/>
                <a:gd name="connsiteY48" fmla="*/ 211932 h 441308"/>
                <a:gd name="connsiteX49" fmla="*/ 61912 w 647968"/>
                <a:gd name="connsiteY49" fmla="*/ 214313 h 441308"/>
                <a:gd name="connsiteX50" fmla="*/ 52387 w 647968"/>
                <a:gd name="connsiteY50" fmla="*/ 228600 h 441308"/>
                <a:gd name="connsiteX51" fmla="*/ 47625 w 647968"/>
                <a:gd name="connsiteY51" fmla="*/ 235744 h 441308"/>
                <a:gd name="connsiteX52" fmla="*/ 92868 w 647968"/>
                <a:gd name="connsiteY52" fmla="*/ 214313 h 441308"/>
                <a:gd name="connsiteX53" fmla="*/ 73818 w 647968"/>
                <a:gd name="connsiteY53" fmla="*/ 221457 h 441308"/>
                <a:gd name="connsiteX54" fmla="*/ 59531 w 647968"/>
                <a:gd name="connsiteY54" fmla="*/ 228600 h 441308"/>
                <a:gd name="connsiteX55" fmla="*/ 52387 w 647968"/>
                <a:gd name="connsiteY55" fmla="*/ 233363 h 441308"/>
                <a:gd name="connsiteX56" fmla="*/ 23812 w 647968"/>
                <a:gd name="connsiteY56" fmla="*/ 235744 h 441308"/>
                <a:gd name="connsiteX57" fmla="*/ 16668 w 647968"/>
                <a:gd name="connsiteY57" fmla="*/ 238125 h 441308"/>
                <a:gd name="connsiteX58" fmla="*/ 9525 w 647968"/>
                <a:gd name="connsiteY58" fmla="*/ 242888 h 441308"/>
                <a:gd name="connsiteX59" fmla="*/ 0 w 647968"/>
                <a:gd name="connsiteY59" fmla="*/ 257175 h 441308"/>
                <a:gd name="connsiteX60" fmla="*/ 11906 w 647968"/>
                <a:gd name="connsiteY60" fmla="*/ 271463 h 441308"/>
                <a:gd name="connsiteX61" fmla="*/ 19050 w 647968"/>
                <a:gd name="connsiteY61" fmla="*/ 269082 h 441308"/>
                <a:gd name="connsiteX62" fmla="*/ 40481 w 647968"/>
                <a:gd name="connsiteY62" fmla="*/ 257175 h 441308"/>
                <a:gd name="connsiteX63" fmla="*/ 47625 w 647968"/>
                <a:gd name="connsiteY63" fmla="*/ 254794 h 441308"/>
                <a:gd name="connsiteX64" fmla="*/ 54768 w 647968"/>
                <a:gd name="connsiteY64" fmla="*/ 252413 h 441308"/>
                <a:gd name="connsiteX65" fmla="*/ 61912 w 647968"/>
                <a:gd name="connsiteY65" fmla="*/ 247650 h 441308"/>
                <a:gd name="connsiteX66" fmla="*/ 90487 w 647968"/>
                <a:gd name="connsiteY66" fmla="*/ 242888 h 441308"/>
                <a:gd name="connsiteX67" fmla="*/ 97631 w 647968"/>
                <a:gd name="connsiteY67" fmla="*/ 247650 h 441308"/>
                <a:gd name="connsiteX68" fmla="*/ 100012 w 647968"/>
                <a:gd name="connsiteY68" fmla="*/ 278607 h 441308"/>
                <a:gd name="connsiteX69" fmla="*/ 126206 w 647968"/>
                <a:gd name="connsiteY69" fmla="*/ 280988 h 441308"/>
                <a:gd name="connsiteX70" fmla="*/ 119062 w 647968"/>
                <a:gd name="connsiteY70" fmla="*/ 302419 h 441308"/>
                <a:gd name="connsiteX71" fmla="*/ 102393 w 647968"/>
                <a:gd name="connsiteY71" fmla="*/ 304800 h 441308"/>
                <a:gd name="connsiteX72" fmla="*/ 100012 w 647968"/>
                <a:gd name="connsiteY72" fmla="*/ 314325 h 441308"/>
                <a:gd name="connsiteX73" fmla="*/ 97631 w 647968"/>
                <a:gd name="connsiteY73" fmla="*/ 321469 h 441308"/>
                <a:gd name="connsiteX74" fmla="*/ 95250 w 647968"/>
                <a:gd name="connsiteY74" fmla="*/ 340519 h 441308"/>
                <a:gd name="connsiteX75" fmla="*/ 92868 w 647968"/>
                <a:gd name="connsiteY75" fmla="*/ 330994 h 441308"/>
                <a:gd name="connsiteX76" fmla="*/ 90487 w 647968"/>
                <a:gd name="connsiteY76" fmla="*/ 323850 h 441308"/>
                <a:gd name="connsiteX77" fmla="*/ 85725 w 647968"/>
                <a:gd name="connsiteY77" fmla="*/ 330994 h 441308"/>
                <a:gd name="connsiteX78" fmla="*/ 90487 w 647968"/>
                <a:gd name="connsiteY78" fmla="*/ 338138 h 441308"/>
                <a:gd name="connsiteX79" fmla="*/ 104775 w 647968"/>
                <a:gd name="connsiteY79" fmla="*/ 340519 h 441308"/>
                <a:gd name="connsiteX80" fmla="*/ 111918 w 647968"/>
                <a:gd name="connsiteY80" fmla="*/ 345282 h 441308"/>
                <a:gd name="connsiteX81" fmla="*/ 114300 w 647968"/>
                <a:gd name="connsiteY81" fmla="*/ 359569 h 441308"/>
                <a:gd name="connsiteX82" fmla="*/ 111918 w 647968"/>
                <a:gd name="connsiteY82" fmla="*/ 378619 h 441308"/>
                <a:gd name="connsiteX83" fmla="*/ 116681 w 647968"/>
                <a:gd name="connsiteY83" fmla="*/ 385763 h 441308"/>
                <a:gd name="connsiteX84" fmla="*/ 152400 w 647968"/>
                <a:gd name="connsiteY84" fmla="*/ 388144 h 441308"/>
                <a:gd name="connsiteX85" fmla="*/ 145256 w 647968"/>
                <a:gd name="connsiteY85" fmla="*/ 402432 h 441308"/>
                <a:gd name="connsiteX86" fmla="*/ 138112 w 647968"/>
                <a:gd name="connsiteY86" fmla="*/ 404813 h 441308"/>
                <a:gd name="connsiteX87" fmla="*/ 133350 w 647968"/>
                <a:gd name="connsiteY87" fmla="*/ 411957 h 441308"/>
                <a:gd name="connsiteX88" fmla="*/ 130968 w 647968"/>
                <a:gd name="connsiteY88" fmla="*/ 419100 h 441308"/>
                <a:gd name="connsiteX89" fmla="*/ 135731 w 647968"/>
                <a:gd name="connsiteY89" fmla="*/ 426244 h 441308"/>
                <a:gd name="connsiteX90" fmla="*/ 183356 w 647968"/>
                <a:gd name="connsiteY90" fmla="*/ 428625 h 441308"/>
                <a:gd name="connsiteX91" fmla="*/ 197643 w 647968"/>
                <a:gd name="connsiteY91" fmla="*/ 438150 h 441308"/>
                <a:gd name="connsiteX92" fmla="*/ 219075 w 647968"/>
                <a:gd name="connsiteY92" fmla="*/ 426244 h 441308"/>
                <a:gd name="connsiteX93" fmla="*/ 226218 w 647968"/>
                <a:gd name="connsiteY93" fmla="*/ 428625 h 441308"/>
                <a:gd name="connsiteX94" fmla="*/ 228600 w 647968"/>
                <a:gd name="connsiteY94" fmla="*/ 440532 h 441308"/>
                <a:gd name="connsiteX95" fmla="*/ 230981 w 647968"/>
                <a:gd name="connsiteY95" fmla="*/ 400050 h 441308"/>
                <a:gd name="connsiteX96" fmla="*/ 240506 w 647968"/>
                <a:gd name="connsiteY96" fmla="*/ 385763 h 441308"/>
                <a:gd name="connsiteX97" fmla="*/ 245268 w 647968"/>
                <a:gd name="connsiteY97" fmla="*/ 378619 h 441308"/>
                <a:gd name="connsiteX98" fmla="*/ 259556 w 647968"/>
                <a:gd name="connsiteY98" fmla="*/ 369094 h 441308"/>
                <a:gd name="connsiteX99" fmla="*/ 269081 w 647968"/>
                <a:gd name="connsiteY99" fmla="*/ 354807 h 441308"/>
                <a:gd name="connsiteX100" fmla="*/ 273843 w 647968"/>
                <a:gd name="connsiteY100" fmla="*/ 347663 h 441308"/>
                <a:gd name="connsiteX101" fmla="*/ 295275 w 647968"/>
                <a:gd name="connsiteY101" fmla="*/ 330994 h 441308"/>
                <a:gd name="connsiteX102" fmla="*/ 297656 w 647968"/>
                <a:gd name="connsiteY102" fmla="*/ 323850 h 441308"/>
                <a:gd name="connsiteX103" fmla="*/ 300037 w 647968"/>
                <a:gd name="connsiteY103" fmla="*/ 264319 h 441308"/>
                <a:gd name="connsiteX104" fmla="*/ 309562 w 647968"/>
                <a:gd name="connsiteY104" fmla="*/ 269082 h 441308"/>
                <a:gd name="connsiteX105" fmla="*/ 316706 w 647968"/>
                <a:gd name="connsiteY105" fmla="*/ 271463 h 441308"/>
                <a:gd name="connsiteX106" fmla="*/ 323850 w 647968"/>
                <a:gd name="connsiteY106" fmla="*/ 269082 h 441308"/>
                <a:gd name="connsiteX107" fmla="*/ 328612 w 647968"/>
                <a:gd name="connsiteY107" fmla="*/ 261938 h 441308"/>
                <a:gd name="connsiteX108" fmla="*/ 335756 w 647968"/>
                <a:gd name="connsiteY108" fmla="*/ 257175 h 441308"/>
                <a:gd name="connsiteX109" fmla="*/ 338137 w 647968"/>
                <a:gd name="connsiteY109" fmla="*/ 247650 h 441308"/>
                <a:gd name="connsiteX110" fmla="*/ 345281 w 647968"/>
                <a:gd name="connsiteY110" fmla="*/ 242888 h 441308"/>
                <a:gd name="connsiteX111" fmla="*/ 381000 w 647968"/>
                <a:gd name="connsiteY111" fmla="*/ 238125 h 441308"/>
                <a:gd name="connsiteX112" fmla="*/ 416718 w 647968"/>
                <a:gd name="connsiteY112" fmla="*/ 235744 h 441308"/>
                <a:gd name="connsiteX113" fmla="*/ 431006 w 647968"/>
                <a:gd name="connsiteY113" fmla="*/ 242888 h 441308"/>
                <a:gd name="connsiteX114" fmla="*/ 438150 w 647968"/>
                <a:gd name="connsiteY114" fmla="*/ 247650 h 441308"/>
                <a:gd name="connsiteX115" fmla="*/ 450056 w 647968"/>
                <a:gd name="connsiteY115" fmla="*/ 250032 h 441308"/>
                <a:gd name="connsiteX116" fmla="*/ 454818 w 647968"/>
                <a:gd name="connsiteY116" fmla="*/ 257175 h 441308"/>
                <a:gd name="connsiteX117" fmla="*/ 469106 w 647968"/>
                <a:gd name="connsiteY117" fmla="*/ 266700 h 441308"/>
                <a:gd name="connsiteX118" fmla="*/ 488156 w 647968"/>
                <a:gd name="connsiteY118" fmla="*/ 283369 h 441308"/>
                <a:gd name="connsiteX119" fmla="*/ 507206 w 647968"/>
                <a:gd name="connsiteY119" fmla="*/ 304800 h 441308"/>
                <a:gd name="connsiteX120" fmla="*/ 514350 w 647968"/>
                <a:gd name="connsiteY120" fmla="*/ 304800 h 441308"/>
                <a:gd name="connsiteX121" fmla="*/ 516731 w 647968"/>
                <a:gd name="connsiteY121" fmla="*/ 276225 h 441308"/>
                <a:gd name="connsiteX122" fmla="*/ 519112 w 647968"/>
                <a:gd name="connsiteY122" fmla="*/ 264319 h 441308"/>
                <a:gd name="connsiteX123" fmla="*/ 535781 w 647968"/>
                <a:gd name="connsiteY123" fmla="*/ 242888 h 441308"/>
                <a:gd name="connsiteX124" fmla="*/ 540543 w 647968"/>
                <a:gd name="connsiteY124" fmla="*/ 235744 h 441308"/>
                <a:gd name="connsiteX125" fmla="*/ 554831 w 647968"/>
                <a:gd name="connsiteY125" fmla="*/ 226219 h 441308"/>
                <a:gd name="connsiteX126" fmla="*/ 561975 w 647968"/>
                <a:gd name="connsiteY126" fmla="*/ 221457 h 441308"/>
                <a:gd name="connsiteX127" fmla="*/ 564356 w 647968"/>
                <a:gd name="connsiteY127" fmla="*/ 214313 h 441308"/>
                <a:gd name="connsiteX128" fmla="*/ 566737 w 647968"/>
                <a:gd name="connsiteY128" fmla="*/ 202407 h 441308"/>
                <a:gd name="connsiteX129" fmla="*/ 585787 w 647968"/>
                <a:gd name="connsiteY129" fmla="*/ 195263 h 441308"/>
                <a:gd name="connsiteX130" fmla="*/ 592931 w 647968"/>
                <a:gd name="connsiteY130" fmla="*/ 190500 h 441308"/>
                <a:gd name="connsiteX131" fmla="*/ 602456 w 647968"/>
                <a:gd name="connsiteY131" fmla="*/ 176213 h 441308"/>
                <a:gd name="connsiteX132" fmla="*/ 616743 w 647968"/>
                <a:gd name="connsiteY132" fmla="*/ 169069 h 441308"/>
                <a:gd name="connsiteX133" fmla="*/ 623887 w 647968"/>
                <a:gd name="connsiteY133" fmla="*/ 164307 h 441308"/>
                <a:gd name="connsiteX134" fmla="*/ 645318 w 647968"/>
                <a:gd name="connsiteY134" fmla="*/ 161925 h 441308"/>
                <a:gd name="connsiteX135" fmla="*/ 647700 w 647968"/>
                <a:gd name="connsiteY135" fmla="*/ 154782 h 441308"/>
                <a:gd name="connsiteX136" fmla="*/ 640556 w 647968"/>
                <a:gd name="connsiteY136" fmla="*/ 152400 h 441308"/>
                <a:gd name="connsiteX137" fmla="*/ 623887 w 647968"/>
                <a:gd name="connsiteY137" fmla="*/ 145257 h 441308"/>
                <a:gd name="connsiteX138" fmla="*/ 621506 w 647968"/>
                <a:gd name="connsiteY138" fmla="*/ 135732 h 441308"/>
                <a:gd name="connsiteX139" fmla="*/ 619125 w 647968"/>
                <a:gd name="connsiteY139" fmla="*/ 104775 h 441308"/>
                <a:gd name="connsiteX140" fmla="*/ 611981 w 647968"/>
                <a:gd name="connsiteY140" fmla="*/ 97632 h 441308"/>
                <a:gd name="connsiteX141" fmla="*/ 602456 w 647968"/>
                <a:gd name="connsiteY141" fmla="*/ 83344 h 441308"/>
                <a:gd name="connsiteX142" fmla="*/ 604837 w 647968"/>
                <a:gd name="connsiteY142" fmla="*/ 59532 h 441308"/>
                <a:gd name="connsiteX143" fmla="*/ 602456 w 647968"/>
                <a:gd name="connsiteY143" fmla="*/ 45244 h 441308"/>
                <a:gd name="connsiteX144" fmla="*/ 621506 w 647968"/>
                <a:gd name="connsiteY144" fmla="*/ 61913 h 441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647968" h="441308">
                  <a:moveTo>
                    <a:pt x="621506" y="61913"/>
                  </a:moveTo>
                  <a:lnTo>
                    <a:pt x="621506" y="61913"/>
                  </a:lnTo>
                  <a:cubicBezTo>
                    <a:pt x="615950" y="57150"/>
                    <a:pt x="610832" y="51822"/>
                    <a:pt x="604837" y="47625"/>
                  </a:cubicBezTo>
                  <a:cubicBezTo>
                    <a:pt x="602781" y="46186"/>
                    <a:pt x="600191" y="45494"/>
                    <a:pt x="597693" y="45244"/>
                  </a:cubicBezTo>
                  <a:cubicBezTo>
                    <a:pt x="584243" y="43899"/>
                    <a:pt x="570706" y="43657"/>
                    <a:pt x="557212" y="42863"/>
                  </a:cubicBezTo>
                  <a:cubicBezTo>
                    <a:pt x="554831" y="41275"/>
                    <a:pt x="552628" y="39380"/>
                    <a:pt x="550068" y="38100"/>
                  </a:cubicBezTo>
                  <a:cubicBezTo>
                    <a:pt x="530342" y="28236"/>
                    <a:pt x="556265" y="44611"/>
                    <a:pt x="535781" y="30957"/>
                  </a:cubicBezTo>
                  <a:cubicBezTo>
                    <a:pt x="534987" y="28576"/>
                    <a:pt x="534792" y="25902"/>
                    <a:pt x="533400" y="23813"/>
                  </a:cubicBezTo>
                  <a:cubicBezTo>
                    <a:pt x="528923" y="17098"/>
                    <a:pt x="517645" y="10929"/>
                    <a:pt x="511968" y="7144"/>
                  </a:cubicBezTo>
                  <a:cubicBezTo>
                    <a:pt x="502736" y="989"/>
                    <a:pt x="507540" y="3287"/>
                    <a:pt x="497681" y="0"/>
                  </a:cubicBezTo>
                  <a:cubicBezTo>
                    <a:pt x="480218" y="794"/>
                    <a:pt x="462674" y="520"/>
                    <a:pt x="445293" y="2382"/>
                  </a:cubicBezTo>
                  <a:cubicBezTo>
                    <a:pt x="440302" y="2917"/>
                    <a:pt x="435768" y="5557"/>
                    <a:pt x="431006" y="7144"/>
                  </a:cubicBezTo>
                  <a:lnTo>
                    <a:pt x="423862" y="9525"/>
                  </a:lnTo>
                  <a:cubicBezTo>
                    <a:pt x="422275" y="11906"/>
                    <a:pt x="421001" y="14530"/>
                    <a:pt x="419100" y="16669"/>
                  </a:cubicBezTo>
                  <a:cubicBezTo>
                    <a:pt x="414625" y="21703"/>
                    <a:pt x="404812" y="30957"/>
                    <a:pt x="404812" y="30957"/>
                  </a:cubicBezTo>
                  <a:cubicBezTo>
                    <a:pt x="399220" y="30025"/>
                    <a:pt x="387126" y="26056"/>
                    <a:pt x="381000" y="30957"/>
                  </a:cubicBezTo>
                  <a:cubicBezTo>
                    <a:pt x="379040" y="32525"/>
                    <a:pt x="379412" y="35719"/>
                    <a:pt x="378618" y="38100"/>
                  </a:cubicBezTo>
                  <a:cubicBezTo>
                    <a:pt x="379412" y="40481"/>
                    <a:pt x="379877" y="42999"/>
                    <a:pt x="381000" y="45244"/>
                  </a:cubicBezTo>
                  <a:cubicBezTo>
                    <a:pt x="382280" y="47804"/>
                    <a:pt x="385407" y="49548"/>
                    <a:pt x="385762" y="52388"/>
                  </a:cubicBezTo>
                  <a:cubicBezTo>
                    <a:pt x="386264" y="56404"/>
                    <a:pt x="384446" y="60389"/>
                    <a:pt x="383381" y="64294"/>
                  </a:cubicBezTo>
                  <a:cubicBezTo>
                    <a:pt x="382060" y="69137"/>
                    <a:pt x="380206" y="73819"/>
                    <a:pt x="378618" y="78582"/>
                  </a:cubicBezTo>
                  <a:cubicBezTo>
                    <a:pt x="377824" y="80963"/>
                    <a:pt x="378325" y="84333"/>
                    <a:pt x="376237" y="85725"/>
                  </a:cubicBezTo>
                  <a:lnTo>
                    <a:pt x="369093" y="90488"/>
                  </a:lnTo>
                  <a:cubicBezTo>
                    <a:pt x="368299" y="92869"/>
                    <a:pt x="368487" y="95857"/>
                    <a:pt x="366712" y="97632"/>
                  </a:cubicBezTo>
                  <a:cubicBezTo>
                    <a:pt x="364937" y="99407"/>
                    <a:pt x="362074" y="99861"/>
                    <a:pt x="359568" y="100013"/>
                  </a:cubicBezTo>
                  <a:cubicBezTo>
                    <a:pt x="335786" y="101454"/>
                    <a:pt x="311943" y="101600"/>
                    <a:pt x="288131" y="102394"/>
                  </a:cubicBezTo>
                  <a:cubicBezTo>
                    <a:pt x="285750" y="103982"/>
                    <a:pt x="283011" y="105133"/>
                    <a:pt x="280987" y="107157"/>
                  </a:cubicBezTo>
                  <a:cubicBezTo>
                    <a:pt x="278964" y="109180"/>
                    <a:pt x="278784" y="115580"/>
                    <a:pt x="276225" y="114300"/>
                  </a:cubicBezTo>
                  <a:cubicBezTo>
                    <a:pt x="271106" y="111740"/>
                    <a:pt x="270747" y="104060"/>
                    <a:pt x="266700" y="100013"/>
                  </a:cubicBezTo>
                  <a:cubicBezTo>
                    <a:pt x="264319" y="97632"/>
                    <a:pt x="261624" y="95527"/>
                    <a:pt x="259556" y="92869"/>
                  </a:cubicBezTo>
                  <a:cubicBezTo>
                    <a:pt x="256042" y="88351"/>
                    <a:pt x="250031" y="78582"/>
                    <a:pt x="250031" y="78582"/>
                  </a:cubicBezTo>
                  <a:cubicBezTo>
                    <a:pt x="248332" y="73485"/>
                    <a:pt x="247233" y="68097"/>
                    <a:pt x="242887" y="64294"/>
                  </a:cubicBezTo>
                  <a:cubicBezTo>
                    <a:pt x="238580" y="60525"/>
                    <a:pt x="228600" y="54769"/>
                    <a:pt x="228600" y="54769"/>
                  </a:cubicBezTo>
                  <a:cubicBezTo>
                    <a:pt x="226219" y="56357"/>
                    <a:pt x="223244" y="57297"/>
                    <a:pt x="221456" y="59532"/>
                  </a:cubicBezTo>
                  <a:cubicBezTo>
                    <a:pt x="213265" y="69770"/>
                    <a:pt x="226757" y="64849"/>
                    <a:pt x="211931" y="71438"/>
                  </a:cubicBezTo>
                  <a:cubicBezTo>
                    <a:pt x="207343" y="73477"/>
                    <a:pt x="197643" y="76200"/>
                    <a:pt x="197643" y="76200"/>
                  </a:cubicBezTo>
                  <a:cubicBezTo>
                    <a:pt x="195262" y="78581"/>
                    <a:pt x="192368" y="80542"/>
                    <a:pt x="190500" y="83344"/>
                  </a:cubicBezTo>
                  <a:cubicBezTo>
                    <a:pt x="189108" y="85433"/>
                    <a:pt x="189241" y="88243"/>
                    <a:pt x="188118" y="90488"/>
                  </a:cubicBezTo>
                  <a:cubicBezTo>
                    <a:pt x="186838" y="93048"/>
                    <a:pt x="184943" y="95251"/>
                    <a:pt x="183356" y="97632"/>
                  </a:cubicBezTo>
                  <a:cubicBezTo>
                    <a:pt x="182562" y="105569"/>
                    <a:pt x="183321" y="113820"/>
                    <a:pt x="180975" y="121444"/>
                  </a:cubicBezTo>
                  <a:cubicBezTo>
                    <a:pt x="179985" y="124663"/>
                    <a:pt x="175899" y="125930"/>
                    <a:pt x="173831" y="128588"/>
                  </a:cubicBezTo>
                  <a:cubicBezTo>
                    <a:pt x="170317" y="133106"/>
                    <a:pt x="167481" y="138113"/>
                    <a:pt x="164306" y="142875"/>
                  </a:cubicBezTo>
                  <a:lnTo>
                    <a:pt x="159543" y="150019"/>
                  </a:lnTo>
                  <a:cubicBezTo>
                    <a:pt x="157956" y="152400"/>
                    <a:pt x="156805" y="155139"/>
                    <a:pt x="154781" y="157163"/>
                  </a:cubicBezTo>
                  <a:cubicBezTo>
                    <a:pt x="145613" y="166331"/>
                    <a:pt x="150439" y="162439"/>
                    <a:pt x="140493" y="169069"/>
                  </a:cubicBezTo>
                  <a:cubicBezTo>
                    <a:pt x="127794" y="188120"/>
                    <a:pt x="144462" y="165100"/>
                    <a:pt x="128587" y="180975"/>
                  </a:cubicBezTo>
                  <a:cubicBezTo>
                    <a:pt x="112708" y="196854"/>
                    <a:pt x="135736" y="180178"/>
                    <a:pt x="116681" y="192882"/>
                  </a:cubicBezTo>
                  <a:cubicBezTo>
                    <a:pt x="111999" y="199903"/>
                    <a:pt x="111648" y="201441"/>
                    <a:pt x="104775" y="207169"/>
                  </a:cubicBezTo>
                  <a:cubicBezTo>
                    <a:pt x="102576" y="209001"/>
                    <a:pt x="100454" y="211461"/>
                    <a:pt x="97631" y="211932"/>
                  </a:cubicBezTo>
                  <a:cubicBezTo>
                    <a:pt x="85861" y="213894"/>
                    <a:pt x="73818" y="213519"/>
                    <a:pt x="61912" y="214313"/>
                  </a:cubicBezTo>
                  <a:cubicBezTo>
                    <a:pt x="57727" y="226869"/>
                    <a:pt x="62297" y="216708"/>
                    <a:pt x="52387" y="228600"/>
                  </a:cubicBezTo>
                  <a:cubicBezTo>
                    <a:pt x="50555" y="230799"/>
                    <a:pt x="50800" y="233363"/>
                    <a:pt x="47625" y="235744"/>
                  </a:cubicBezTo>
                  <a:lnTo>
                    <a:pt x="92868" y="214313"/>
                  </a:lnTo>
                  <a:cubicBezTo>
                    <a:pt x="86518" y="216694"/>
                    <a:pt x="79992" y="218651"/>
                    <a:pt x="73818" y="221457"/>
                  </a:cubicBezTo>
                  <a:cubicBezTo>
                    <a:pt x="48438" y="232993"/>
                    <a:pt x="83555" y="220593"/>
                    <a:pt x="59531" y="228600"/>
                  </a:cubicBezTo>
                  <a:cubicBezTo>
                    <a:pt x="57150" y="230188"/>
                    <a:pt x="55193" y="232802"/>
                    <a:pt x="52387" y="233363"/>
                  </a:cubicBezTo>
                  <a:cubicBezTo>
                    <a:pt x="43015" y="235238"/>
                    <a:pt x="33286" y="234481"/>
                    <a:pt x="23812" y="235744"/>
                  </a:cubicBezTo>
                  <a:cubicBezTo>
                    <a:pt x="21324" y="236076"/>
                    <a:pt x="19049" y="237331"/>
                    <a:pt x="16668" y="238125"/>
                  </a:cubicBezTo>
                  <a:cubicBezTo>
                    <a:pt x="14287" y="239713"/>
                    <a:pt x="11409" y="240734"/>
                    <a:pt x="9525" y="242888"/>
                  </a:cubicBezTo>
                  <a:cubicBezTo>
                    <a:pt x="5756" y="247196"/>
                    <a:pt x="0" y="257175"/>
                    <a:pt x="0" y="257175"/>
                  </a:cubicBezTo>
                  <a:cubicBezTo>
                    <a:pt x="2179" y="260444"/>
                    <a:pt x="7976" y="270153"/>
                    <a:pt x="11906" y="271463"/>
                  </a:cubicBezTo>
                  <a:lnTo>
                    <a:pt x="19050" y="269082"/>
                  </a:lnTo>
                  <a:cubicBezTo>
                    <a:pt x="29742" y="258388"/>
                    <a:pt x="22999" y="263002"/>
                    <a:pt x="40481" y="257175"/>
                  </a:cubicBezTo>
                  <a:lnTo>
                    <a:pt x="47625" y="254794"/>
                  </a:lnTo>
                  <a:lnTo>
                    <a:pt x="54768" y="252413"/>
                  </a:lnTo>
                  <a:cubicBezTo>
                    <a:pt x="57149" y="250825"/>
                    <a:pt x="59352" y="248930"/>
                    <a:pt x="61912" y="247650"/>
                  </a:cubicBezTo>
                  <a:cubicBezTo>
                    <a:pt x="69889" y="243661"/>
                    <a:pt x="83701" y="243642"/>
                    <a:pt x="90487" y="242888"/>
                  </a:cubicBezTo>
                  <a:cubicBezTo>
                    <a:pt x="92868" y="244475"/>
                    <a:pt x="96894" y="244885"/>
                    <a:pt x="97631" y="247650"/>
                  </a:cubicBezTo>
                  <a:cubicBezTo>
                    <a:pt x="100298" y="257650"/>
                    <a:pt x="93277" y="270749"/>
                    <a:pt x="100012" y="278607"/>
                  </a:cubicBezTo>
                  <a:cubicBezTo>
                    <a:pt x="105718" y="285264"/>
                    <a:pt x="117475" y="280194"/>
                    <a:pt x="126206" y="280988"/>
                  </a:cubicBezTo>
                  <a:cubicBezTo>
                    <a:pt x="125739" y="283790"/>
                    <a:pt x="125090" y="299740"/>
                    <a:pt x="119062" y="302419"/>
                  </a:cubicBezTo>
                  <a:cubicBezTo>
                    <a:pt x="113933" y="304698"/>
                    <a:pt x="107949" y="304006"/>
                    <a:pt x="102393" y="304800"/>
                  </a:cubicBezTo>
                  <a:cubicBezTo>
                    <a:pt x="101599" y="307975"/>
                    <a:pt x="100911" y="311178"/>
                    <a:pt x="100012" y="314325"/>
                  </a:cubicBezTo>
                  <a:cubicBezTo>
                    <a:pt x="99322" y="316739"/>
                    <a:pt x="98080" y="318999"/>
                    <a:pt x="97631" y="321469"/>
                  </a:cubicBezTo>
                  <a:cubicBezTo>
                    <a:pt x="96486" y="327765"/>
                    <a:pt x="96044" y="334169"/>
                    <a:pt x="95250" y="340519"/>
                  </a:cubicBezTo>
                  <a:cubicBezTo>
                    <a:pt x="94456" y="337344"/>
                    <a:pt x="93767" y="334141"/>
                    <a:pt x="92868" y="330994"/>
                  </a:cubicBezTo>
                  <a:cubicBezTo>
                    <a:pt x="92178" y="328580"/>
                    <a:pt x="92997" y="323850"/>
                    <a:pt x="90487" y="323850"/>
                  </a:cubicBezTo>
                  <a:cubicBezTo>
                    <a:pt x="87625" y="323850"/>
                    <a:pt x="87312" y="328613"/>
                    <a:pt x="85725" y="330994"/>
                  </a:cubicBezTo>
                  <a:cubicBezTo>
                    <a:pt x="87312" y="333375"/>
                    <a:pt x="87927" y="336858"/>
                    <a:pt x="90487" y="338138"/>
                  </a:cubicBezTo>
                  <a:cubicBezTo>
                    <a:pt x="94806" y="340297"/>
                    <a:pt x="100194" y="338992"/>
                    <a:pt x="104775" y="340519"/>
                  </a:cubicBezTo>
                  <a:cubicBezTo>
                    <a:pt x="107490" y="341424"/>
                    <a:pt x="109537" y="343694"/>
                    <a:pt x="111918" y="345282"/>
                  </a:cubicBezTo>
                  <a:cubicBezTo>
                    <a:pt x="112712" y="350044"/>
                    <a:pt x="114300" y="354741"/>
                    <a:pt x="114300" y="359569"/>
                  </a:cubicBezTo>
                  <a:cubicBezTo>
                    <a:pt x="114300" y="365968"/>
                    <a:pt x="111339" y="372246"/>
                    <a:pt x="111918" y="378619"/>
                  </a:cubicBezTo>
                  <a:cubicBezTo>
                    <a:pt x="112177" y="381469"/>
                    <a:pt x="113895" y="385107"/>
                    <a:pt x="116681" y="385763"/>
                  </a:cubicBezTo>
                  <a:cubicBezTo>
                    <a:pt x="128297" y="388496"/>
                    <a:pt x="140494" y="387350"/>
                    <a:pt x="152400" y="388144"/>
                  </a:cubicBezTo>
                  <a:cubicBezTo>
                    <a:pt x="150831" y="392848"/>
                    <a:pt x="149451" y="399076"/>
                    <a:pt x="145256" y="402432"/>
                  </a:cubicBezTo>
                  <a:cubicBezTo>
                    <a:pt x="143296" y="404000"/>
                    <a:pt x="140493" y="404019"/>
                    <a:pt x="138112" y="404813"/>
                  </a:cubicBezTo>
                  <a:cubicBezTo>
                    <a:pt x="136525" y="407194"/>
                    <a:pt x="134630" y="409397"/>
                    <a:pt x="133350" y="411957"/>
                  </a:cubicBezTo>
                  <a:cubicBezTo>
                    <a:pt x="132227" y="414202"/>
                    <a:pt x="130555" y="416624"/>
                    <a:pt x="130968" y="419100"/>
                  </a:cubicBezTo>
                  <a:cubicBezTo>
                    <a:pt x="131438" y="421923"/>
                    <a:pt x="132915" y="425732"/>
                    <a:pt x="135731" y="426244"/>
                  </a:cubicBezTo>
                  <a:cubicBezTo>
                    <a:pt x="151369" y="429087"/>
                    <a:pt x="167481" y="427831"/>
                    <a:pt x="183356" y="428625"/>
                  </a:cubicBezTo>
                  <a:cubicBezTo>
                    <a:pt x="188118" y="431800"/>
                    <a:pt x="192881" y="441325"/>
                    <a:pt x="197643" y="438150"/>
                  </a:cubicBezTo>
                  <a:cubicBezTo>
                    <a:pt x="214020" y="427233"/>
                    <a:pt x="206501" y="430435"/>
                    <a:pt x="219075" y="426244"/>
                  </a:cubicBezTo>
                  <a:cubicBezTo>
                    <a:pt x="221456" y="427038"/>
                    <a:pt x="224826" y="426537"/>
                    <a:pt x="226218" y="428625"/>
                  </a:cubicBezTo>
                  <a:cubicBezTo>
                    <a:pt x="228463" y="431993"/>
                    <a:pt x="227935" y="444525"/>
                    <a:pt x="228600" y="440532"/>
                  </a:cubicBezTo>
                  <a:cubicBezTo>
                    <a:pt x="230822" y="427199"/>
                    <a:pt x="228110" y="413259"/>
                    <a:pt x="230981" y="400050"/>
                  </a:cubicBezTo>
                  <a:cubicBezTo>
                    <a:pt x="232197" y="394457"/>
                    <a:pt x="237331" y="390525"/>
                    <a:pt x="240506" y="385763"/>
                  </a:cubicBezTo>
                  <a:cubicBezTo>
                    <a:pt x="242093" y="383382"/>
                    <a:pt x="242887" y="380206"/>
                    <a:pt x="245268" y="378619"/>
                  </a:cubicBezTo>
                  <a:lnTo>
                    <a:pt x="259556" y="369094"/>
                  </a:lnTo>
                  <a:lnTo>
                    <a:pt x="269081" y="354807"/>
                  </a:lnTo>
                  <a:cubicBezTo>
                    <a:pt x="270668" y="352426"/>
                    <a:pt x="271462" y="349250"/>
                    <a:pt x="273843" y="347663"/>
                  </a:cubicBezTo>
                  <a:cubicBezTo>
                    <a:pt x="290933" y="336270"/>
                    <a:pt x="284084" y="342185"/>
                    <a:pt x="295275" y="330994"/>
                  </a:cubicBezTo>
                  <a:cubicBezTo>
                    <a:pt x="296069" y="328613"/>
                    <a:pt x="297477" y="326354"/>
                    <a:pt x="297656" y="323850"/>
                  </a:cubicBezTo>
                  <a:cubicBezTo>
                    <a:pt x="299071" y="304041"/>
                    <a:pt x="295818" y="283725"/>
                    <a:pt x="300037" y="264319"/>
                  </a:cubicBezTo>
                  <a:cubicBezTo>
                    <a:pt x="300791" y="260850"/>
                    <a:pt x="306299" y="267684"/>
                    <a:pt x="309562" y="269082"/>
                  </a:cubicBezTo>
                  <a:cubicBezTo>
                    <a:pt x="311869" y="270071"/>
                    <a:pt x="314325" y="270669"/>
                    <a:pt x="316706" y="271463"/>
                  </a:cubicBezTo>
                  <a:cubicBezTo>
                    <a:pt x="319087" y="270669"/>
                    <a:pt x="321890" y="270650"/>
                    <a:pt x="323850" y="269082"/>
                  </a:cubicBezTo>
                  <a:cubicBezTo>
                    <a:pt x="326085" y="267294"/>
                    <a:pt x="326588" y="263962"/>
                    <a:pt x="328612" y="261938"/>
                  </a:cubicBezTo>
                  <a:cubicBezTo>
                    <a:pt x="330636" y="259914"/>
                    <a:pt x="333375" y="258763"/>
                    <a:pt x="335756" y="257175"/>
                  </a:cubicBezTo>
                  <a:cubicBezTo>
                    <a:pt x="336550" y="254000"/>
                    <a:pt x="336322" y="250373"/>
                    <a:pt x="338137" y="247650"/>
                  </a:cubicBezTo>
                  <a:cubicBezTo>
                    <a:pt x="339725" y="245269"/>
                    <a:pt x="342721" y="244168"/>
                    <a:pt x="345281" y="242888"/>
                  </a:cubicBezTo>
                  <a:cubicBezTo>
                    <a:pt x="355007" y="238025"/>
                    <a:pt x="374618" y="238657"/>
                    <a:pt x="381000" y="238125"/>
                  </a:cubicBezTo>
                  <a:cubicBezTo>
                    <a:pt x="402106" y="231090"/>
                    <a:pt x="390298" y="232809"/>
                    <a:pt x="416718" y="235744"/>
                  </a:cubicBezTo>
                  <a:cubicBezTo>
                    <a:pt x="437183" y="249388"/>
                    <a:pt x="411296" y="233034"/>
                    <a:pt x="431006" y="242888"/>
                  </a:cubicBezTo>
                  <a:cubicBezTo>
                    <a:pt x="433566" y="244168"/>
                    <a:pt x="435470" y="246645"/>
                    <a:pt x="438150" y="247650"/>
                  </a:cubicBezTo>
                  <a:cubicBezTo>
                    <a:pt x="441940" y="249071"/>
                    <a:pt x="446087" y="249238"/>
                    <a:pt x="450056" y="250032"/>
                  </a:cubicBezTo>
                  <a:cubicBezTo>
                    <a:pt x="451643" y="252413"/>
                    <a:pt x="452664" y="255291"/>
                    <a:pt x="454818" y="257175"/>
                  </a:cubicBezTo>
                  <a:cubicBezTo>
                    <a:pt x="459126" y="260944"/>
                    <a:pt x="469106" y="266700"/>
                    <a:pt x="469106" y="266700"/>
                  </a:cubicBezTo>
                  <a:cubicBezTo>
                    <a:pt x="482599" y="286942"/>
                    <a:pt x="460374" y="255585"/>
                    <a:pt x="488156" y="283369"/>
                  </a:cubicBezTo>
                  <a:cubicBezTo>
                    <a:pt x="504467" y="299681"/>
                    <a:pt x="498706" y="292053"/>
                    <a:pt x="507206" y="304800"/>
                  </a:cubicBezTo>
                  <a:cubicBezTo>
                    <a:pt x="508130" y="307573"/>
                    <a:pt x="510887" y="322112"/>
                    <a:pt x="514350" y="304800"/>
                  </a:cubicBezTo>
                  <a:cubicBezTo>
                    <a:pt x="516225" y="295428"/>
                    <a:pt x="515614" y="285718"/>
                    <a:pt x="516731" y="276225"/>
                  </a:cubicBezTo>
                  <a:cubicBezTo>
                    <a:pt x="517204" y="272205"/>
                    <a:pt x="517437" y="268003"/>
                    <a:pt x="519112" y="264319"/>
                  </a:cubicBezTo>
                  <a:cubicBezTo>
                    <a:pt x="526335" y="248430"/>
                    <a:pt x="527044" y="253373"/>
                    <a:pt x="535781" y="242888"/>
                  </a:cubicBezTo>
                  <a:cubicBezTo>
                    <a:pt x="537613" y="240689"/>
                    <a:pt x="538389" y="237629"/>
                    <a:pt x="540543" y="235744"/>
                  </a:cubicBezTo>
                  <a:cubicBezTo>
                    <a:pt x="544851" y="231975"/>
                    <a:pt x="550068" y="229394"/>
                    <a:pt x="554831" y="226219"/>
                  </a:cubicBezTo>
                  <a:lnTo>
                    <a:pt x="561975" y="221457"/>
                  </a:lnTo>
                  <a:cubicBezTo>
                    <a:pt x="562769" y="219076"/>
                    <a:pt x="563747" y="216748"/>
                    <a:pt x="564356" y="214313"/>
                  </a:cubicBezTo>
                  <a:cubicBezTo>
                    <a:pt x="565338" y="210387"/>
                    <a:pt x="564729" y="205921"/>
                    <a:pt x="566737" y="202407"/>
                  </a:cubicBezTo>
                  <a:cubicBezTo>
                    <a:pt x="569902" y="196868"/>
                    <a:pt x="581463" y="196128"/>
                    <a:pt x="585787" y="195263"/>
                  </a:cubicBezTo>
                  <a:cubicBezTo>
                    <a:pt x="588168" y="193675"/>
                    <a:pt x="591046" y="192654"/>
                    <a:pt x="592931" y="190500"/>
                  </a:cubicBezTo>
                  <a:cubicBezTo>
                    <a:pt x="596700" y="186193"/>
                    <a:pt x="597694" y="179388"/>
                    <a:pt x="602456" y="176213"/>
                  </a:cubicBezTo>
                  <a:cubicBezTo>
                    <a:pt x="622922" y="162568"/>
                    <a:pt x="597034" y="178923"/>
                    <a:pt x="616743" y="169069"/>
                  </a:cubicBezTo>
                  <a:cubicBezTo>
                    <a:pt x="619303" y="167789"/>
                    <a:pt x="621111" y="165001"/>
                    <a:pt x="623887" y="164307"/>
                  </a:cubicBezTo>
                  <a:cubicBezTo>
                    <a:pt x="630860" y="162564"/>
                    <a:pt x="638174" y="162719"/>
                    <a:pt x="645318" y="161925"/>
                  </a:cubicBezTo>
                  <a:cubicBezTo>
                    <a:pt x="646112" y="159544"/>
                    <a:pt x="648822" y="157027"/>
                    <a:pt x="647700" y="154782"/>
                  </a:cubicBezTo>
                  <a:cubicBezTo>
                    <a:pt x="646577" y="152537"/>
                    <a:pt x="642801" y="153523"/>
                    <a:pt x="640556" y="152400"/>
                  </a:cubicBezTo>
                  <a:cubicBezTo>
                    <a:pt x="624115" y="144180"/>
                    <a:pt x="643706" y="150211"/>
                    <a:pt x="623887" y="145257"/>
                  </a:cubicBezTo>
                  <a:cubicBezTo>
                    <a:pt x="623093" y="142082"/>
                    <a:pt x="621888" y="138982"/>
                    <a:pt x="621506" y="135732"/>
                  </a:cubicBezTo>
                  <a:cubicBezTo>
                    <a:pt x="620297" y="125453"/>
                    <a:pt x="621635" y="114815"/>
                    <a:pt x="619125" y="104775"/>
                  </a:cubicBezTo>
                  <a:cubicBezTo>
                    <a:pt x="618308" y="101508"/>
                    <a:pt x="614048" y="100290"/>
                    <a:pt x="611981" y="97632"/>
                  </a:cubicBezTo>
                  <a:cubicBezTo>
                    <a:pt x="608467" y="93114"/>
                    <a:pt x="602456" y="83344"/>
                    <a:pt x="602456" y="83344"/>
                  </a:cubicBezTo>
                  <a:cubicBezTo>
                    <a:pt x="603250" y="75407"/>
                    <a:pt x="604837" y="67509"/>
                    <a:pt x="604837" y="59532"/>
                  </a:cubicBezTo>
                  <a:cubicBezTo>
                    <a:pt x="604837" y="54704"/>
                    <a:pt x="603983" y="49825"/>
                    <a:pt x="602456" y="45244"/>
                  </a:cubicBezTo>
                  <a:cubicBezTo>
                    <a:pt x="601551" y="42529"/>
                    <a:pt x="618331" y="59135"/>
                    <a:pt x="621506" y="61913"/>
                  </a:cubicBezTo>
                  <a:close/>
                </a:path>
              </a:pathLst>
            </a:custGeom>
            <a:solidFill>
              <a:srgbClr val="E2F0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フリーフォーム 48">
              <a:extLst>
                <a:ext uri="{FF2B5EF4-FFF2-40B4-BE49-F238E27FC236}">
                  <a16:creationId xmlns:a16="http://schemas.microsoft.com/office/drawing/2014/main" id="{F7783DB0-2E77-51DF-0A9B-E1653B4D054C}"/>
                </a:ext>
              </a:extLst>
            </p:cNvPr>
            <p:cNvSpPr/>
            <p:nvPr/>
          </p:nvSpPr>
          <p:spPr>
            <a:xfrm>
              <a:off x="1933575" y="3583781"/>
              <a:ext cx="276225" cy="96966"/>
            </a:xfrm>
            <a:custGeom>
              <a:avLst/>
              <a:gdLst>
                <a:gd name="connsiteX0" fmla="*/ 276225 w 276225"/>
                <a:gd name="connsiteY0" fmla="*/ 78582 h 96966"/>
                <a:gd name="connsiteX1" fmla="*/ 230981 w 276225"/>
                <a:gd name="connsiteY1" fmla="*/ 76200 h 96966"/>
                <a:gd name="connsiteX2" fmla="*/ 226219 w 276225"/>
                <a:gd name="connsiteY2" fmla="*/ 69057 h 96966"/>
                <a:gd name="connsiteX3" fmla="*/ 223838 w 276225"/>
                <a:gd name="connsiteY3" fmla="*/ 59532 h 96966"/>
                <a:gd name="connsiteX4" fmla="*/ 204788 w 276225"/>
                <a:gd name="connsiteY4" fmla="*/ 42863 h 96966"/>
                <a:gd name="connsiteX5" fmla="*/ 190500 w 276225"/>
                <a:gd name="connsiteY5" fmla="*/ 35719 h 96966"/>
                <a:gd name="connsiteX6" fmla="*/ 176213 w 276225"/>
                <a:gd name="connsiteY6" fmla="*/ 45244 h 96966"/>
                <a:gd name="connsiteX7" fmla="*/ 161925 w 276225"/>
                <a:gd name="connsiteY7" fmla="*/ 50007 h 96966"/>
                <a:gd name="connsiteX8" fmla="*/ 142875 w 276225"/>
                <a:gd name="connsiteY8" fmla="*/ 47625 h 96966"/>
                <a:gd name="connsiteX9" fmla="*/ 140494 w 276225"/>
                <a:gd name="connsiteY9" fmla="*/ 38100 h 96966"/>
                <a:gd name="connsiteX10" fmla="*/ 130969 w 276225"/>
                <a:gd name="connsiteY10" fmla="*/ 30957 h 96966"/>
                <a:gd name="connsiteX11" fmla="*/ 116681 w 276225"/>
                <a:gd name="connsiteY11" fmla="*/ 26194 h 96966"/>
                <a:gd name="connsiteX12" fmla="*/ 109538 w 276225"/>
                <a:gd name="connsiteY12" fmla="*/ 21432 h 96966"/>
                <a:gd name="connsiteX13" fmla="*/ 100013 w 276225"/>
                <a:gd name="connsiteY13" fmla="*/ 35719 h 96966"/>
                <a:gd name="connsiteX14" fmla="*/ 92869 w 276225"/>
                <a:gd name="connsiteY14" fmla="*/ 42863 h 96966"/>
                <a:gd name="connsiteX15" fmla="*/ 78581 w 276225"/>
                <a:gd name="connsiteY15" fmla="*/ 52388 h 96966"/>
                <a:gd name="connsiteX16" fmla="*/ 71438 w 276225"/>
                <a:gd name="connsiteY16" fmla="*/ 59532 h 96966"/>
                <a:gd name="connsiteX17" fmla="*/ 66675 w 276225"/>
                <a:gd name="connsiteY17" fmla="*/ 66675 h 96966"/>
                <a:gd name="connsiteX18" fmla="*/ 59531 w 276225"/>
                <a:gd name="connsiteY18" fmla="*/ 69057 h 96966"/>
                <a:gd name="connsiteX19" fmla="*/ 54769 w 276225"/>
                <a:gd name="connsiteY19" fmla="*/ 76200 h 96966"/>
                <a:gd name="connsiteX20" fmla="*/ 2381 w 276225"/>
                <a:gd name="connsiteY20" fmla="*/ 90488 h 96966"/>
                <a:gd name="connsiteX21" fmla="*/ 4763 w 276225"/>
                <a:gd name="connsiteY21" fmla="*/ 83344 h 96966"/>
                <a:gd name="connsiteX22" fmla="*/ 7144 w 276225"/>
                <a:gd name="connsiteY22" fmla="*/ 69057 h 96966"/>
                <a:gd name="connsiteX23" fmla="*/ 0 w 276225"/>
                <a:gd name="connsiteY23" fmla="*/ 61913 h 96966"/>
                <a:gd name="connsiteX24" fmla="*/ 33338 w 276225"/>
                <a:gd name="connsiteY24" fmla="*/ 54769 h 96966"/>
                <a:gd name="connsiteX25" fmla="*/ 38100 w 276225"/>
                <a:gd name="connsiteY25" fmla="*/ 47625 h 96966"/>
                <a:gd name="connsiteX26" fmla="*/ 40481 w 276225"/>
                <a:gd name="connsiteY26" fmla="*/ 0 h 9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76225" h="96966">
                  <a:moveTo>
                    <a:pt x="276225" y="78582"/>
                  </a:moveTo>
                  <a:cubicBezTo>
                    <a:pt x="259997" y="79596"/>
                    <a:pt x="243150" y="88369"/>
                    <a:pt x="230981" y="76200"/>
                  </a:cubicBezTo>
                  <a:cubicBezTo>
                    <a:pt x="228958" y="74177"/>
                    <a:pt x="227806" y="71438"/>
                    <a:pt x="226219" y="69057"/>
                  </a:cubicBezTo>
                  <a:cubicBezTo>
                    <a:pt x="225425" y="65882"/>
                    <a:pt x="225127" y="62540"/>
                    <a:pt x="223838" y="59532"/>
                  </a:cubicBezTo>
                  <a:cubicBezTo>
                    <a:pt x="219869" y="50272"/>
                    <a:pt x="213518" y="48683"/>
                    <a:pt x="204788" y="42863"/>
                  </a:cubicBezTo>
                  <a:cubicBezTo>
                    <a:pt x="195555" y="36707"/>
                    <a:pt x="200360" y="39005"/>
                    <a:pt x="190500" y="35719"/>
                  </a:cubicBezTo>
                  <a:cubicBezTo>
                    <a:pt x="185738" y="38894"/>
                    <a:pt x="181643" y="43434"/>
                    <a:pt x="176213" y="45244"/>
                  </a:cubicBezTo>
                  <a:lnTo>
                    <a:pt x="161925" y="50007"/>
                  </a:lnTo>
                  <a:cubicBezTo>
                    <a:pt x="155575" y="49213"/>
                    <a:pt x="148469" y="50733"/>
                    <a:pt x="142875" y="47625"/>
                  </a:cubicBezTo>
                  <a:cubicBezTo>
                    <a:pt x="140014" y="46036"/>
                    <a:pt x="142396" y="40763"/>
                    <a:pt x="140494" y="38100"/>
                  </a:cubicBezTo>
                  <a:cubicBezTo>
                    <a:pt x="138187" y="34871"/>
                    <a:pt x="134519" y="32732"/>
                    <a:pt x="130969" y="30957"/>
                  </a:cubicBezTo>
                  <a:cubicBezTo>
                    <a:pt x="126479" y="28712"/>
                    <a:pt x="116681" y="26194"/>
                    <a:pt x="116681" y="26194"/>
                  </a:cubicBezTo>
                  <a:cubicBezTo>
                    <a:pt x="114300" y="24607"/>
                    <a:pt x="112023" y="20012"/>
                    <a:pt x="109538" y="21432"/>
                  </a:cubicBezTo>
                  <a:cubicBezTo>
                    <a:pt x="104569" y="24272"/>
                    <a:pt x="104060" y="31672"/>
                    <a:pt x="100013" y="35719"/>
                  </a:cubicBezTo>
                  <a:cubicBezTo>
                    <a:pt x="97632" y="38100"/>
                    <a:pt x="95527" y="40795"/>
                    <a:pt x="92869" y="42863"/>
                  </a:cubicBezTo>
                  <a:cubicBezTo>
                    <a:pt x="88351" y="46377"/>
                    <a:pt x="82628" y="48340"/>
                    <a:pt x="78581" y="52388"/>
                  </a:cubicBezTo>
                  <a:cubicBezTo>
                    <a:pt x="76200" y="54769"/>
                    <a:pt x="73594" y="56945"/>
                    <a:pt x="71438" y="59532"/>
                  </a:cubicBezTo>
                  <a:cubicBezTo>
                    <a:pt x="69606" y="61730"/>
                    <a:pt x="68910" y="64887"/>
                    <a:pt x="66675" y="66675"/>
                  </a:cubicBezTo>
                  <a:cubicBezTo>
                    <a:pt x="64715" y="68243"/>
                    <a:pt x="61912" y="68263"/>
                    <a:pt x="59531" y="69057"/>
                  </a:cubicBezTo>
                  <a:cubicBezTo>
                    <a:pt x="57944" y="71438"/>
                    <a:pt x="55591" y="73459"/>
                    <a:pt x="54769" y="76200"/>
                  </a:cubicBezTo>
                  <a:cubicBezTo>
                    <a:pt x="44887" y="109144"/>
                    <a:pt x="73282" y="93864"/>
                    <a:pt x="2381" y="90488"/>
                  </a:cubicBezTo>
                  <a:cubicBezTo>
                    <a:pt x="3175" y="88107"/>
                    <a:pt x="3640" y="85589"/>
                    <a:pt x="4763" y="83344"/>
                  </a:cubicBezTo>
                  <a:cubicBezTo>
                    <a:pt x="8432" y="76005"/>
                    <a:pt x="12609" y="77254"/>
                    <a:pt x="7144" y="69057"/>
                  </a:cubicBezTo>
                  <a:cubicBezTo>
                    <a:pt x="5276" y="66255"/>
                    <a:pt x="2381" y="64294"/>
                    <a:pt x="0" y="61913"/>
                  </a:cubicBezTo>
                  <a:cubicBezTo>
                    <a:pt x="20164" y="48469"/>
                    <a:pt x="-13245" y="69102"/>
                    <a:pt x="33338" y="54769"/>
                  </a:cubicBezTo>
                  <a:cubicBezTo>
                    <a:pt x="36073" y="53927"/>
                    <a:pt x="36513" y="50006"/>
                    <a:pt x="38100" y="47625"/>
                  </a:cubicBezTo>
                  <a:cubicBezTo>
                    <a:pt x="40820" y="9537"/>
                    <a:pt x="40481" y="25429"/>
                    <a:pt x="40481" y="0"/>
                  </a:cubicBezTo>
                </a:path>
              </a:pathLst>
            </a:cu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フリーフォーム 49">
              <a:extLst>
                <a:ext uri="{FF2B5EF4-FFF2-40B4-BE49-F238E27FC236}">
                  <a16:creationId xmlns:a16="http://schemas.microsoft.com/office/drawing/2014/main" id="{2409A223-A0C3-B763-B924-1D3DC0E8B6D2}"/>
                </a:ext>
              </a:extLst>
            </p:cNvPr>
            <p:cNvSpPr/>
            <p:nvPr/>
          </p:nvSpPr>
          <p:spPr>
            <a:xfrm>
              <a:off x="1597819" y="3674269"/>
              <a:ext cx="333375" cy="198128"/>
            </a:xfrm>
            <a:custGeom>
              <a:avLst/>
              <a:gdLst>
                <a:gd name="connsiteX0" fmla="*/ 333375 w 333375"/>
                <a:gd name="connsiteY0" fmla="*/ 11906 h 198128"/>
                <a:gd name="connsiteX1" fmla="*/ 321469 w 333375"/>
                <a:gd name="connsiteY1" fmla="*/ 9525 h 198128"/>
                <a:gd name="connsiteX2" fmla="*/ 307181 w 333375"/>
                <a:gd name="connsiteY2" fmla="*/ 7144 h 198128"/>
                <a:gd name="connsiteX3" fmla="*/ 300037 w 333375"/>
                <a:gd name="connsiteY3" fmla="*/ 0 h 198128"/>
                <a:gd name="connsiteX4" fmla="*/ 278606 w 333375"/>
                <a:gd name="connsiteY4" fmla="*/ 2381 h 198128"/>
                <a:gd name="connsiteX5" fmla="*/ 271462 w 333375"/>
                <a:gd name="connsiteY5" fmla="*/ 9525 h 198128"/>
                <a:gd name="connsiteX6" fmla="*/ 257175 w 333375"/>
                <a:gd name="connsiteY6" fmla="*/ 16669 h 198128"/>
                <a:gd name="connsiteX7" fmla="*/ 219075 w 333375"/>
                <a:gd name="connsiteY7" fmla="*/ 33337 h 198128"/>
                <a:gd name="connsiteX8" fmla="*/ 221456 w 333375"/>
                <a:gd name="connsiteY8" fmla="*/ 47625 h 198128"/>
                <a:gd name="connsiteX9" fmla="*/ 228600 w 333375"/>
                <a:gd name="connsiteY9" fmla="*/ 52387 h 198128"/>
                <a:gd name="connsiteX10" fmla="*/ 233362 w 333375"/>
                <a:gd name="connsiteY10" fmla="*/ 59531 h 198128"/>
                <a:gd name="connsiteX11" fmla="*/ 228600 w 333375"/>
                <a:gd name="connsiteY11" fmla="*/ 66675 h 198128"/>
                <a:gd name="connsiteX12" fmla="*/ 221456 w 333375"/>
                <a:gd name="connsiteY12" fmla="*/ 69056 h 198128"/>
                <a:gd name="connsiteX13" fmla="*/ 195262 w 333375"/>
                <a:gd name="connsiteY13" fmla="*/ 71437 h 198128"/>
                <a:gd name="connsiteX14" fmla="*/ 147637 w 333375"/>
                <a:gd name="connsiteY14" fmla="*/ 73819 h 198128"/>
                <a:gd name="connsiteX15" fmla="*/ 123825 w 333375"/>
                <a:gd name="connsiteY15" fmla="*/ 80962 h 198128"/>
                <a:gd name="connsiteX16" fmla="*/ 116681 w 333375"/>
                <a:gd name="connsiteY16" fmla="*/ 88106 h 198128"/>
                <a:gd name="connsiteX17" fmla="*/ 111919 w 333375"/>
                <a:gd name="connsiteY17" fmla="*/ 95250 h 198128"/>
                <a:gd name="connsiteX18" fmla="*/ 104775 w 333375"/>
                <a:gd name="connsiteY18" fmla="*/ 100012 h 198128"/>
                <a:gd name="connsiteX19" fmla="*/ 102394 w 333375"/>
                <a:gd name="connsiteY19" fmla="*/ 119062 h 198128"/>
                <a:gd name="connsiteX20" fmla="*/ 95250 w 333375"/>
                <a:gd name="connsiteY20" fmla="*/ 123825 h 198128"/>
                <a:gd name="connsiteX21" fmla="*/ 88106 w 333375"/>
                <a:gd name="connsiteY21" fmla="*/ 130969 h 198128"/>
                <a:gd name="connsiteX22" fmla="*/ 80962 w 333375"/>
                <a:gd name="connsiteY22" fmla="*/ 145256 h 198128"/>
                <a:gd name="connsiteX23" fmla="*/ 73819 w 333375"/>
                <a:gd name="connsiteY23" fmla="*/ 150019 h 198128"/>
                <a:gd name="connsiteX24" fmla="*/ 69056 w 333375"/>
                <a:gd name="connsiteY24" fmla="*/ 164306 h 198128"/>
                <a:gd name="connsiteX25" fmla="*/ 59531 w 333375"/>
                <a:gd name="connsiteY25" fmla="*/ 178594 h 198128"/>
                <a:gd name="connsiteX26" fmla="*/ 57150 w 333375"/>
                <a:gd name="connsiteY26" fmla="*/ 197644 h 198128"/>
                <a:gd name="connsiteX27" fmla="*/ 52387 w 333375"/>
                <a:gd name="connsiteY27" fmla="*/ 190500 h 198128"/>
                <a:gd name="connsiteX28" fmla="*/ 45244 w 333375"/>
                <a:gd name="connsiteY28" fmla="*/ 185737 h 198128"/>
                <a:gd name="connsiteX29" fmla="*/ 14287 w 333375"/>
                <a:gd name="connsiteY29" fmla="*/ 183356 h 198128"/>
                <a:gd name="connsiteX30" fmla="*/ 11906 w 333375"/>
                <a:gd name="connsiteY30" fmla="*/ 176212 h 198128"/>
                <a:gd name="connsiteX31" fmla="*/ 9525 w 333375"/>
                <a:gd name="connsiteY31" fmla="*/ 159544 h 198128"/>
                <a:gd name="connsiteX32" fmla="*/ 2381 w 333375"/>
                <a:gd name="connsiteY32" fmla="*/ 157162 h 198128"/>
                <a:gd name="connsiteX33" fmla="*/ 0 w 333375"/>
                <a:gd name="connsiteY33" fmla="*/ 150019 h 198128"/>
                <a:gd name="connsiteX34" fmla="*/ 4762 w 333375"/>
                <a:gd name="connsiteY34" fmla="*/ 123825 h 198128"/>
                <a:gd name="connsiteX35" fmla="*/ 0 w 333375"/>
                <a:gd name="connsiteY35" fmla="*/ 104775 h 19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33375" h="198128">
                  <a:moveTo>
                    <a:pt x="333375" y="11906"/>
                  </a:moveTo>
                  <a:lnTo>
                    <a:pt x="321469" y="9525"/>
                  </a:lnTo>
                  <a:cubicBezTo>
                    <a:pt x="316719" y="8661"/>
                    <a:pt x="311593" y="9105"/>
                    <a:pt x="307181" y="7144"/>
                  </a:cubicBezTo>
                  <a:cubicBezTo>
                    <a:pt x="304104" y="5776"/>
                    <a:pt x="302418" y="2381"/>
                    <a:pt x="300037" y="0"/>
                  </a:cubicBezTo>
                  <a:cubicBezTo>
                    <a:pt x="292893" y="794"/>
                    <a:pt x="285425" y="108"/>
                    <a:pt x="278606" y="2381"/>
                  </a:cubicBezTo>
                  <a:cubicBezTo>
                    <a:pt x="275411" y="3446"/>
                    <a:pt x="274049" y="7369"/>
                    <a:pt x="271462" y="9525"/>
                  </a:cubicBezTo>
                  <a:cubicBezTo>
                    <a:pt x="265308" y="14653"/>
                    <a:pt x="264334" y="14282"/>
                    <a:pt x="257175" y="16669"/>
                  </a:cubicBezTo>
                  <a:cubicBezTo>
                    <a:pt x="237246" y="36596"/>
                    <a:pt x="249589" y="30286"/>
                    <a:pt x="219075" y="33337"/>
                  </a:cubicBezTo>
                  <a:cubicBezTo>
                    <a:pt x="219869" y="38100"/>
                    <a:pt x="219297" y="43306"/>
                    <a:pt x="221456" y="47625"/>
                  </a:cubicBezTo>
                  <a:cubicBezTo>
                    <a:pt x="222736" y="50185"/>
                    <a:pt x="226576" y="50363"/>
                    <a:pt x="228600" y="52387"/>
                  </a:cubicBezTo>
                  <a:cubicBezTo>
                    <a:pt x="230624" y="54411"/>
                    <a:pt x="231775" y="57150"/>
                    <a:pt x="233362" y="59531"/>
                  </a:cubicBezTo>
                  <a:cubicBezTo>
                    <a:pt x="231775" y="61912"/>
                    <a:pt x="230835" y="64887"/>
                    <a:pt x="228600" y="66675"/>
                  </a:cubicBezTo>
                  <a:cubicBezTo>
                    <a:pt x="226640" y="68243"/>
                    <a:pt x="223941" y="68701"/>
                    <a:pt x="221456" y="69056"/>
                  </a:cubicBezTo>
                  <a:cubicBezTo>
                    <a:pt x="212777" y="70296"/>
                    <a:pt x="204011" y="70872"/>
                    <a:pt x="195262" y="71437"/>
                  </a:cubicBezTo>
                  <a:cubicBezTo>
                    <a:pt x="179400" y="72460"/>
                    <a:pt x="163512" y="73025"/>
                    <a:pt x="147637" y="73819"/>
                  </a:cubicBezTo>
                  <a:cubicBezTo>
                    <a:pt x="130245" y="79616"/>
                    <a:pt x="138220" y="77364"/>
                    <a:pt x="123825" y="80962"/>
                  </a:cubicBezTo>
                  <a:cubicBezTo>
                    <a:pt x="121444" y="83343"/>
                    <a:pt x="118837" y="85519"/>
                    <a:pt x="116681" y="88106"/>
                  </a:cubicBezTo>
                  <a:cubicBezTo>
                    <a:pt x="114849" y="90305"/>
                    <a:pt x="113943" y="93226"/>
                    <a:pt x="111919" y="95250"/>
                  </a:cubicBezTo>
                  <a:cubicBezTo>
                    <a:pt x="109895" y="97274"/>
                    <a:pt x="107156" y="98425"/>
                    <a:pt x="104775" y="100012"/>
                  </a:cubicBezTo>
                  <a:cubicBezTo>
                    <a:pt x="103981" y="106362"/>
                    <a:pt x="104771" y="113120"/>
                    <a:pt x="102394" y="119062"/>
                  </a:cubicBezTo>
                  <a:cubicBezTo>
                    <a:pt x="101331" y="121719"/>
                    <a:pt x="97449" y="121993"/>
                    <a:pt x="95250" y="123825"/>
                  </a:cubicBezTo>
                  <a:cubicBezTo>
                    <a:pt x="92663" y="125981"/>
                    <a:pt x="90487" y="128588"/>
                    <a:pt x="88106" y="130969"/>
                  </a:cubicBezTo>
                  <a:cubicBezTo>
                    <a:pt x="86169" y="136780"/>
                    <a:pt x="85579" y="140639"/>
                    <a:pt x="80962" y="145256"/>
                  </a:cubicBezTo>
                  <a:cubicBezTo>
                    <a:pt x="78938" y="147280"/>
                    <a:pt x="76200" y="148431"/>
                    <a:pt x="73819" y="150019"/>
                  </a:cubicBezTo>
                  <a:cubicBezTo>
                    <a:pt x="72231" y="154781"/>
                    <a:pt x="71841" y="160129"/>
                    <a:pt x="69056" y="164306"/>
                  </a:cubicBezTo>
                  <a:lnTo>
                    <a:pt x="59531" y="178594"/>
                  </a:lnTo>
                  <a:cubicBezTo>
                    <a:pt x="58737" y="184944"/>
                    <a:pt x="60443" y="192157"/>
                    <a:pt x="57150" y="197644"/>
                  </a:cubicBezTo>
                  <a:cubicBezTo>
                    <a:pt x="55677" y="200098"/>
                    <a:pt x="54411" y="192524"/>
                    <a:pt x="52387" y="190500"/>
                  </a:cubicBezTo>
                  <a:cubicBezTo>
                    <a:pt x="50363" y="188476"/>
                    <a:pt x="48057" y="186264"/>
                    <a:pt x="45244" y="185737"/>
                  </a:cubicBezTo>
                  <a:cubicBezTo>
                    <a:pt x="35072" y="183830"/>
                    <a:pt x="24606" y="184150"/>
                    <a:pt x="14287" y="183356"/>
                  </a:cubicBezTo>
                  <a:cubicBezTo>
                    <a:pt x="13493" y="180975"/>
                    <a:pt x="11906" y="178722"/>
                    <a:pt x="11906" y="176212"/>
                  </a:cubicBezTo>
                  <a:cubicBezTo>
                    <a:pt x="11906" y="166716"/>
                    <a:pt x="18791" y="166957"/>
                    <a:pt x="9525" y="159544"/>
                  </a:cubicBezTo>
                  <a:cubicBezTo>
                    <a:pt x="7565" y="157976"/>
                    <a:pt x="4762" y="157956"/>
                    <a:pt x="2381" y="157162"/>
                  </a:cubicBezTo>
                  <a:cubicBezTo>
                    <a:pt x="1587" y="154781"/>
                    <a:pt x="0" y="152529"/>
                    <a:pt x="0" y="150019"/>
                  </a:cubicBezTo>
                  <a:cubicBezTo>
                    <a:pt x="0" y="136556"/>
                    <a:pt x="1414" y="133872"/>
                    <a:pt x="4762" y="123825"/>
                  </a:cubicBezTo>
                  <a:cubicBezTo>
                    <a:pt x="2222" y="106045"/>
                    <a:pt x="6350" y="111125"/>
                    <a:pt x="0" y="104775"/>
                  </a:cubicBezTo>
                </a:path>
              </a:pathLst>
            </a:cu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フリーフォーム 50">
              <a:extLst>
                <a:ext uri="{FF2B5EF4-FFF2-40B4-BE49-F238E27FC236}">
                  <a16:creationId xmlns:a16="http://schemas.microsoft.com/office/drawing/2014/main" id="{E188233E-690B-D9E4-576E-56CE1990F84E}"/>
                </a:ext>
              </a:extLst>
            </p:cNvPr>
            <p:cNvSpPr/>
            <p:nvPr/>
          </p:nvSpPr>
          <p:spPr>
            <a:xfrm>
              <a:off x="1681163" y="3826669"/>
              <a:ext cx="35718" cy="71670"/>
            </a:xfrm>
            <a:custGeom>
              <a:avLst/>
              <a:gdLst>
                <a:gd name="connsiteX0" fmla="*/ 0 w 35718"/>
                <a:gd name="connsiteY0" fmla="*/ 0 h 71670"/>
                <a:gd name="connsiteX1" fmla="*/ 2381 w 35718"/>
                <a:gd name="connsiteY1" fmla="*/ 11906 h 71670"/>
                <a:gd name="connsiteX2" fmla="*/ 4762 w 35718"/>
                <a:gd name="connsiteY2" fmla="*/ 19050 h 71670"/>
                <a:gd name="connsiteX3" fmla="*/ 2381 w 35718"/>
                <a:gd name="connsiteY3" fmla="*/ 26194 h 71670"/>
                <a:gd name="connsiteX4" fmla="*/ 4762 w 35718"/>
                <a:gd name="connsiteY4" fmla="*/ 35719 h 71670"/>
                <a:gd name="connsiteX5" fmla="*/ 9525 w 35718"/>
                <a:gd name="connsiteY5" fmla="*/ 42862 h 71670"/>
                <a:gd name="connsiteX6" fmla="*/ 11906 w 35718"/>
                <a:gd name="connsiteY6" fmla="*/ 61912 h 71670"/>
                <a:gd name="connsiteX7" fmla="*/ 14287 w 35718"/>
                <a:gd name="connsiteY7" fmla="*/ 69056 h 71670"/>
                <a:gd name="connsiteX8" fmla="*/ 21431 w 35718"/>
                <a:gd name="connsiteY8" fmla="*/ 71437 h 71670"/>
                <a:gd name="connsiteX9" fmla="*/ 35718 w 35718"/>
                <a:gd name="connsiteY9" fmla="*/ 71437 h 71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718" h="71670">
                  <a:moveTo>
                    <a:pt x="0" y="0"/>
                  </a:moveTo>
                  <a:cubicBezTo>
                    <a:pt x="794" y="3969"/>
                    <a:pt x="1399" y="7980"/>
                    <a:pt x="2381" y="11906"/>
                  </a:cubicBezTo>
                  <a:cubicBezTo>
                    <a:pt x="2990" y="14341"/>
                    <a:pt x="4762" y="16540"/>
                    <a:pt x="4762" y="19050"/>
                  </a:cubicBezTo>
                  <a:cubicBezTo>
                    <a:pt x="4762" y="21560"/>
                    <a:pt x="3175" y="23813"/>
                    <a:pt x="2381" y="26194"/>
                  </a:cubicBezTo>
                  <a:cubicBezTo>
                    <a:pt x="3175" y="29369"/>
                    <a:pt x="3473" y="32711"/>
                    <a:pt x="4762" y="35719"/>
                  </a:cubicBezTo>
                  <a:cubicBezTo>
                    <a:pt x="5889" y="38349"/>
                    <a:pt x="8772" y="40101"/>
                    <a:pt x="9525" y="42862"/>
                  </a:cubicBezTo>
                  <a:cubicBezTo>
                    <a:pt x="11209" y="49036"/>
                    <a:pt x="10761" y="55616"/>
                    <a:pt x="11906" y="61912"/>
                  </a:cubicBezTo>
                  <a:cubicBezTo>
                    <a:pt x="12355" y="64382"/>
                    <a:pt x="12512" y="67281"/>
                    <a:pt x="14287" y="69056"/>
                  </a:cubicBezTo>
                  <a:cubicBezTo>
                    <a:pt x="16062" y="70831"/>
                    <a:pt x="18936" y="71160"/>
                    <a:pt x="21431" y="71437"/>
                  </a:cubicBezTo>
                  <a:cubicBezTo>
                    <a:pt x="26164" y="71963"/>
                    <a:pt x="30956" y="71437"/>
                    <a:pt x="35718" y="71437"/>
                  </a:cubicBezTo>
                </a:path>
              </a:pathLst>
            </a:cu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フリーフォーム 51">
              <a:extLst>
                <a:ext uri="{FF2B5EF4-FFF2-40B4-BE49-F238E27FC236}">
                  <a16:creationId xmlns:a16="http://schemas.microsoft.com/office/drawing/2014/main" id="{2C01F1A6-E593-0B03-67F4-FF087F0610C1}"/>
                </a:ext>
              </a:extLst>
            </p:cNvPr>
            <p:cNvSpPr/>
            <p:nvPr/>
          </p:nvSpPr>
          <p:spPr>
            <a:xfrm>
              <a:off x="1964373" y="3688556"/>
              <a:ext cx="26811" cy="164307"/>
            </a:xfrm>
            <a:custGeom>
              <a:avLst/>
              <a:gdLst>
                <a:gd name="connsiteX0" fmla="*/ 7302 w 26811"/>
                <a:gd name="connsiteY0" fmla="*/ 0 h 164307"/>
                <a:gd name="connsiteX1" fmla="*/ 19208 w 26811"/>
                <a:gd name="connsiteY1" fmla="*/ 9525 h 164307"/>
                <a:gd name="connsiteX2" fmla="*/ 16827 w 26811"/>
                <a:gd name="connsiteY2" fmla="*/ 19050 h 164307"/>
                <a:gd name="connsiteX3" fmla="*/ 7302 w 26811"/>
                <a:gd name="connsiteY3" fmla="*/ 30957 h 164307"/>
                <a:gd name="connsiteX4" fmla="*/ 2540 w 26811"/>
                <a:gd name="connsiteY4" fmla="*/ 38100 h 164307"/>
                <a:gd name="connsiteX5" fmla="*/ 2540 w 26811"/>
                <a:gd name="connsiteY5" fmla="*/ 54769 h 164307"/>
                <a:gd name="connsiteX6" fmla="*/ 9683 w 26811"/>
                <a:gd name="connsiteY6" fmla="*/ 57150 h 164307"/>
                <a:gd name="connsiteX7" fmla="*/ 12065 w 26811"/>
                <a:gd name="connsiteY7" fmla="*/ 64294 h 164307"/>
                <a:gd name="connsiteX8" fmla="*/ 14446 w 26811"/>
                <a:gd name="connsiteY8" fmla="*/ 80963 h 164307"/>
                <a:gd name="connsiteX9" fmla="*/ 19208 w 26811"/>
                <a:gd name="connsiteY9" fmla="*/ 88107 h 164307"/>
                <a:gd name="connsiteX10" fmla="*/ 21590 w 26811"/>
                <a:gd name="connsiteY10" fmla="*/ 142875 h 164307"/>
                <a:gd name="connsiteX11" fmla="*/ 26352 w 26811"/>
                <a:gd name="connsiteY11" fmla="*/ 150019 h 164307"/>
                <a:gd name="connsiteX12" fmla="*/ 26352 w 26811"/>
                <a:gd name="connsiteY12" fmla="*/ 164307 h 16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811" h="164307">
                  <a:moveTo>
                    <a:pt x="7302" y="0"/>
                  </a:moveTo>
                  <a:cubicBezTo>
                    <a:pt x="11271" y="3175"/>
                    <a:pt x="16935" y="4979"/>
                    <a:pt x="19208" y="9525"/>
                  </a:cubicBezTo>
                  <a:cubicBezTo>
                    <a:pt x="20672" y="12452"/>
                    <a:pt x="17726" y="15903"/>
                    <a:pt x="16827" y="19050"/>
                  </a:cubicBezTo>
                  <a:cubicBezTo>
                    <a:pt x="14121" y="28523"/>
                    <a:pt x="15873" y="25242"/>
                    <a:pt x="7302" y="30957"/>
                  </a:cubicBezTo>
                  <a:cubicBezTo>
                    <a:pt x="5715" y="33338"/>
                    <a:pt x="3820" y="35541"/>
                    <a:pt x="2540" y="38100"/>
                  </a:cubicBezTo>
                  <a:cubicBezTo>
                    <a:pt x="12" y="43155"/>
                    <a:pt x="-1611" y="49581"/>
                    <a:pt x="2540" y="54769"/>
                  </a:cubicBezTo>
                  <a:cubicBezTo>
                    <a:pt x="4108" y="56729"/>
                    <a:pt x="7302" y="56356"/>
                    <a:pt x="9683" y="57150"/>
                  </a:cubicBezTo>
                  <a:cubicBezTo>
                    <a:pt x="10477" y="59531"/>
                    <a:pt x="11573" y="61833"/>
                    <a:pt x="12065" y="64294"/>
                  </a:cubicBezTo>
                  <a:cubicBezTo>
                    <a:pt x="13166" y="69798"/>
                    <a:pt x="12833" y="75587"/>
                    <a:pt x="14446" y="80963"/>
                  </a:cubicBezTo>
                  <a:cubicBezTo>
                    <a:pt x="15268" y="83704"/>
                    <a:pt x="17621" y="85726"/>
                    <a:pt x="19208" y="88107"/>
                  </a:cubicBezTo>
                  <a:cubicBezTo>
                    <a:pt x="20002" y="106363"/>
                    <a:pt x="19495" y="124722"/>
                    <a:pt x="21590" y="142875"/>
                  </a:cubicBezTo>
                  <a:cubicBezTo>
                    <a:pt x="21918" y="145718"/>
                    <a:pt x="25731" y="147225"/>
                    <a:pt x="26352" y="150019"/>
                  </a:cubicBezTo>
                  <a:cubicBezTo>
                    <a:pt x="27385" y="154668"/>
                    <a:pt x="26352" y="159544"/>
                    <a:pt x="26352" y="164307"/>
                  </a:cubicBezTo>
                </a:path>
              </a:pathLst>
            </a:cu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フリーフォーム 52">
              <a:extLst>
                <a:ext uri="{FF2B5EF4-FFF2-40B4-BE49-F238E27FC236}">
                  <a16:creationId xmlns:a16="http://schemas.microsoft.com/office/drawing/2014/main" id="{1A14725E-5F83-6A2D-EC4C-EEB9F89C100C}"/>
                </a:ext>
              </a:extLst>
            </p:cNvPr>
            <p:cNvSpPr/>
            <p:nvPr/>
          </p:nvSpPr>
          <p:spPr>
            <a:xfrm>
              <a:off x="2033588" y="3940969"/>
              <a:ext cx="192881" cy="169075"/>
            </a:xfrm>
            <a:custGeom>
              <a:avLst/>
              <a:gdLst>
                <a:gd name="connsiteX0" fmla="*/ 192881 w 192881"/>
                <a:gd name="connsiteY0" fmla="*/ 0 h 169075"/>
                <a:gd name="connsiteX1" fmla="*/ 157162 w 192881"/>
                <a:gd name="connsiteY1" fmla="*/ 4762 h 169075"/>
                <a:gd name="connsiteX2" fmla="*/ 123825 w 192881"/>
                <a:gd name="connsiteY2" fmla="*/ 7144 h 169075"/>
                <a:gd name="connsiteX3" fmla="*/ 114300 w 192881"/>
                <a:gd name="connsiteY3" fmla="*/ 9525 h 169075"/>
                <a:gd name="connsiteX4" fmla="*/ 107156 w 192881"/>
                <a:gd name="connsiteY4" fmla="*/ 16669 h 169075"/>
                <a:gd name="connsiteX5" fmla="*/ 100012 w 192881"/>
                <a:gd name="connsiteY5" fmla="*/ 21431 h 169075"/>
                <a:gd name="connsiteX6" fmla="*/ 61912 w 192881"/>
                <a:gd name="connsiteY6" fmla="*/ 19050 h 169075"/>
                <a:gd name="connsiteX7" fmla="*/ 57150 w 192881"/>
                <a:gd name="connsiteY7" fmla="*/ 11906 h 169075"/>
                <a:gd name="connsiteX8" fmla="*/ 45243 w 192881"/>
                <a:gd name="connsiteY8" fmla="*/ 14287 h 169075"/>
                <a:gd name="connsiteX9" fmla="*/ 30956 w 192881"/>
                <a:gd name="connsiteY9" fmla="*/ 21431 h 169075"/>
                <a:gd name="connsiteX10" fmla="*/ 26193 w 192881"/>
                <a:gd name="connsiteY10" fmla="*/ 28575 h 169075"/>
                <a:gd name="connsiteX11" fmla="*/ 11906 w 192881"/>
                <a:gd name="connsiteY11" fmla="*/ 33337 h 169075"/>
                <a:gd name="connsiteX12" fmla="*/ 4762 w 192881"/>
                <a:gd name="connsiteY12" fmla="*/ 30956 h 169075"/>
                <a:gd name="connsiteX13" fmla="*/ 7143 w 192881"/>
                <a:gd name="connsiteY13" fmla="*/ 38100 h 169075"/>
                <a:gd name="connsiteX14" fmla="*/ 0 w 192881"/>
                <a:gd name="connsiteY14" fmla="*/ 85725 h 169075"/>
                <a:gd name="connsiteX15" fmla="*/ 23812 w 192881"/>
                <a:gd name="connsiteY15" fmla="*/ 90487 h 169075"/>
                <a:gd name="connsiteX16" fmla="*/ 30956 w 192881"/>
                <a:gd name="connsiteY16" fmla="*/ 95250 h 169075"/>
                <a:gd name="connsiteX17" fmla="*/ 50006 w 192881"/>
                <a:gd name="connsiteY17" fmla="*/ 100012 h 169075"/>
                <a:gd name="connsiteX18" fmla="*/ 57150 w 192881"/>
                <a:gd name="connsiteY18" fmla="*/ 102394 h 169075"/>
                <a:gd name="connsiteX19" fmla="*/ 66675 w 192881"/>
                <a:gd name="connsiteY19" fmla="*/ 107156 h 169075"/>
                <a:gd name="connsiteX20" fmla="*/ 69056 w 192881"/>
                <a:gd name="connsiteY20" fmla="*/ 100012 h 169075"/>
                <a:gd name="connsiteX21" fmla="*/ 76200 w 192881"/>
                <a:gd name="connsiteY21" fmla="*/ 95250 h 169075"/>
                <a:gd name="connsiteX22" fmla="*/ 92868 w 192881"/>
                <a:gd name="connsiteY22" fmla="*/ 97631 h 169075"/>
                <a:gd name="connsiteX23" fmla="*/ 107156 w 192881"/>
                <a:gd name="connsiteY23" fmla="*/ 140494 h 169075"/>
                <a:gd name="connsiteX24" fmla="*/ 109537 w 192881"/>
                <a:gd name="connsiteY24" fmla="*/ 147637 h 169075"/>
                <a:gd name="connsiteX25" fmla="*/ 111918 w 192881"/>
                <a:gd name="connsiteY25" fmla="*/ 161925 h 169075"/>
                <a:gd name="connsiteX26" fmla="*/ 126206 w 192881"/>
                <a:gd name="connsiteY26" fmla="*/ 164306 h 169075"/>
                <a:gd name="connsiteX27" fmla="*/ 145256 w 192881"/>
                <a:gd name="connsiteY27" fmla="*/ 166687 h 169075"/>
                <a:gd name="connsiteX28" fmla="*/ 150018 w 192881"/>
                <a:gd name="connsiteY28" fmla="*/ 169069 h 16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92881" h="169075">
                  <a:moveTo>
                    <a:pt x="192881" y="0"/>
                  </a:moveTo>
                  <a:cubicBezTo>
                    <a:pt x="171386" y="12898"/>
                    <a:pt x="190318" y="4762"/>
                    <a:pt x="157162" y="4762"/>
                  </a:cubicBezTo>
                  <a:cubicBezTo>
                    <a:pt x="146021" y="4762"/>
                    <a:pt x="134937" y="6350"/>
                    <a:pt x="123825" y="7144"/>
                  </a:cubicBezTo>
                  <a:cubicBezTo>
                    <a:pt x="120650" y="7938"/>
                    <a:pt x="117142" y="7901"/>
                    <a:pt x="114300" y="9525"/>
                  </a:cubicBezTo>
                  <a:cubicBezTo>
                    <a:pt x="111376" y="11196"/>
                    <a:pt x="109743" y="14513"/>
                    <a:pt x="107156" y="16669"/>
                  </a:cubicBezTo>
                  <a:cubicBezTo>
                    <a:pt x="104957" y="18501"/>
                    <a:pt x="102393" y="19844"/>
                    <a:pt x="100012" y="21431"/>
                  </a:cubicBezTo>
                  <a:cubicBezTo>
                    <a:pt x="87312" y="20637"/>
                    <a:pt x="74334" y="21810"/>
                    <a:pt x="61912" y="19050"/>
                  </a:cubicBezTo>
                  <a:cubicBezTo>
                    <a:pt x="59118" y="18429"/>
                    <a:pt x="59902" y="12692"/>
                    <a:pt x="57150" y="11906"/>
                  </a:cubicBezTo>
                  <a:cubicBezTo>
                    <a:pt x="53258" y="10794"/>
                    <a:pt x="49170" y="13305"/>
                    <a:pt x="45243" y="14287"/>
                  </a:cubicBezTo>
                  <a:cubicBezTo>
                    <a:pt x="37360" y="16258"/>
                    <a:pt x="37937" y="16778"/>
                    <a:pt x="30956" y="21431"/>
                  </a:cubicBezTo>
                  <a:cubicBezTo>
                    <a:pt x="29368" y="23812"/>
                    <a:pt x="28620" y="27058"/>
                    <a:pt x="26193" y="28575"/>
                  </a:cubicBezTo>
                  <a:cubicBezTo>
                    <a:pt x="21936" y="31236"/>
                    <a:pt x="11906" y="33337"/>
                    <a:pt x="11906" y="33337"/>
                  </a:cubicBezTo>
                  <a:cubicBezTo>
                    <a:pt x="9525" y="32543"/>
                    <a:pt x="6537" y="29181"/>
                    <a:pt x="4762" y="30956"/>
                  </a:cubicBezTo>
                  <a:cubicBezTo>
                    <a:pt x="2987" y="32731"/>
                    <a:pt x="7143" y="35590"/>
                    <a:pt x="7143" y="38100"/>
                  </a:cubicBezTo>
                  <a:cubicBezTo>
                    <a:pt x="7143" y="77614"/>
                    <a:pt x="11719" y="68143"/>
                    <a:pt x="0" y="85725"/>
                  </a:cubicBezTo>
                  <a:cubicBezTo>
                    <a:pt x="6140" y="86602"/>
                    <a:pt x="17164" y="87163"/>
                    <a:pt x="23812" y="90487"/>
                  </a:cubicBezTo>
                  <a:cubicBezTo>
                    <a:pt x="26372" y="91767"/>
                    <a:pt x="28396" y="93970"/>
                    <a:pt x="30956" y="95250"/>
                  </a:cubicBezTo>
                  <a:cubicBezTo>
                    <a:pt x="36398" y="97971"/>
                    <a:pt x="44573" y="98654"/>
                    <a:pt x="50006" y="100012"/>
                  </a:cubicBezTo>
                  <a:cubicBezTo>
                    <a:pt x="52441" y="100621"/>
                    <a:pt x="54769" y="101600"/>
                    <a:pt x="57150" y="102394"/>
                  </a:cubicBezTo>
                  <a:cubicBezTo>
                    <a:pt x="58737" y="107156"/>
                    <a:pt x="58738" y="115093"/>
                    <a:pt x="66675" y="107156"/>
                  </a:cubicBezTo>
                  <a:cubicBezTo>
                    <a:pt x="68450" y="105381"/>
                    <a:pt x="67488" y="101972"/>
                    <a:pt x="69056" y="100012"/>
                  </a:cubicBezTo>
                  <a:cubicBezTo>
                    <a:pt x="70844" y="97777"/>
                    <a:pt x="73819" y="96837"/>
                    <a:pt x="76200" y="95250"/>
                  </a:cubicBezTo>
                  <a:cubicBezTo>
                    <a:pt x="81756" y="96044"/>
                    <a:pt x="90589" y="92502"/>
                    <a:pt x="92868" y="97631"/>
                  </a:cubicBezTo>
                  <a:cubicBezTo>
                    <a:pt x="114331" y="145922"/>
                    <a:pt x="76354" y="134331"/>
                    <a:pt x="107156" y="140494"/>
                  </a:cubicBezTo>
                  <a:cubicBezTo>
                    <a:pt x="107950" y="142875"/>
                    <a:pt x="108993" y="145187"/>
                    <a:pt x="109537" y="147637"/>
                  </a:cubicBezTo>
                  <a:cubicBezTo>
                    <a:pt x="110584" y="152350"/>
                    <a:pt x="108504" y="158511"/>
                    <a:pt x="111918" y="161925"/>
                  </a:cubicBezTo>
                  <a:cubicBezTo>
                    <a:pt x="115332" y="165339"/>
                    <a:pt x="121426" y="163623"/>
                    <a:pt x="126206" y="164306"/>
                  </a:cubicBezTo>
                  <a:cubicBezTo>
                    <a:pt x="132541" y="165211"/>
                    <a:pt x="138906" y="165893"/>
                    <a:pt x="145256" y="166687"/>
                  </a:cubicBezTo>
                  <a:cubicBezTo>
                    <a:pt x="153153" y="169320"/>
                    <a:pt x="154910" y="169069"/>
                    <a:pt x="150018" y="169069"/>
                  </a:cubicBezTo>
                </a:path>
              </a:pathLst>
            </a:cu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フリーフォーム 53">
              <a:extLst>
                <a:ext uri="{FF2B5EF4-FFF2-40B4-BE49-F238E27FC236}">
                  <a16:creationId xmlns:a16="http://schemas.microsoft.com/office/drawing/2014/main" id="{8291DC77-3627-A48B-9A91-897968FE7B70}"/>
                </a:ext>
              </a:extLst>
            </p:cNvPr>
            <p:cNvSpPr/>
            <p:nvPr/>
          </p:nvSpPr>
          <p:spPr>
            <a:xfrm>
              <a:off x="1785938" y="4013957"/>
              <a:ext cx="247650" cy="255624"/>
            </a:xfrm>
            <a:custGeom>
              <a:avLst/>
              <a:gdLst>
                <a:gd name="connsiteX0" fmla="*/ 247650 w 247650"/>
                <a:gd name="connsiteY0" fmla="*/ 15118 h 255624"/>
                <a:gd name="connsiteX1" fmla="*/ 240506 w 247650"/>
                <a:gd name="connsiteY1" fmla="*/ 3212 h 255624"/>
                <a:gd name="connsiteX2" fmla="*/ 228600 w 247650"/>
                <a:gd name="connsiteY2" fmla="*/ 7974 h 255624"/>
                <a:gd name="connsiteX3" fmla="*/ 221456 w 247650"/>
                <a:gd name="connsiteY3" fmla="*/ 12737 h 255624"/>
                <a:gd name="connsiteX4" fmla="*/ 207168 w 247650"/>
                <a:gd name="connsiteY4" fmla="*/ 10356 h 255624"/>
                <a:gd name="connsiteX5" fmla="*/ 200025 w 247650"/>
                <a:gd name="connsiteY5" fmla="*/ 7974 h 255624"/>
                <a:gd name="connsiteX6" fmla="*/ 159543 w 247650"/>
                <a:gd name="connsiteY6" fmla="*/ 10356 h 255624"/>
                <a:gd name="connsiteX7" fmla="*/ 154781 w 247650"/>
                <a:gd name="connsiteY7" fmla="*/ 17499 h 255624"/>
                <a:gd name="connsiteX8" fmla="*/ 152400 w 247650"/>
                <a:gd name="connsiteY8" fmla="*/ 24643 h 255624"/>
                <a:gd name="connsiteX9" fmla="*/ 138112 w 247650"/>
                <a:gd name="connsiteY9" fmla="*/ 29406 h 255624"/>
                <a:gd name="connsiteX10" fmla="*/ 130968 w 247650"/>
                <a:gd name="connsiteY10" fmla="*/ 31787 h 255624"/>
                <a:gd name="connsiteX11" fmla="*/ 126206 w 247650"/>
                <a:gd name="connsiteY11" fmla="*/ 46074 h 255624"/>
                <a:gd name="connsiteX12" fmla="*/ 111918 w 247650"/>
                <a:gd name="connsiteY12" fmla="*/ 57981 h 255624"/>
                <a:gd name="connsiteX13" fmla="*/ 107156 w 247650"/>
                <a:gd name="connsiteY13" fmla="*/ 65124 h 255624"/>
                <a:gd name="connsiteX14" fmla="*/ 104775 w 247650"/>
                <a:gd name="connsiteY14" fmla="*/ 72268 h 255624"/>
                <a:gd name="connsiteX15" fmla="*/ 102393 w 247650"/>
                <a:gd name="connsiteY15" fmla="*/ 96081 h 255624"/>
                <a:gd name="connsiteX16" fmla="*/ 100012 w 247650"/>
                <a:gd name="connsiteY16" fmla="*/ 103224 h 255624"/>
                <a:gd name="connsiteX17" fmla="*/ 92868 w 247650"/>
                <a:gd name="connsiteY17" fmla="*/ 110368 h 255624"/>
                <a:gd name="connsiteX18" fmla="*/ 66675 w 247650"/>
                <a:gd name="connsiteY18" fmla="*/ 103224 h 255624"/>
                <a:gd name="connsiteX19" fmla="*/ 59531 w 247650"/>
                <a:gd name="connsiteY19" fmla="*/ 98462 h 255624"/>
                <a:gd name="connsiteX20" fmla="*/ 54768 w 247650"/>
                <a:gd name="connsiteY20" fmla="*/ 117512 h 255624"/>
                <a:gd name="connsiteX21" fmla="*/ 66675 w 247650"/>
                <a:gd name="connsiteY21" fmla="*/ 119893 h 255624"/>
                <a:gd name="connsiteX22" fmla="*/ 64293 w 247650"/>
                <a:gd name="connsiteY22" fmla="*/ 150849 h 255624"/>
                <a:gd name="connsiteX23" fmla="*/ 47625 w 247650"/>
                <a:gd name="connsiteY23" fmla="*/ 153231 h 255624"/>
                <a:gd name="connsiteX24" fmla="*/ 40481 w 247650"/>
                <a:gd name="connsiteY24" fmla="*/ 160374 h 255624"/>
                <a:gd name="connsiteX25" fmla="*/ 35718 w 247650"/>
                <a:gd name="connsiteY25" fmla="*/ 174662 h 255624"/>
                <a:gd name="connsiteX26" fmla="*/ 33337 w 247650"/>
                <a:gd name="connsiteY26" fmla="*/ 181806 h 255624"/>
                <a:gd name="connsiteX27" fmla="*/ 4762 w 247650"/>
                <a:gd name="connsiteY27" fmla="*/ 188949 h 255624"/>
                <a:gd name="connsiteX28" fmla="*/ 7143 w 247650"/>
                <a:gd name="connsiteY28" fmla="*/ 203237 h 255624"/>
                <a:gd name="connsiteX29" fmla="*/ 9525 w 247650"/>
                <a:gd name="connsiteY29" fmla="*/ 210381 h 255624"/>
                <a:gd name="connsiteX30" fmla="*/ 7143 w 247650"/>
                <a:gd name="connsiteY30" fmla="*/ 219906 h 255624"/>
                <a:gd name="connsiteX31" fmla="*/ 2381 w 247650"/>
                <a:gd name="connsiteY31" fmla="*/ 253243 h 255624"/>
                <a:gd name="connsiteX32" fmla="*/ 0 w 247650"/>
                <a:gd name="connsiteY32" fmla="*/ 255624 h 25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47650" h="255624">
                  <a:moveTo>
                    <a:pt x="247650" y="15118"/>
                  </a:moveTo>
                  <a:cubicBezTo>
                    <a:pt x="245269" y="11149"/>
                    <a:pt x="243779" y="6485"/>
                    <a:pt x="240506" y="3212"/>
                  </a:cubicBezTo>
                  <a:cubicBezTo>
                    <a:pt x="232584" y="-4710"/>
                    <a:pt x="232547" y="4027"/>
                    <a:pt x="228600" y="7974"/>
                  </a:cubicBezTo>
                  <a:cubicBezTo>
                    <a:pt x="226576" y="9998"/>
                    <a:pt x="223837" y="11149"/>
                    <a:pt x="221456" y="12737"/>
                  </a:cubicBezTo>
                  <a:cubicBezTo>
                    <a:pt x="216693" y="11943"/>
                    <a:pt x="211881" y="11404"/>
                    <a:pt x="207168" y="10356"/>
                  </a:cubicBezTo>
                  <a:cubicBezTo>
                    <a:pt x="204718" y="9811"/>
                    <a:pt x="202535" y="7974"/>
                    <a:pt x="200025" y="7974"/>
                  </a:cubicBezTo>
                  <a:cubicBezTo>
                    <a:pt x="186508" y="7974"/>
                    <a:pt x="173037" y="9562"/>
                    <a:pt x="159543" y="10356"/>
                  </a:cubicBezTo>
                  <a:cubicBezTo>
                    <a:pt x="157956" y="12737"/>
                    <a:pt x="156061" y="14939"/>
                    <a:pt x="154781" y="17499"/>
                  </a:cubicBezTo>
                  <a:cubicBezTo>
                    <a:pt x="153659" y="19744"/>
                    <a:pt x="154443" y="23184"/>
                    <a:pt x="152400" y="24643"/>
                  </a:cubicBezTo>
                  <a:cubicBezTo>
                    <a:pt x="148315" y="27561"/>
                    <a:pt x="142875" y="27818"/>
                    <a:pt x="138112" y="29406"/>
                  </a:cubicBezTo>
                  <a:lnTo>
                    <a:pt x="130968" y="31787"/>
                  </a:lnTo>
                  <a:cubicBezTo>
                    <a:pt x="129381" y="36549"/>
                    <a:pt x="130383" y="43289"/>
                    <a:pt x="126206" y="46074"/>
                  </a:cubicBezTo>
                  <a:cubicBezTo>
                    <a:pt x="119182" y="50757"/>
                    <a:pt x="117648" y="51105"/>
                    <a:pt x="111918" y="57981"/>
                  </a:cubicBezTo>
                  <a:cubicBezTo>
                    <a:pt x="110086" y="60179"/>
                    <a:pt x="108743" y="62743"/>
                    <a:pt x="107156" y="65124"/>
                  </a:cubicBezTo>
                  <a:cubicBezTo>
                    <a:pt x="106362" y="67505"/>
                    <a:pt x="105157" y="69787"/>
                    <a:pt x="104775" y="72268"/>
                  </a:cubicBezTo>
                  <a:cubicBezTo>
                    <a:pt x="103562" y="80153"/>
                    <a:pt x="103606" y="88197"/>
                    <a:pt x="102393" y="96081"/>
                  </a:cubicBezTo>
                  <a:cubicBezTo>
                    <a:pt x="102011" y="98562"/>
                    <a:pt x="101404" y="101136"/>
                    <a:pt x="100012" y="103224"/>
                  </a:cubicBezTo>
                  <a:cubicBezTo>
                    <a:pt x="98144" y="106026"/>
                    <a:pt x="95249" y="107987"/>
                    <a:pt x="92868" y="110368"/>
                  </a:cubicBezTo>
                  <a:cubicBezTo>
                    <a:pt x="74741" y="104326"/>
                    <a:pt x="83503" y="106591"/>
                    <a:pt x="66675" y="103224"/>
                  </a:cubicBezTo>
                  <a:cubicBezTo>
                    <a:pt x="64294" y="101637"/>
                    <a:pt x="62091" y="99742"/>
                    <a:pt x="59531" y="98462"/>
                  </a:cubicBezTo>
                  <a:cubicBezTo>
                    <a:pt x="49410" y="93402"/>
                    <a:pt x="41110" y="94750"/>
                    <a:pt x="54768" y="117512"/>
                  </a:cubicBezTo>
                  <a:cubicBezTo>
                    <a:pt x="56851" y="120983"/>
                    <a:pt x="62706" y="119099"/>
                    <a:pt x="66675" y="119893"/>
                  </a:cubicBezTo>
                  <a:cubicBezTo>
                    <a:pt x="65881" y="130212"/>
                    <a:pt x="69428" y="141863"/>
                    <a:pt x="64293" y="150849"/>
                  </a:cubicBezTo>
                  <a:cubicBezTo>
                    <a:pt x="61508" y="155722"/>
                    <a:pt x="52836" y="151147"/>
                    <a:pt x="47625" y="153231"/>
                  </a:cubicBezTo>
                  <a:cubicBezTo>
                    <a:pt x="44498" y="154482"/>
                    <a:pt x="42862" y="157993"/>
                    <a:pt x="40481" y="160374"/>
                  </a:cubicBezTo>
                  <a:lnTo>
                    <a:pt x="35718" y="174662"/>
                  </a:lnTo>
                  <a:cubicBezTo>
                    <a:pt x="34924" y="177043"/>
                    <a:pt x="35718" y="181012"/>
                    <a:pt x="33337" y="181806"/>
                  </a:cubicBezTo>
                  <a:cubicBezTo>
                    <a:pt x="14469" y="188095"/>
                    <a:pt x="24002" y="185743"/>
                    <a:pt x="4762" y="188949"/>
                  </a:cubicBezTo>
                  <a:cubicBezTo>
                    <a:pt x="5556" y="193712"/>
                    <a:pt x="6096" y="198524"/>
                    <a:pt x="7143" y="203237"/>
                  </a:cubicBezTo>
                  <a:cubicBezTo>
                    <a:pt x="7688" y="205687"/>
                    <a:pt x="9525" y="207871"/>
                    <a:pt x="9525" y="210381"/>
                  </a:cubicBezTo>
                  <a:cubicBezTo>
                    <a:pt x="9525" y="213654"/>
                    <a:pt x="7937" y="216731"/>
                    <a:pt x="7143" y="219906"/>
                  </a:cubicBezTo>
                  <a:cubicBezTo>
                    <a:pt x="6559" y="225163"/>
                    <a:pt x="4908" y="245661"/>
                    <a:pt x="2381" y="253243"/>
                  </a:cubicBezTo>
                  <a:cubicBezTo>
                    <a:pt x="2026" y="254308"/>
                    <a:pt x="794" y="254830"/>
                    <a:pt x="0" y="255624"/>
                  </a:cubicBezTo>
                </a:path>
              </a:pathLst>
            </a:cu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円/楕円 54">
              <a:extLst>
                <a:ext uri="{FF2B5EF4-FFF2-40B4-BE49-F238E27FC236}">
                  <a16:creationId xmlns:a16="http://schemas.microsoft.com/office/drawing/2014/main" id="{E770189A-68BD-6FC0-4A39-ED812ABE284D}"/>
                </a:ext>
              </a:extLst>
            </p:cNvPr>
            <p:cNvSpPr/>
            <p:nvPr/>
          </p:nvSpPr>
          <p:spPr>
            <a:xfrm>
              <a:off x="1977778" y="3367107"/>
              <a:ext cx="45719" cy="45719"/>
            </a:xfrm>
            <a:prstGeom prst="ellipse">
              <a:avLst/>
            </a:prstGeom>
            <a:solidFill>
              <a:srgbClr val="E2F0D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フリーフォーム 55">
              <a:extLst>
                <a:ext uri="{FF2B5EF4-FFF2-40B4-BE49-F238E27FC236}">
                  <a16:creationId xmlns:a16="http://schemas.microsoft.com/office/drawing/2014/main" id="{70FEC607-93C0-FC00-4D9D-A5FB54FD4857}"/>
                </a:ext>
              </a:extLst>
            </p:cNvPr>
            <p:cNvSpPr/>
            <p:nvPr/>
          </p:nvSpPr>
          <p:spPr>
            <a:xfrm>
              <a:off x="2274038" y="3833813"/>
              <a:ext cx="85781" cy="90545"/>
            </a:xfrm>
            <a:custGeom>
              <a:avLst/>
              <a:gdLst>
                <a:gd name="connsiteX0" fmla="*/ 85781 w 85781"/>
                <a:gd name="connsiteY0" fmla="*/ 0 h 90545"/>
                <a:gd name="connsiteX1" fmla="*/ 85781 w 85781"/>
                <a:gd name="connsiteY1" fmla="*/ 0 h 90545"/>
                <a:gd name="connsiteX2" fmla="*/ 64350 w 85781"/>
                <a:gd name="connsiteY2" fmla="*/ 2381 h 90545"/>
                <a:gd name="connsiteX3" fmla="*/ 50062 w 85781"/>
                <a:gd name="connsiteY3" fmla="*/ 11906 h 90545"/>
                <a:gd name="connsiteX4" fmla="*/ 40537 w 85781"/>
                <a:gd name="connsiteY4" fmla="*/ 26193 h 90545"/>
                <a:gd name="connsiteX5" fmla="*/ 35775 w 85781"/>
                <a:gd name="connsiteY5" fmla="*/ 33337 h 90545"/>
                <a:gd name="connsiteX6" fmla="*/ 28631 w 85781"/>
                <a:gd name="connsiteY6" fmla="*/ 38100 h 90545"/>
                <a:gd name="connsiteX7" fmla="*/ 26250 w 85781"/>
                <a:gd name="connsiteY7" fmla="*/ 45243 h 90545"/>
                <a:gd name="connsiteX8" fmla="*/ 14343 w 85781"/>
                <a:gd name="connsiteY8" fmla="*/ 57150 h 90545"/>
                <a:gd name="connsiteX9" fmla="*/ 4818 w 85781"/>
                <a:gd name="connsiteY9" fmla="*/ 59531 h 90545"/>
                <a:gd name="connsiteX10" fmla="*/ 56 w 85781"/>
                <a:gd name="connsiteY10" fmla="*/ 66675 h 90545"/>
                <a:gd name="connsiteX11" fmla="*/ 7200 w 85781"/>
                <a:gd name="connsiteY11" fmla="*/ 71437 h 90545"/>
                <a:gd name="connsiteX12" fmla="*/ 11962 w 85781"/>
                <a:gd name="connsiteY12" fmla="*/ 78581 h 90545"/>
                <a:gd name="connsiteX13" fmla="*/ 14343 w 85781"/>
                <a:gd name="connsiteY13" fmla="*/ 88106 h 90545"/>
                <a:gd name="connsiteX14" fmla="*/ 21487 w 85781"/>
                <a:gd name="connsiteY14" fmla="*/ 90487 h 90545"/>
                <a:gd name="connsiteX15" fmla="*/ 35775 w 85781"/>
                <a:gd name="connsiteY15" fmla="*/ 85725 h 90545"/>
                <a:gd name="connsiteX16" fmla="*/ 57206 w 85781"/>
                <a:gd name="connsiteY16" fmla="*/ 83343 h 90545"/>
                <a:gd name="connsiteX17" fmla="*/ 78637 w 85781"/>
                <a:gd name="connsiteY17" fmla="*/ 71437 h 90545"/>
                <a:gd name="connsiteX18" fmla="*/ 76256 w 85781"/>
                <a:gd name="connsiteY18" fmla="*/ 61912 h 90545"/>
                <a:gd name="connsiteX19" fmla="*/ 69112 w 85781"/>
                <a:gd name="connsiteY19" fmla="*/ 57150 h 90545"/>
                <a:gd name="connsiteX20" fmla="*/ 73875 w 85781"/>
                <a:gd name="connsiteY20" fmla="*/ 33337 h 90545"/>
                <a:gd name="connsiteX21" fmla="*/ 83400 w 85781"/>
                <a:gd name="connsiteY21" fmla="*/ 11906 h 90545"/>
                <a:gd name="connsiteX22" fmla="*/ 85781 w 85781"/>
                <a:gd name="connsiteY22" fmla="*/ 4762 h 90545"/>
                <a:gd name="connsiteX23" fmla="*/ 85781 w 85781"/>
                <a:gd name="connsiteY23" fmla="*/ 0 h 90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5781" h="90545">
                  <a:moveTo>
                    <a:pt x="85781" y="0"/>
                  </a:moveTo>
                  <a:lnTo>
                    <a:pt x="85781" y="0"/>
                  </a:lnTo>
                  <a:cubicBezTo>
                    <a:pt x="78637" y="794"/>
                    <a:pt x="71169" y="108"/>
                    <a:pt x="64350" y="2381"/>
                  </a:cubicBezTo>
                  <a:cubicBezTo>
                    <a:pt x="58920" y="4191"/>
                    <a:pt x="50062" y="11906"/>
                    <a:pt x="50062" y="11906"/>
                  </a:cubicBezTo>
                  <a:lnTo>
                    <a:pt x="40537" y="26193"/>
                  </a:lnTo>
                  <a:cubicBezTo>
                    <a:pt x="38950" y="28574"/>
                    <a:pt x="38156" y="31749"/>
                    <a:pt x="35775" y="33337"/>
                  </a:cubicBezTo>
                  <a:lnTo>
                    <a:pt x="28631" y="38100"/>
                  </a:lnTo>
                  <a:cubicBezTo>
                    <a:pt x="27837" y="40481"/>
                    <a:pt x="27372" y="42998"/>
                    <a:pt x="26250" y="45243"/>
                  </a:cubicBezTo>
                  <a:cubicBezTo>
                    <a:pt x="23364" y="51015"/>
                    <a:pt x="20404" y="54552"/>
                    <a:pt x="14343" y="57150"/>
                  </a:cubicBezTo>
                  <a:cubicBezTo>
                    <a:pt x="11335" y="58439"/>
                    <a:pt x="7993" y="58737"/>
                    <a:pt x="4818" y="59531"/>
                  </a:cubicBezTo>
                  <a:cubicBezTo>
                    <a:pt x="3231" y="61912"/>
                    <a:pt x="-505" y="63869"/>
                    <a:pt x="56" y="66675"/>
                  </a:cubicBezTo>
                  <a:cubicBezTo>
                    <a:pt x="617" y="69481"/>
                    <a:pt x="5176" y="69413"/>
                    <a:pt x="7200" y="71437"/>
                  </a:cubicBezTo>
                  <a:cubicBezTo>
                    <a:pt x="9224" y="73461"/>
                    <a:pt x="10375" y="76200"/>
                    <a:pt x="11962" y="78581"/>
                  </a:cubicBezTo>
                  <a:cubicBezTo>
                    <a:pt x="12756" y="81756"/>
                    <a:pt x="12299" y="85550"/>
                    <a:pt x="14343" y="88106"/>
                  </a:cubicBezTo>
                  <a:cubicBezTo>
                    <a:pt x="15911" y="90066"/>
                    <a:pt x="18992" y="90764"/>
                    <a:pt x="21487" y="90487"/>
                  </a:cubicBezTo>
                  <a:cubicBezTo>
                    <a:pt x="26477" y="89933"/>
                    <a:pt x="30786" y="86280"/>
                    <a:pt x="35775" y="85725"/>
                  </a:cubicBezTo>
                  <a:lnTo>
                    <a:pt x="57206" y="83343"/>
                  </a:lnTo>
                  <a:cubicBezTo>
                    <a:pt x="78691" y="77972"/>
                    <a:pt x="74186" y="84791"/>
                    <a:pt x="78637" y="71437"/>
                  </a:cubicBezTo>
                  <a:cubicBezTo>
                    <a:pt x="77843" y="68262"/>
                    <a:pt x="78071" y="64635"/>
                    <a:pt x="76256" y="61912"/>
                  </a:cubicBezTo>
                  <a:cubicBezTo>
                    <a:pt x="74668" y="59531"/>
                    <a:pt x="69733" y="59944"/>
                    <a:pt x="69112" y="57150"/>
                  </a:cubicBezTo>
                  <a:cubicBezTo>
                    <a:pt x="68436" y="54108"/>
                    <a:pt x="71244" y="38600"/>
                    <a:pt x="73875" y="33337"/>
                  </a:cubicBezTo>
                  <a:cubicBezTo>
                    <a:pt x="85193" y="10702"/>
                    <a:pt x="71117" y="48754"/>
                    <a:pt x="83400" y="11906"/>
                  </a:cubicBezTo>
                  <a:lnTo>
                    <a:pt x="85781" y="4762"/>
                  </a:lnTo>
                  <a:lnTo>
                    <a:pt x="85781" y="0"/>
                  </a:lnTo>
                  <a:close/>
                </a:path>
              </a:pathLst>
            </a:custGeom>
            <a:solidFill>
              <a:srgbClr val="E2F0D9"/>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二等辺三角形 47">
              <a:extLst>
                <a:ext uri="{FF2B5EF4-FFF2-40B4-BE49-F238E27FC236}">
                  <a16:creationId xmlns:a16="http://schemas.microsoft.com/office/drawing/2014/main" id="{6763E3EA-53CC-8D46-4849-40010EA61005}"/>
                </a:ext>
              </a:extLst>
            </p:cNvPr>
            <p:cNvSpPr/>
            <p:nvPr/>
          </p:nvSpPr>
          <p:spPr>
            <a:xfrm rot="1401860">
              <a:off x="2164504" y="3819392"/>
              <a:ext cx="46798" cy="45719"/>
            </a:xfrm>
            <a:prstGeom prst="triangle">
              <a:avLst>
                <a:gd name="adj" fmla="val 77589"/>
              </a:avLst>
            </a:prstGeom>
            <a:solidFill>
              <a:srgbClr val="E2F0D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円/楕円 57">
              <a:extLst>
                <a:ext uri="{FF2B5EF4-FFF2-40B4-BE49-F238E27FC236}">
                  <a16:creationId xmlns:a16="http://schemas.microsoft.com/office/drawing/2014/main" id="{A5E26D9A-3963-8F14-D19B-1BD07F0DB45D}"/>
                </a:ext>
              </a:extLst>
            </p:cNvPr>
            <p:cNvSpPr/>
            <p:nvPr/>
          </p:nvSpPr>
          <p:spPr>
            <a:xfrm>
              <a:off x="1918121" y="3416048"/>
              <a:ext cx="45719" cy="45719"/>
            </a:xfrm>
            <a:prstGeom prst="ellipse">
              <a:avLst/>
            </a:prstGeom>
            <a:solidFill>
              <a:srgbClr val="E2F0D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フリーフォーム 2">
              <a:extLst>
                <a:ext uri="{FF2B5EF4-FFF2-40B4-BE49-F238E27FC236}">
                  <a16:creationId xmlns:a16="http://schemas.microsoft.com/office/drawing/2014/main" id="{B5B50DA8-33D6-DF83-9ACD-942751115AD5}"/>
                </a:ext>
              </a:extLst>
            </p:cNvPr>
            <p:cNvSpPr/>
            <p:nvPr/>
          </p:nvSpPr>
          <p:spPr>
            <a:xfrm>
              <a:off x="1076325" y="3967163"/>
              <a:ext cx="593116" cy="788256"/>
            </a:xfrm>
            <a:custGeom>
              <a:avLst/>
              <a:gdLst>
                <a:gd name="connsiteX0" fmla="*/ 350044 w 593116"/>
                <a:gd name="connsiteY0" fmla="*/ 4762 h 788256"/>
                <a:gd name="connsiteX1" fmla="*/ 350044 w 593116"/>
                <a:gd name="connsiteY1" fmla="*/ 4762 h 788256"/>
                <a:gd name="connsiteX2" fmla="*/ 319088 w 593116"/>
                <a:gd name="connsiteY2" fmla="*/ 9525 h 788256"/>
                <a:gd name="connsiteX3" fmla="*/ 297656 w 593116"/>
                <a:gd name="connsiteY3" fmla="*/ 14287 h 788256"/>
                <a:gd name="connsiteX4" fmla="*/ 290513 w 593116"/>
                <a:gd name="connsiteY4" fmla="*/ 9525 h 788256"/>
                <a:gd name="connsiteX5" fmla="*/ 280988 w 593116"/>
                <a:gd name="connsiteY5" fmla="*/ 2381 h 788256"/>
                <a:gd name="connsiteX6" fmla="*/ 271463 w 593116"/>
                <a:gd name="connsiteY6" fmla="*/ 0 h 788256"/>
                <a:gd name="connsiteX7" fmla="*/ 254794 w 593116"/>
                <a:gd name="connsiteY7" fmla="*/ 4762 h 788256"/>
                <a:gd name="connsiteX8" fmla="*/ 221456 w 593116"/>
                <a:gd name="connsiteY8" fmla="*/ 9525 h 788256"/>
                <a:gd name="connsiteX9" fmla="*/ 219075 w 593116"/>
                <a:gd name="connsiteY9" fmla="*/ 19050 h 788256"/>
                <a:gd name="connsiteX10" fmla="*/ 221456 w 593116"/>
                <a:gd name="connsiteY10" fmla="*/ 26193 h 788256"/>
                <a:gd name="connsiteX11" fmla="*/ 211931 w 593116"/>
                <a:gd name="connsiteY11" fmla="*/ 47625 h 788256"/>
                <a:gd name="connsiteX12" fmla="*/ 195263 w 593116"/>
                <a:gd name="connsiteY12" fmla="*/ 50006 h 788256"/>
                <a:gd name="connsiteX13" fmla="*/ 192881 w 593116"/>
                <a:gd name="connsiteY13" fmla="*/ 80962 h 788256"/>
                <a:gd name="connsiteX14" fmla="*/ 185738 w 593116"/>
                <a:gd name="connsiteY14" fmla="*/ 83343 h 788256"/>
                <a:gd name="connsiteX15" fmla="*/ 150019 w 593116"/>
                <a:gd name="connsiteY15" fmla="*/ 80962 h 788256"/>
                <a:gd name="connsiteX16" fmla="*/ 142875 w 593116"/>
                <a:gd name="connsiteY16" fmla="*/ 85725 h 788256"/>
                <a:gd name="connsiteX17" fmla="*/ 140494 w 593116"/>
                <a:gd name="connsiteY17" fmla="*/ 92868 h 788256"/>
                <a:gd name="connsiteX18" fmla="*/ 133350 w 593116"/>
                <a:gd name="connsiteY18" fmla="*/ 95250 h 788256"/>
                <a:gd name="connsiteX19" fmla="*/ 126206 w 593116"/>
                <a:gd name="connsiteY19" fmla="*/ 100012 h 788256"/>
                <a:gd name="connsiteX20" fmla="*/ 109538 w 593116"/>
                <a:gd name="connsiteY20" fmla="*/ 109537 h 788256"/>
                <a:gd name="connsiteX21" fmla="*/ 100013 w 593116"/>
                <a:gd name="connsiteY21" fmla="*/ 107156 h 788256"/>
                <a:gd name="connsiteX22" fmla="*/ 95250 w 593116"/>
                <a:gd name="connsiteY22" fmla="*/ 88106 h 788256"/>
                <a:gd name="connsiteX23" fmla="*/ 54769 w 593116"/>
                <a:gd name="connsiteY23" fmla="*/ 90487 h 788256"/>
                <a:gd name="connsiteX24" fmla="*/ 52388 w 593116"/>
                <a:gd name="connsiteY24" fmla="*/ 126206 h 788256"/>
                <a:gd name="connsiteX25" fmla="*/ 35719 w 593116"/>
                <a:gd name="connsiteY25" fmla="*/ 130968 h 788256"/>
                <a:gd name="connsiteX26" fmla="*/ 38100 w 593116"/>
                <a:gd name="connsiteY26" fmla="*/ 138112 h 788256"/>
                <a:gd name="connsiteX27" fmla="*/ 45244 w 593116"/>
                <a:gd name="connsiteY27" fmla="*/ 154781 h 788256"/>
                <a:gd name="connsiteX28" fmla="*/ 50006 w 593116"/>
                <a:gd name="connsiteY28" fmla="*/ 171450 h 788256"/>
                <a:gd name="connsiteX29" fmla="*/ 54769 w 593116"/>
                <a:gd name="connsiteY29" fmla="*/ 185737 h 788256"/>
                <a:gd name="connsiteX30" fmla="*/ 61913 w 593116"/>
                <a:gd name="connsiteY30" fmla="*/ 190500 h 788256"/>
                <a:gd name="connsiteX31" fmla="*/ 71438 w 593116"/>
                <a:gd name="connsiteY31" fmla="*/ 197643 h 788256"/>
                <a:gd name="connsiteX32" fmla="*/ 83344 w 593116"/>
                <a:gd name="connsiteY32" fmla="*/ 202406 h 788256"/>
                <a:gd name="connsiteX33" fmla="*/ 85725 w 593116"/>
                <a:gd name="connsiteY33" fmla="*/ 261937 h 788256"/>
                <a:gd name="connsiteX34" fmla="*/ 78581 w 593116"/>
                <a:gd name="connsiteY34" fmla="*/ 264318 h 788256"/>
                <a:gd name="connsiteX35" fmla="*/ 71438 w 593116"/>
                <a:gd name="connsiteY35" fmla="*/ 269081 h 788256"/>
                <a:gd name="connsiteX36" fmla="*/ 40481 w 593116"/>
                <a:gd name="connsiteY36" fmla="*/ 266700 h 788256"/>
                <a:gd name="connsiteX37" fmla="*/ 35719 w 593116"/>
                <a:gd name="connsiteY37" fmla="*/ 226218 h 788256"/>
                <a:gd name="connsiteX38" fmla="*/ 26194 w 593116"/>
                <a:gd name="connsiteY38" fmla="*/ 209550 h 788256"/>
                <a:gd name="connsiteX39" fmla="*/ 23813 w 593116"/>
                <a:gd name="connsiteY39" fmla="*/ 202406 h 788256"/>
                <a:gd name="connsiteX40" fmla="*/ 16669 w 593116"/>
                <a:gd name="connsiteY40" fmla="*/ 207168 h 788256"/>
                <a:gd name="connsiteX41" fmla="*/ 14288 w 593116"/>
                <a:gd name="connsiteY41" fmla="*/ 214312 h 788256"/>
                <a:gd name="connsiteX42" fmla="*/ 4763 w 593116"/>
                <a:gd name="connsiteY42" fmla="*/ 228600 h 788256"/>
                <a:gd name="connsiteX43" fmla="*/ 0 w 593116"/>
                <a:gd name="connsiteY43" fmla="*/ 235743 h 788256"/>
                <a:gd name="connsiteX44" fmla="*/ 2381 w 593116"/>
                <a:gd name="connsiteY44" fmla="*/ 254793 h 788256"/>
                <a:gd name="connsiteX45" fmla="*/ 7144 w 593116"/>
                <a:gd name="connsiteY45" fmla="*/ 269081 h 788256"/>
                <a:gd name="connsiteX46" fmla="*/ 23813 w 593116"/>
                <a:gd name="connsiteY46" fmla="*/ 278606 h 788256"/>
                <a:gd name="connsiteX47" fmla="*/ 30956 w 593116"/>
                <a:gd name="connsiteY47" fmla="*/ 280987 h 788256"/>
                <a:gd name="connsiteX48" fmla="*/ 38100 w 593116"/>
                <a:gd name="connsiteY48" fmla="*/ 290512 h 788256"/>
                <a:gd name="connsiteX49" fmla="*/ 38100 w 593116"/>
                <a:gd name="connsiteY49" fmla="*/ 340518 h 788256"/>
                <a:gd name="connsiteX50" fmla="*/ 45244 w 593116"/>
                <a:gd name="connsiteY50" fmla="*/ 338137 h 788256"/>
                <a:gd name="connsiteX51" fmla="*/ 52388 w 593116"/>
                <a:gd name="connsiteY51" fmla="*/ 333375 h 788256"/>
                <a:gd name="connsiteX52" fmla="*/ 69056 w 593116"/>
                <a:gd name="connsiteY52" fmla="*/ 326231 h 788256"/>
                <a:gd name="connsiteX53" fmla="*/ 73819 w 593116"/>
                <a:gd name="connsiteY53" fmla="*/ 319087 h 788256"/>
                <a:gd name="connsiteX54" fmla="*/ 80963 w 593116"/>
                <a:gd name="connsiteY54" fmla="*/ 316706 h 788256"/>
                <a:gd name="connsiteX55" fmla="*/ 88106 w 593116"/>
                <a:gd name="connsiteY55" fmla="*/ 311943 h 788256"/>
                <a:gd name="connsiteX56" fmla="*/ 123825 w 593116"/>
                <a:gd name="connsiteY56" fmla="*/ 314325 h 788256"/>
                <a:gd name="connsiteX57" fmla="*/ 145256 w 593116"/>
                <a:gd name="connsiteY57" fmla="*/ 316706 h 788256"/>
                <a:gd name="connsiteX58" fmla="*/ 138113 w 593116"/>
                <a:gd name="connsiteY58" fmla="*/ 321468 h 788256"/>
                <a:gd name="connsiteX59" fmla="*/ 123825 w 593116"/>
                <a:gd name="connsiteY59" fmla="*/ 328612 h 788256"/>
                <a:gd name="connsiteX60" fmla="*/ 121444 w 593116"/>
                <a:gd name="connsiteY60" fmla="*/ 342900 h 788256"/>
                <a:gd name="connsiteX61" fmla="*/ 123825 w 593116"/>
                <a:gd name="connsiteY61" fmla="*/ 352425 h 788256"/>
                <a:gd name="connsiteX62" fmla="*/ 135731 w 593116"/>
                <a:gd name="connsiteY62" fmla="*/ 354806 h 788256"/>
                <a:gd name="connsiteX63" fmla="*/ 147638 w 593116"/>
                <a:gd name="connsiteY63" fmla="*/ 342900 h 788256"/>
                <a:gd name="connsiteX64" fmla="*/ 164306 w 593116"/>
                <a:gd name="connsiteY64" fmla="*/ 333375 h 788256"/>
                <a:gd name="connsiteX65" fmla="*/ 171450 w 593116"/>
                <a:gd name="connsiteY65" fmla="*/ 326231 h 788256"/>
                <a:gd name="connsiteX66" fmla="*/ 176213 w 593116"/>
                <a:gd name="connsiteY66" fmla="*/ 319087 h 788256"/>
                <a:gd name="connsiteX67" fmla="*/ 185738 w 593116"/>
                <a:gd name="connsiteY67" fmla="*/ 311943 h 788256"/>
                <a:gd name="connsiteX68" fmla="*/ 183356 w 593116"/>
                <a:gd name="connsiteY68" fmla="*/ 297656 h 788256"/>
                <a:gd name="connsiteX69" fmla="*/ 176213 w 593116"/>
                <a:gd name="connsiteY69" fmla="*/ 290512 h 788256"/>
                <a:gd name="connsiteX70" fmla="*/ 166688 w 593116"/>
                <a:gd name="connsiteY70" fmla="*/ 276225 h 788256"/>
                <a:gd name="connsiteX71" fmla="*/ 166688 w 593116"/>
                <a:gd name="connsiteY71" fmla="*/ 276225 h 788256"/>
                <a:gd name="connsiteX72" fmla="*/ 164306 w 593116"/>
                <a:gd name="connsiteY72" fmla="*/ 269081 h 788256"/>
                <a:gd name="connsiteX73" fmla="*/ 142875 w 593116"/>
                <a:gd name="connsiteY73" fmla="*/ 261937 h 788256"/>
                <a:gd name="connsiteX74" fmla="*/ 121444 w 593116"/>
                <a:gd name="connsiteY74" fmla="*/ 257175 h 788256"/>
                <a:gd name="connsiteX75" fmla="*/ 133350 w 593116"/>
                <a:gd name="connsiteY75" fmla="*/ 242887 h 788256"/>
                <a:gd name="connsiteX76" fmla="*/ 138113 w 593116"/>
                <a:gd name="connsiteY76" fmla="*/ 228600 h 788256"/>
                <a:gd name="connsiteX77" fmla="*/ 140494 w 593116"/>
                <a:gd name="connsiteY77" fmla="*/ 192881 h 788256"/>
                <a:gd name="connsiteX78" fmla="*/ 150019 w 593116"/>
                <a:gd name="connsiteY78" fmla="*/ 190500 h 788256"/>
                <a:gd name="connsiteX79" fmla="*/ 185738 w 593116"/>
                <a:gd name="connsiteY79" fmla="*/ 192881 h 788256"/>
                <a:gd name="connsiteX80" fmla="*/ 190500 w 593116"/>
                <a:gd name="connsiteY80" fmla="*/ 200025 h 788256"/>
                <a:gd name="connsiteX81" fmla="*/ 197644 w 593116"/>
                <a:gd name="connsiteY81" fmla="*/ 209550 h 788256"/>
                <a:gd name="connsiteX82" fmla="*/ 195263 w 593116"/>
                <a:gd name="connsiteY82" fmla="*/ 233362 h 788256"/>
                <a:gd name="connsiteX83" fmla="*/ 197644 w 593116"/>
                <a:gd name="connsiteY83" fmla="*/ 261937 h 788256"/>
                <a:gd name="connsiteX84" fmla="*/ 204788 w 593116"/>
                <a:gd name="connsiteY84" fmla="*/ 266700 h 788256"/>
                <a:gd name="connsiteX85" fmla="*/ 216694 w 593116"/>
                <a:gd name="connsiteY85" fmla="*/ 280987 h 788256"/>
                <a:gd name="connsiteX86" fmla="*/ 226219 w 593116"/>
                <a:gd name="connsiteY86" fmla="*/ 283368 h 788256"/>
                <a:gd name="connsiteX87" fmla="*/ 233363 w 593116"/>
                <a:gd name="connsiteY87" fmla="*/ 290512 h 788256"/>
                <a:gd name="connsiteX88" fmla="*/ 233363 w 593116"/>
                <a:gd name="connsiteY88" fmla="*/ 316706 h 788256"/>
                <a:gd name="connsiteX89" fmla="*/ 228600 w 593116"/>
                <a:gd name="connsiteY89" fmla="*/ 323850 h 788256"/>
                <a:gd name="connsiteX90" fmla="*/ 214313 w 593116"/>
                <a:gd name="connsiteY90" fmla="*/ 328612 h 788256"/>
                <a:gd name="connsiteX91" fmla="*/ 207169 w 593116"/>
                <a:gd name="connsiteY91" fmla="*/ 333375 h 788256"/>
                <a:gd name="connsiteX92" fmla="*/ 209550 w 593116"/>
                <a:gd name="connsiteY92" fmla="*/ 347662 h 788256"/>
                <a:gd name="connsiteX93" fmla="*/ 238125 w 593116"/>
                <a:gd name="connsiteY93" fmla="*/ 366712 h 788256"/>
                <a:gd name="connsiteX94" fmla="*/ 230981 w 593116"/>
                <a:gd name="connsiteY94" fmla="*/ 369093 h 788256"/>
                <a:gd name="connsiteX95" fmla="*/ 216694 w 593116"/>
                <a:gd name="connsiteY95" fmla="*/ 381000 h 788256"/>
                <a:gd name="connsiteX96" fmla="*/ 211931 w 593116"/>
                <a:gd name="connsiteY96" fmla="*/ 395287 h 788256"/>
                <a:gd name="connsiteX97" fmla="*/ 209550 w 593116"/>
                <a:gd name="connsiteY97" fmla="*/ 402431 h 788256"/>
                <a:gd name="connsiteX98" fmla="*/ 204788 w 593116"/>
                <a:gd name="connsiteY98" fmla="*/ 409575 h 788256"/>
                <a:gd name="connsiteX99" fmla="*/ 195263 w 593116"/>
                <a:gd name="connsiteY99" fmla="*/ 426243 h 788256"/>
                <a:gd name="connsiteX100" fmla="*/ 188119 w 593116"/>
                <a:gd name="connsiteY100" fmla="*/ 433387 h 788256"/>
                <a:gd name="connsiteX101" fmla="*/ 176213 w 593116"/>
                <a:gd name="connsiteY101" fmla="*/ 447675 h 788256"/>
                <a:gd name="connsiteX102" fmla="*/ 166688 w 593116"/>
                <a:gd name="connsiteY102" fmla="*/ 464343 h 788256"/>
                <a:gd name="connsiteX103" fmla="*/ 152400 w 593116"/>
                <a:gd name="connsiteY103" fmla="*/ 473868 h 788256"/>
                <a:gd name="connsiteX104" fmla="*/ 145256 w 593116"/>
                <a:gd name="connsiteY104" fmla="*/ 471487 h 788256"/>
                <a:gd name="connsiteX105" fmla="*/ 119063 w 593116"/>
                <a:gd name="connsiteY105" fmla="*/ 481012 h 788256"/>
                <a:gd name="connsiteX106" fmla="*/ 114300 w 593116"/>
                <a:gd name="connsiteY106" fmla="*/ 545306 h 788256"/>
                <a:gd name="connsiteX107" fmla="*/ 109538 w 593116"/>
                <a:gd name="connsiteY107" fmla="*/ 552450 h 788256"/>
                <a:gd name="connsiteX108" fmla="*/ 95250 w 593116"/>
                <a:gd name="connsiteY108" fmla="*/ 557212 h 788256"/>
                <a:gd name="connsiteX109" fmla="*/ 97631 w 593116"/>
                <a:gd name="connsiteY109" fmla="*/ 566737 h 788256"/>
                <a:gd name="connsiteX110" fmla="*/ 109538 w 593116"/>
                <a:gd name="connsiteY110" fmla="*/ 581025 h 788256"/>
                <a:gd name="connsiteX111" fmla="*/ 116681 w 593116"/>
                <a:gd name="connsiteY111" fmla="*/ 583406 h 788256"/>
                <a:gd name="connsiteX112" fmla="*/ 123825 w 593116"/>
                <a:gd name="connsiteY112" fmla="*/ 597693 h 788256"/>
                <a:gd name="connsiteX113" fmla="*/ 130969 w 593116"/>
                <a:gd name="connsiteY113" fmla="*/ 611981 h 788256"/>
                <a:gd name="connsiteX114" fmla="*/ 102394 w 593116"/>
                <a:gd name="connsiteY114" fmla="*/ 661987 h 788256"/>
                <a:gd name="connsiteX115" fmla="*/ 90488 w 593116"/>
                <a:gd name="connsiteY115" fmla="*/ 664368 h 788256"/>
                <a:gd name="connsiteX116" fmla="*/ 83344 w 593116"/>
                <a:gd name="connsiteY116" fmla="*/ 678656 h 788256"/>
                <a:gd name="connsiteX117" fmla="*/ 88106 w 593116"/>
                <a:gd name="connsiteY117" fmla="*/ 685800 h 788256"/>
                <a:gd name="connsiteX118" fmla="*/ 102394 w 593116"/>
                <a:gd name="connsiteY118" fmla="*/ 692943 h 788256"/>
                <a:gd name="connsiteX119" fmla="*/ 104775 w 593116"/>
                <a:gd name="connsiteY119" fmla="*/ 709612 h 788256"/>
                <a:gd name="connsiteX120" fmla="*/ 111919 w 593116"/>
                <a:gd name="connsiteY120" fmla="*/ 707231 h 788256"/>
                <a:gd name="connsiteX121" fmla="*/ 145256 w 593116"/>
                <a:gd name="connsiteY121" fmla="*/ 711993 h 788256"/>
                <a:gd name="connsiteX122" fmla="*/ 159544 w 593116"/>
                <a:gd name="connsiteY122" fmla="*/ 716756 h 788256"/>
                <a:gd name="connsiteX123" fmla="*/ 166688 w 593116"/>
                <a:gd name="connsiteY123" fmla="*/ 719137 h 788256"/>
                <a:gd name="connsiteX124" fmla="*/ 173831 w 593116"/>
                <a:gd name="connsiteY124" fmla="*/ 742950 h 788256"/>
                <a:gd name="connsiteX125" fmla="*/ 178594 w 593116"/>
                <a:gd name="connsiteY125" fmla="*/ 750093 h 788256"/>
                <a:gd name="connsiteX126" fmla="*/ 185738 w 593116"/>
                <a:gd name="connsiteY126" fmla="*/ 747712 h 788256"/>
                <a:gd name="connsiteX127" fmla="*/ 200025 w 593116"/>
                <a:gd name="connsiteY127" fmla="*/ 733425 h 788256"/>
                <a:gd name="connsiteX128" fmla="*/ 204788 w 593116"/>
                <a:gd name="connsiteY128" fmla="*/ 719137 h 788256"/>
                <a:gd name="connsiteX129" fmla="*/ 207169 w 593116"/>
                <a:gd name="connsiteY129" fmla="*/ 711993 h 788256"/>
                <a:gd name="connsiteX130" fmla="*/ 197644 w 593116"/>
                <a:gd name="connsiteY130" fmla="*/ 690562 h 788256"/>
                <a:gd name="connsiteX131" fmla="*/ 188119 w 593116"/>
                <a:gd name="connsiteY131" fmla="*/ 685800 h 788256"/>
                <a:gd name="connsiteX132" fmla="*/ 178594 w 593116"/>
                <a:gd name="connsiteY132" fmla="*/ 645318 h 788256"/>
                <a:gd name="connsiteX133" fmla="*/ 183356 w 593116"/>
                <a:gd name="connsiteY133" fmla="*/ 638175 h 788256"/>
                <a:gd name="connsiteX134" fmla="*/ 185738 w 593116"/>
                <a:gd name="connsiteY134" fmla="*/ 626268 h 788256"/>
                <a:gd name="connsiteX135" fmla="*/ 188119 w 593116"/>
                <a:gd name="connsiteY135" fmla="*/ 619125 h 788256"/>
                <a:gd name="connsiteX136" fmla="*/ 197644 w 593116"/>
                <a:gd name="connsiteY136" fmla="*/ 616743 h 788256"/>
                <a:gd name="connsiteX137" fmla="*/ 204788 w 593116"/>
                <a:gd name="connsiteY137" fmla="*/ 611981 h 788256"/>
                <a:gd name="connsiteX138" fmla="*/ 209550 w 593116"/>
                <a:gd name="connsiteY138" fmla="*/ 604837 h 788256"/>
                <a:gd name="connsiteX139" fmla="*/ 216694 w 593116"/>
                <a:gd name="connsiteY139" fmla="*/ 597693 h 788256"/>
                <a:gd name="connsiteX140" fmla="*/ 242888 w 593116"/>
                <a:gd name="connsiteY140" fmla="*/ 602456 h 788256"/>
                <a:gd name="connsiteX141" fmla="*/ 254794 w 593116"/>
                <a:gd name="connsiteY141" fmla="*/ 616743 h 788256"/>
                <a:gd name="connsiteX142" fmla="*/ 252413 w 593116"/>
                <a:gd name="connsiteY142" fmla="*/ 631031 h 788256"/>
                <a:gd name="connsiteX143" fmla="*/ 221456 w 593116"/>
                <a:gd name="connsiteY143" fmla="*/ 640556 h 788256"/>
                <a:gd name="connsiteX144" fmla="*/ 219075 w 593116"/>
                <a:gd name="connsiteY144" fmla="*/ 647700 h 788256"/>
                <a:gd name="connsiteX145" fmla="*/ 228600 w 593116"/>
                <a:gd name="connsiteY145" fmla="*/ 659606 h 788256"/>
                <a:gd name="connsiteX146" fmla="*/ 238125 w 593116"/>
                <a:gd name="connsiteY146" fmla="*/ 681037 h 788256"/>
                <a:gd name="connsiteX147" fmla="*/ 240506 w 593116"/>
                <a:gd name="connsiteY147" fmla="*/ 688181 h 788256"/>
                <a:gd name="connsiteX148" fmla="*/ 238125 w 593116"/>
                <a:gd name="connsiteY148" fmla="*/ 728662 h 788256"/>
                <a:gd name="connsiteX149" fmla="*/ 230981 w 593116"/>
                <a:gd name="connsiteY149" fmla="*/ 733425 h 788256"/>
                <a:gd name="connsiteX150" fmla="*/ 228600 w 593116"/>
                <a:gd name="connsiteY150" fmla="*/ 740568 h 788256"/>
                <a:gd name="connsiteX151" fmla="*/ 211931 w 593116"/>
                <a:gd name="connsiteY151" fmla="*/ 759618 h 788256"/>
                <a:gd name="connsiteX152" fmla="*/ 209550 w 593116"/>
                <a:gd name="connsiteY152" fmla="*/ 766762 h 788256"/>
                <a:gd name="connsiteX153" fmla="*/ 202406 w 593116"/>
                <a:gd name="connsiteY153" fmla="*/ 781050 h 788256"/>
                <a:gd name="connsiteX154" fmla="*/ 204788 w 593116"/>
                <a:gd name="connsiteY154" fmla="*/ 788193 h 788256"/>
                <a:gd name="connsiteX155" fmla="*/ 219075 w 593116"/>
                <a:gd name="connsiteY155" fmla="*/ 783431 h 788256"/>
                <a:gd name="connsiteX156" fmla="*/ 226219 w 593116"/>
                <a:gd name="connsiteY156" fmla="*/ 778668 h 788256"/>
                <a:gd name="connsiteX157" fmla="*/ 235744 w 593116"/>
                <a:gd name="connsiteY157" fmla="*/ 776287 h 788256"/>
                <a:gd name="connsiteX158" fmla="*/ 242888 w 593116"/>
                <a:gd name="connsiteY158" fmla="*/ 769143 h 788256"/>
                <a:gd name="connsiteX159" fmla="*/ 250031 w 593116"/>
                <a:gd name="connsiteY159" fmla="*/ 766762 h 788256"/>
                <a:gd name="connsiteX160" fmla="*/ 269081 w 593116"/>
                <a:gd name="connsiteY160" fmla="*/ 762000 h 788256"/>
                <a:gd name="connsiteX161" fmla="*/ 283369 w 593116"/>
                <a:gd name="connsiteY161" fmla="*/ 757237 h 788256"/>
                <a:gd name="connsiteX162" fmla="*/ 288131 w 593116"/>
                <a:gd name="connsiteY162" fmla="*/ 750093 h 788256"/>
                <a:gd name="connsiteX163" fmla="*/ 295275 w 593116"/>
                <a:gd name="connsiteY163" fmla="*/ 747712 h 788256"/>
                <a:gd name="connsiteX164" fmla="*/ 304800 w 593116"/>
                <a:gd name="connsiteY164" fmla="*/ 740568 h 788256"/>
                <a:gd name="connsiteX165" fmla="*/ 311944 w 593116"/>
                <a:gd name="connsiteY165" fmla="*/ 731043 h 788256"/>
                <a:gd name="connsiteX166" fmla="*/ 311944 w 593116"/>
                <a:gd name="connsiteY166" fmla="*/ 702468 h 788256"/>
                <a:gd name="connsiteX167" fmla="*/ 297656 w 593116"/>
                <a:gd name="connsiteY167" fmla="*/ 697706 h 788256"/>
                <a:gd name="connsiteX168" fmla="*/ 304800 w 593116"/>
                <a:gd name="connsiteY168" fmla="*/ 681037 h 788256"/>
                <a:gd name="connsiteX169" fmla="*/ 314325 w 593116"/>
                <a:gd name="connsiteY169" fmla="*/ 683418 h 788256"/>
                <a:gd name="connsiteX170" fmla="*/ 333375 w 593116"/>
                <a:gd name="connsiteY170" fmla="*/ 695325 h 788256"/>
                <a:gd name="connsiteX171" fmla="*/ 340519 w 593116"/>
                <a:gd name="connsiteY171" fmla="*/ 692943 h 788256"/>
                <a:gd name="connsiteX172" fmla="*/ 347663 w 593116"/>
                <a:gd name="connsiteY172" fmla="*/ 695325 h 788256"/>
                <a:gd name="connsiteX173" fmla="*/ 371475 w 593116"/>
                <a:gd name="connsiteY173" fmla="*/ 697706 h 788256"/>
                <a:gd name="connsiteX174" fmla="*/ 373856 w 593116"/>
                <a:gd name="connsiteY174" fmla="*/ 707231 h 788256"/>
                <a:gd name="connsiteX175" fmla="*/ 381000 w 593116"/>
                <a:gd name="connsiteY175" fmla="*/ 700087 h 788256"/>
                <a:gd name="connsiteX176" fmla="*/ 392906 w 593116"/>
                <a:gd name="connsiteY176" fmla="*/ 688181 h 788256"/>
                <a:gd name="connsiteX177" fmla="*/ 400050 w 593116"/>
                <a:gd name="connsiteY177" fmla="*/ 671512 h 788256"/>
                <a:gd name="connsiteX178" fmla="*/ 414338 w 593116"/>
                <a:gd name="connsiteY178" fmla="*/ 647700 h 788256"/>
                <a:gd name="connsiteX179" fmla="*/ 416719 w 593116"/>
                <a:gd name="connsiteY179" fmla="*/ 640556 h 788256"/>
                <a:gd name="connsiteX180" fmla="*/ 421481 w 593116"/>
                <a:gd name="connsiteY180" fmla="*/ 569118 h 788256"/>
                <a:gd name="connsiteX181" fmla="*/ 426244 w 593116"/>
                <a:gd name="connsiteY181" fmla="*/ 545306 h 788256"/>
                <a:gd name="connsiteX182" fmla="*/ 428625 w 593116"/>
                <a:gd name="connsiteY182" fmla="*/ 538162 h 788256"/>
                <a:gd name="connsiteX183" fmla="*/ 490538 w 593116"/>
                <a:gd name="connsiteY183" fmla="*/ 409575 h 788256"/>
                <a:gd name="connsiteX184" fmla="*/ 504825 w 593116"/>
                <a:gd name="connsiteY184" fmla="*/ 392906 h 788256"/>
                <a:gd name="connsiteX185" fmla="*/ 507206 w 593116"/>
                <a:gd name="connsiteY185" fmla="*/ 364331 h 788256"/>
                <a:gd name="connsiteX186" fmla="*/ 509588 w 593116"/>
                <a:gd name="connsiteY186" fmla="*/ 357187 h 788256"/>
                <a:gd name="connsiteX187" fmla="*/ 516731 w 593116"/>
                <a:gd name="connsiteY187" fmla="*/ 354806 h 788256"/>
                <a:gd name="connsiteX188" fmla="*/ 528638 w 593116"/>
                <a:gd name="connsiteY188" fmla="*/ 352425 h 788256"/>
                <a:gd name="connsiteX189" fmla="*/ 538163 w 593116"/>
                <a:gd name="connsiteY189" fmla="*/ 345281 h 788256"/>
                <a:gd name="connsiteX190" fmla="*/ 550069 w 593116"/>
                <a:gd name="connsiteY190" fmla="*/ 338137 h 788256"/>
                <a:gd name="connsiteX191" fmla="*/ 566738 w 593116"/>
                <a:gd name="connsiteY191" fmla="*/ 323850 h 788256"/>
                <a:gd name="connsiteX192" fmla="*/ 578644 w 593116"/>
                <a:gd name="connsiteY192" fmla="*/ 311943 h 788256"/>
                <a:gd name="connsiteX193" fmla="*/ 583406 w 593116"/>
                <a:gd name="connsiteY193" fmla="*/ 304800 h 788256"/>
                <a:gd name="connsiteX194" fmla="*/ 592931 w 593116"/>
                <a:gd name="connsiteY194" fmla="*/ 295275 h 788256"/>
                <a:gd name="connsiteX195" fmla="*/ 585788 w 593116"/>
                <a:gd name="connsiteY195" fmla="*/ 300037 h 788256"/>
                <a:gd name="connsiteX196" fmla="*/ 566738 w 593116"/>
                <a:gd name="connsiteY196" fmla="*/ 302418 h 788256"/>
                <a:gd name="connsiteX197" fmla="*/ 559594 w 593116"/>
                <a:gd name="connsiteY197" fmla="*/ 295275 h 788256"/>
                <a:gd name="connsiteX198" fmla="*/ 559594 w 593116"/>
                <a:gd name="connsiteY198" fmla="*/ 269081 h 788256"/>
                <a:gd name="connsiteX199" fmla="*/ 573881 w 593116"/>
                <a:gd name="connsiteY199" fmla="*/ 259556 h 788256"/>
                <a:gd name="connsiteX200" fmla="*/ 566738 w 593116"/>
                <a:gd name="connsiteY200" fmla="*/ 257175 h 788256"/>
                <a:gd name="connsiteX201" fmla="*/ 540544 w 593116"/>
                <a:gd name="connsiteY201" fmla="*/ 254793 h 788256"/>
                <a:gd name="connsiteX202" fmla="*/ 535781 w 593116"/>
                <a:gd name="connsiteY202" fmla="*/ 247650 h 788256"/>
                <a:gd name="connsiteX203" fmla="*/ 538163 w 593116"/>
                <a:gd name="connsiteY203" fmla="*/ 226218 h 788256"/>
                <a:gd name="connsiteX204" fmla="*/ 547688 w 593116"/>
                <a:gd name="connsiteY204" fmla="*/ 221456 h 788256"/>
                <a:gd name="connsiteX205" fmla="*/ 564356 w 593116"/>
                <a:gd name="connsiteY205" fmla="*/ 216693 h 788256"/>
                <a:gd name="connsiteX206" fmla="*/ 542925 w 593116"/>
                <a:gd name="connsiteY206" fmla="*/ 211931 h 788256"/>
                <a:gd name="connsiteX207" fmla="*/ 516731 w 593116"/>
                <a:gd name="connsiteY207" fmla="*/ 209550 h 788256"/>
                <a:gd name="connsiteX208" fmla="*/ 507206 w 593116"/>
                <a:gd name="connsiteY208" fmla="*/ 202406 h 788256"/>
                <a:gd name="connsiteX209" fmla="*/ 502444 w 593116"/>
                <a:gd name="connsiteY209" fmla="*/ 195262 h 788256"/>
                <a:gd name="connsiteX210" fmla="*/ 454819 w 593116"/>
                <a:gd name="connsiteY210" fmla="*/ 192881 h 788256"/>
                <a:gd name="connsiteX211" fmla="*/ 457200 w 593116"/>
                <a:gd name="connsiteY211" fmla="*/ 178593 h 788256"/>
                <a:gd name="connsiteX212" fmla="*/ 459581 w 593116"/>
                <a:gd name="connsiteY212" fmla="*/ 169068 h 788256"/>
                <a:gd name="connsiteX213" fmla="*/ 471488 w 593116"/>
                <a:gd name="connsiteY213" fmla="*/ 164306 h 788256"/>
                <a:gd name="connsiteX214" fmla="*/ 511969 w 593116"/>
                <a:gd name="connsiteY214" fmla="*/ 161925 h 788256"/>
                <a:gd name="connsiteX215" fmla="*/ 521494 w 593116"/>
                <a:gd name="connsiteY215" fmla="*/ 140493 h 788256"/>
                <a:gd name="connsiteX216" fmla="*/ 526256 w 593116"/>
                <a:gd name="connsiteY216" fmla="*/ 126206 h 788256"/>
                <a:gd name="connsiteX217" fmla="*/ 523875 w 593116"/>
                <a:gd name="connsiteY217" fmla="*/ 116681 h 788256"/>
                <a:gd name="connsiteX218" fmla="*/ 507206 w 593116"/>
                <a:gd name="connsiteY218" fmla="*/ 97631 h 788256"/>
                <a:gd name="connsiteX219" fmla="*/ 500063 w 593116"/>
                <a:gd name="connsiteY219" fmla="*/ 88106 h 788256"/>
                <a:gd name="connsiteX220" fmla="*/ 490538 w 593116"/>
                <a:gd name="connsiteY220" fmla="*/ 85725 h 788256"/>
                <a:gd name="connsiteX221" fmla="*/ 461963 w 593116"/>
                <a:gd name="connsiteY221" fmla="*/ 88106 h 788256"/>
                <a:gd name="connsiteX222" fmla="*/ 459581 w 593116"/>
                <a:gd name="connsiteY222" fmla="*/ 102393 h 788256"/>
                <a:gd name="connsiteX223" fmla="*/ 452438 w 593116"/>
                <a:gd name="connsiteY223" fmla="*/ 104775 h 788256"/>
                <a:gd name="connsiteX224" fmla="*/ 423863 w 593116"/>
                <a:gd name="connsiteY224" fmla="*/ 102393 h 788256"/>
                <a:gd name="connsiteX225" fmla="*/ 411956 w 593116"/>
                <a:gd name="connsiteY225" fmla="*/ 90487 h 788256"/>
                <a:gd name="connsiteX226" fmla="*/ 392906 w 593116"/>
                <a:gd name="connsiteY226" fmla="*/ 102393 h 788256"/>
                <a:gd name="connsiteX227" fmla="*/ 383381 w 593116"/>
                <a:gd name="connsiteY227" fmla="*/ 95250 h 788256"/>
                <a:gd name="connsiteX228" fmla="*/ 376238 w 593116"/>
                <a:gd name="connsiteY228" fmla="*/ 90487 h 788256"/>
                <a:gd name="connsiteX229" fmla="*/ 364331 w 593116"/>
                <a:gd name="connsiteY229" fmla="*/ 78581 h 788256"/>
                <a:gd name="connsiteX230" fmla="*/ 357188 w 593116"/>
                <a:gd name="connsiteY230" fmla="*/ 64293 h 788256"/>
                <a:gd name="connsiteX231" fmla="*/ 350044 w 593116"/>
                <a:gd name="connsiteY231" fmla="*/ 54768 h 788256"/>
                <a:gd name="connsiteX232" fmla="*/ 350044 w 593116"/>
                <a:gd name="connsiteY232" fmla="*/ 4762 h 788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Lst>
              <a:rect l="l" t="t" r="r" b="b"/>
              <a:pathLst>
                <a:path w="593116" h="788256">
                  <a:moveTo>
                    <a:pt x="350044" y="4762"/>
                  </a:moveTo>
                  <a:lnTo>
                    <a:pt x="350044" y="4762"/>
                  </a:lnTo>
                  <a:cubicBezTo>
                    <a:pt x="304960" y="9771"/>
                    <a:pt x="344875" y="4367"/>
                    <a:pt x="319088" y="9525"/>
                  </a:cubicBezTo>
                  <a:cubicBezTo>
                    <a:pt x="298126" y="13718"/>
                    <a:pt x="311563" y="9652"/>
                    <a:pt x="297656" y="14287"/>
                  </a:cubicBezTo>
                  <a:cubicBezTo>
                    <a:pt x="295275" y="12700"/>
                    <a:pt x="292842" y="11188"/>
                    <a:pt x="290513" y="9525"/>
                  </a:cubicBezTo>
                  <a:cubicBezTo>
                    <a:pt x="287283" y="7218"/>
                    <a:pt x="284538" y="4156"/>
                    <a:pt x="280988" y="2381"/>
                  </a:cubicBezTo>
                  <a:cubicBezTo>
                    <a:pt x="278061" y="917"/>
                    <a:pt x="274638" y="794"/>
                    <a:pt x="271463" y="0"/>
                  </a:cubicBezTo>
                  <a:cubicBezTo>
                    <a:pt x="265801" y="1887"/>
                    <a:pt x="260774" y="3765"/>
                    <a:pt x="254794" y="4762"/>
                  </a:cubicBezTo>
                  <a:cubicBezTo>
                    <a:pt x="243721" y="6608"/>
                    <a:pt x="232569" y="7937"/>
                    <a:pt x="221456" y="9525"/>
                  </a:cubicBezTo>
                  <a:cubicBezTo>
                    <a:pt x="220662" y="12700"/>
                    <a:pt x="219075" y="15777"/>
                    <a:pt x="219075" y="19050"/>
                  </a:cubicBezTo>
                  <a:cubicBezTo>
                    <a:pt x="219075" y="21560"/>
                    <a:pt x="221456" y="23683"/>
                    <a:pt x="221456" y="26193"/>
                  </a:cubicBezTo>
                  <a:cubicBezTo>
                    <a:pt x="221456" y="36364"/>
                    <a:pt x="222324" y="44507"/>
                    <a:pt x="211931" y="47625"/>
                  </a:cubicBezTo>
                  <a:cubicBezTo>
                    <a:pt x="206555" y="49238"/>
                    <a:pt x="200819" y="49212"/>
                    <a:pt x="195263" y="50006"/>
                  </a:cubicBezTo>
                  <a:cubicBezTo>
                    <a:pt x="196269" y="60071"/>
                    <a:pt x="202664" y="73135"/>
                    <a:pt x="192881" y="80962"/>
                  </a:cubicBezTo>
                  <a:cubicBezTo>
                    <a:pt x="190921" y="82530"/>
                    <a:pt x="188119" y="82549"/>
                    <a:pt x="185738" y="83343"/>
                  </a:cubicBezTo>
                  <a:cubicBezTo>
                    <a:pt x="170713" y="80612"/>
                    <a:pt x="162847" y="75464"/>
                    <a:pt x="150019" y="80962"/>
                  </a:cubicBezTo>
                  <a:cubicBezTo>
                    <a:pt x="147388" y="82089"/>
                    <a:pt x="145256" y="84137"/>
                    <a:pt x="142875" y="85725"/>
                  </a:cubicBezTo>
                  <a:cubicBezTo>
                    <a:pt x="142081" y="88106"/>
                    <a:pt x="142269" y="91093"/>
                    <a:pt x="140494" y="92868"/>
                  </a:cubicBezTo>
                  <a:cubicBezTo>
                    <a:pt x="138719" y="94643"/>
                    <a:pt x="135595" y="94127"/>
                    <a:pt x="133350" y="95250"/>
                  </a:cubicBezTo>
                  <a:cubicBezTo>
                    <a:pt x="130790" y="96530"/>
                    <a:pt x="128691" y="98592"/>
                    <a:pt x="126206" y="100012"/>
                  </a:cubicBezTo>
                  <a:cubicBezTo>
                    <a:pt x="105067" y="112091"/>
                    <a:pt x="126934" y="97940"/>
                    <a:pt x="109538" y="109537"/>
                  </a:cubicBezTo>
                  <a:cubicBezTo>
                    <a:pt x="106363" y="108743"/>
                    <a:pt x="101828" y="109879"/>
                    <a:pt x="100013" y="107156"/>
                  </a:cubicBezTo>
                  <a:cubicBezTo>
                    <a:pt x="96382" y="101710"/>
                    <a:pt x="101392" y="90369"/>
                    <a:pt x="95250" y="88106"/>
                  </a:cubicBezTo>
                  <a:cubicBezTo>
                    <a:pt x="82566" y="83433"/>
                    <a:pt x="68263" y="89693"/>
                    <a:pt x="54769" y="90487"/>
                  </a:cubicBezTo>
                  <a:cubicBezTo>
                    <a:pt x="53975" y="102393"/>
                    <a:pt x="57469" y="115409"/>
                    <a:pt x="52388" y="126206"/>
                  </a:cubicBezTo>
                  <a:cubicBezTo>
                    <a:pt x="49927" y="131435"/>
                    <a:pt x="40158" y="127269"/>
                    <a:pt x="35719" y="130968"/>
                  </a:cubicBezTo>
                  <a:cubicBezTo>
                    <a:pt x="33791" y="132575"/>
                    <a:pt x="37410" y="135698"/>
                    <a:pt x="38100" y="138112"/>
                  </a:cubicBezTo>
                  <a:cubicBezTo>
                    <a:pt x="41944" y="151566"/>
                    <a:pt x="37993" y="143906"/>
                    <a:pt x="45244" y="154781"/>
                  </a:cubicBezTo>
                  <a:cubicBezTo>
                    <a:pt x="53258" y="178828"/>
                    <a:pt x="41020" y="141500"/>
                    <a:pt x="50006" y="171450"/>
                  </a:cubicBezTo>
                  <a:cubicBezTo>
                    <a:pt x="51449" y="176258"/>
                    <a:pt x="50592" y="182952"/>
                    <a:pt x="54769" y="185737"/>
                  </a:cubicBezTo>
                  <a:cubicBezTo>
                    <a:pt x="57150" y="187325"/>
                    <a:pt x="59584" y="188836"/>
                    <a:pt x="61913" y="190500"/>
                  </a:cubicBezTo>
                  <a:cubicBezTo>
                    <a:pt x="65142" y="192807"/>
                    <a:pt x="67969" y="195716"/>
                    <a:pt x="71438" y="197643"/>
                  </a:cubicBezTo>
                  <a:cubicBezTo>
                    <a:pt x="75175" y="199719"/>
                    <a:pt x="79375" y="200818"/>
                    <a:pt x="83344" y="202406"/>
                  </a:cubicBezTo>
                  <a:cubicBezTo>
                    <a:pt x="96880" y="222713"/>
                    <a:pt x="93865" y="215135"/>
                    <a:pt x="85725" y="261937"/>
                  </a:cubicBezTo>
                  <a:cubicBezTo>
                    <a:pt x="85295" y="264410"/>
                    <a:pt x="80962" y="263524"/>
                    <a:pt x="78581" y="264318"/>
                  </a:cubicBezTo>
                  <a:cubicBezTo>
                    <a:pt x="76200" y="265906"/>
                    <a:pt x="74294" y="268902"/>
                    <a:pt x="71438" y="269081"/>
                  </a:cubicBezTo>
                  <a:cubicBezTo>
                    <a:pt x="61109" y="269727"/>
                    <a:pt x="47107" y="274651"/>
                    <a:pt x="40481" y="266700"/>
                  </a:cubicBezTo>
                  <a:cubicBezTo>
                    <a:pt x="31783" y="256262"/>
                    <a:pt x="38261" y="239565"/>
                    <a:pt x="35719" y="226218"/>
                  </a:cubicBezTo>
                  <a:cubicBezTo>
                    <a:pt x="34914" y="221990"/>
                    <a:pt x="28703" y="213314"/>
                    <a:pt x="26194" y="209550"/>
                  </a:cubicBezTo>
                  <a:cubicBezTo>
                    <a:pt x="25400" y="207169"/>
                    <a:pt x="26248" y="203015"/>
                    <a:pt x="23813" y="202406"/>
                  </a:cubicBezTo>
                  <a:cubicBezTo>
                    <a:pt x="21037" y="201712"/>
                    <a:pt x="18457" y="204933"/>
                    <a:pt x="16669" y="207168"/>
                  </a:cubicBezTo>
                  <a:cubicBezTo>
                    <a:pt x="15101" y="209128"/>
                    <a:pt x="15507" y="212118"/>
                    <a:pt x="14288" y="214312"/>
                  </a:cubicBezTo>
                  <a:cubicBezTo>
                    <a:pt x="11508" y="219316"/>
                    <a:pt x="7938" y="223837"/>
                    <a:pt x="4763" y="228600"/>
                  </a:cubicBezTo>
                  <a:lnTo>
                    <a:pt x="0" y="235743"/>
                  </a:lnTo>
                  <a:cubicBezTo>
                    <a:pt x="794" y="242093"/>
                    <a:pt x="1040" y="248536"/>
                    <a:pt x="2381" y="254793"/>
                  </a:cubicBezTo>
                  <a:cubicBezTo>
                    <a:pt x="3433" y="259702"/>
                    <a:pt x="2967" y="266296"/>
                    <a:pt x="7144" y="269081"/>
                  </a:cubicBezTo>
                  <a:cubicBezTo>
                    <a:pt x="14317" y="273862"/>
                    <a:pt x="15357" y="274982"/>
                    <a:pt x="23813" y="278606"/>
                  </a:cubicBezTo>
                  <a:cubicBezTo>
                    <a:pt x="26120" y="279595"/>
                    <a:pt x="28575" y="280193"/>
                    <a:pt x="30956" y="280987"/>
                  </a:cubicBezTo>
                  <a:cubicBezTo>
                    <a:pt x="33337" y="284162"/>
                    <a:pt x="36131" y="287066"/>
                    <a:pt x="38100" y="290512"/>
                  </a:cubicBezTo>
                  <a:cubicBezTo>
                    <a:pt x="45462" y="303396"/>
                    <a:pt x="38018" y="339818"/>
                    <a:pt x="38100" y="340518"/>
                  </a:cubicBezTo>
                  <a:cubicBezTo>
                    <a:pt x="38393" y="343011"/>
                    <a:pt x="42999" y="339259"/>
                    <a:pt x="45244" y="338137"/>
                  </a:cubicBezTo>
                  <a:cubicBezTo>
                    <a:pt x="47804" y="336857"/>
                    <a:pt x="49903" y="334795"/>
                    <a:pt x="52388" y="333375"/>
                  </a:cubicBezTo>
                  <a:cubicBezTo>
                    <a:pt x="60630" y="328666"/>
                    <a:pt x="61040" y="328903"/>
                    <a:pt x="69056" y="326231"/>
                  </a:cubicBezTo>
                  <a:cubicBezTo>
                    <a:pt x="70644" y="323850"/>
                    <a:pt x="71584" y="320875"/>
                    <a:pt x="73819" y="319087"/>
                  </a:cubicBezTo>
                  <a:cubicBezTo>
                    <a:pt x="75779" y="317519"/>
                    <a:pt x="78718" y="317829"/>
                    <a:pt x="80963" y="316706"/>
                  </a:cubicBezTo>
                  <a:cubicBezTo>
                    <a:pt x="83523" y="315426"/>
                    <a:pt x="85725" y="313531"/>
                    <a:pt x="88106" y="311943"/>
                  </a:cubicBezTo>
                  <a:lnTo>
                    <a:pt x="123825" y="314325"/>
                  </a:lnTo>
                  <a:cubicBezTo>
                    <a:pt x="130988" y="314922"/>
                    <a:pt x="138827" y="313492"/>
                    <a:pt x="145256" y="316706"/>
                  </a:cubicBezTo>
                  <a:cubicBezTo>
                    <a:pt x="147816" y="317986"/>
                    <a:pt x="140672" y="320188"/>
                    <a:pt x="138113" y="321468"/>
                  </a:cubicBezTo>
                  <a:cubicBezTo>
                    <a:pt x="118391" y="331330"/>
                    <a:pt x="144303" y="314962"/>
                    <a:pt x="123825" y="328612"/>
                  </a:cubicBezTo>
                  <a:cubicBezTo>
                    <a:pt x="117296" y="338407"/>
                    <a:pt x="118487" y="332548"/>
                    <a:pt x="121444" y="342900"/>
                  </a:cubicBezTo>
                  <a:cubicBezTo>
                    <a:pt x="122343" y="346047"/>
                    <a:pt x="121311" y="350330"/>
                    <a:pt x="123825" y="352425"/>
                  </a:cubicBezTo>
                  <a:cubicBezTo>
                    <a:pt x="126934" y="355016"/>
                    <a:pt x="131762" y="354012"/>
                    <a:pt x="135731" y="354806"/>
                  </a:cubicBezTo>
                  <a:cubicBezTo>
                    <a:pt x="154779" y="342107"/>
                    <a:pt x="131766" y="358772"/>
                    <a:pt x="147638" y="342900"/>
                  </a:cubicBezTo>
                  <a:cubicBezTo>
                    <a:pt x="151007" y="339531"/>
                    <a:pt x="160566" y="335245"/>
                    <a:pt x="164306" y="333375"/>
                  </a:cubicBezTo>
                  <a:cubicBezTo>
                    <a:pt x="166687" y="330994"/>
                    <a:pt x="169294" y="328818"/>
                    <a:pt x="171450" y="326231"/>
                  </a:cubicBezTo>
                  <a:cubicBezTo>
                    <a:pt x="173282" y="324032"/>
                    <a:pt x="174189" y="321111"/>
                    <a:pt x="176213" y="319087"/>
                  </a:cubicBezTo>
                  <a:cubicBezTo>
                    <a:pt x="179019" y="316281"/>
                    <a:pt x="182563" y="314324"/>
                    <a:pt x="185738" y="311943"/>
                  </a:cubicBezTo>
                  <a:cubicBezTo>
                    <a:pt x="184944" y="307181"/>
                    <a:pt x="185317" y="302068"/>
                    <a:pt x="183356" y="297656"/>
                  </a:cubicBezTo>
                  <a:cubicBezTo>
                    <a:pt x="181988" y="294579"/>
                    <a:pt x="178280" y="293170"/>
                    <a:pt x="176213" y="290512"/>
                  </a:cubicBezTo>
                  <a:cubicBezTo>
                    <a:pt x="172699" y="285994"/>
                    <a:pt x="169863" y="280987"/>
                    <a:pt x="166688" y="276225"/>
                  </a:cubicBezTo>
                  <a:lnTo>
                    <a:pt x="166688" y="276225"/>
                  </a:lnTo>
                  <a:cubicBezTo>
                    <a:pt x="165894" y="273844"/>
                    <a:pt x="166458" y="270373"/>
                    <a:pt x="164306" y="269081"/>
                  </a:cubicBezTo>
                  <a:cubicBezTo>
                    <a:pt x="157849" y="265207"/>
                    <a:pt x="150019" y="264318"/>
                    <a:pt x="142875" y="261937"/>
                  </a:cubicBezTo>
                  <a:cubicBezTo>
                    <a:pt x="131154" y="258030"/>
                    <a:pt x="138201" y="259968"/>
                    <a:pt x="121444" y="257175"/>
                  </a:cubicBezTo>
                  <a:cubicBezTo>
                    <a:pt x="125932" y="252687"/>
                    <a:pt x="130697" y="248856"/>
                    <a:pt x="133350" y="242887"/>
                  </a:cubicBezTo>
                  <a:cubicBezTo>
                    <a:pt x="135389" y="238300"/>
                    <a:pt x="138113" y="228600"/>
                    <a:pt x="138113" y="228600"/>
                  </a:cubicBezTo>
                  <a:cubicBezTo>
                    <a:pt x="138907" y="216694"/>
                    <a:pt x="136935" y="204271"/>
                    <a:pt x="140494" y="192881"/>
                  </a:cubicBezTo>
                  <a:cubicBezTo>
                    <a:pt x="141470" y="189757"/>
                    <a:pt x="146746" y="190500"/>
                    <a:pt x="150019" y="190500"/>
                  </a:cubicBezTo>
                  <a:cubicBezTo>
                    <a:pt x="161952" y="190500"/>
                    <a:pt x="173832" y="192087"/>
                    <a:pt x="185738" y="192881"/>
                  </a:cubicBezTo>
                  <a:cubicBezTo>
                    <a:pt x="187325" y="195262"/>
                    <a:pt x="188837" y="197696"/>
                    <a:pt x="190500" y="200025"/>
                  </a:cubicBezTo>
                  <a:cubicBezTo>
                    <a:pt x="192807" y="203255"/>
                    <a:pt x="197083" y="205621"/>
                    <a:pt x="197644" y="209550"/>
                  </a:cubicBezTo>
                  <a:cubicBezTo>
                    <a:pt x="198772" y="217447"/>
                    <a:pt x="196057" y="225425"/>
                    <a:pt x="195263" y="233362"/>
                  </a:cubicBezTo>
                  <a:cubicBezTo>
                    <a:pt x="196057" y="242887"/>
                    <a:pt x="195018" y="252747"/>
                    <a:pt x="197644" y="261937"/>
                  </a:cubicBezTo>
                  <a:cubicBezTo>
                    <a:pt x="198430" y="264689"/>
                    <a:pt x="202764" y="264676"/>
                    <a:pt x="204788" y="266700"/>
                  </a:cubicBezTo>
                  <a:cubicBezTo>
                    <a:pt x="211363" y="273275"/>
                    <a:pt x="207591" y="275785"/>
                    <a:pt x="216694" y="280987"/>
                  </a:cubicBezTo>
                  <a:cubicBezTo>
                    <a:pt x="219536" y="282611"/>
                    <a:pt x="223044" y="282574"/>
                    <a:pt x="226219" y="283368"/>
                  </a:cubicBezTo>
                  <a:cubicBezTo>
                    <a:pt x="228600" y="285749"/>
                    <a:pt x="231495" y="287710"/>
                    <a:pt x="233363" y="290512"/>
                  </a:cubicBezTo>
                  <a:cubicBezTo>
                    <a:pt x="238161" y="297709"/>
                    <a:pt x="235053" y="310509"/>
                    <a:pt x="233363" y="316706"/>
                  </a:cubicBezTo>
                  <a:cubicBezTo>
                    <a:pt x="232610" y="319467"/>
                    <a:pt x="231027" y="322333"/>
                    <a:pt x="228600" y="323850"/>
                  </a:cubicBezTo>
                  <a:cubicBezTo>
                    <a:pt x="224343" y="326511"/>
                    <a:pt x="214313" y="328612"/>
                    <a:pt x="214313" y="328612"/>
                  </a:cubicBezTo>
                  <a:cubicBezTo>
                    <a:pt x="211932" y="330200"/>
                    <a:pt x="208957" y="331140"/>
                    <a:pt x="207169" y="333375"/>
                  </a:cubicBezTo>
                  <a:cubicBezTo>
                    <a:pt x="202527" y="339177"/>
                    <a:pt x="204942" y="343054"/>
                    <a:pt x="209550" y="347662"/>
                  </a:cubicBezTo>
                  <a:cubicBezTo>
                    <a:pt x="227477" y="365590"/>
                    <a:pt x="221805" y="362632"/>
                    <a:pt x="238125" y="366712"/>
                  </a:cubicBezTo>
                  <a:cubicBezTo>
                    <a:pt x="235744" y="367506"/>
                    <a:pt x="233226" y="367970"/>
                    <a:pt x="230981" y="369093"/>
                  </a:cubicBezTo>
                  <a:cubicBezTo>
                    <a:pt x="224353" y="372407"/>
                    <a:pt x="221958" y="375736"/>
                    <a:pt x="216694" y="381000"/>
                  </a:cubicBezTo>
                  <a:lnTo>
                    <a:pt x="211931" y="395287"/>
                  </a:lnTo>
                  <a:cubicBezTo>
                    <a:pt x="211137" y="397668"/>
                    <a:pt x="210942" y="400342"/>
                    <a:pt x="209550" y="402431"/>
                  </a:cubicBezTo>
                  <a:cubicBezTo>
                    <a:pt x="207963" y="404812"/>
                    <a:pt x="206208" y="407090"/>
                    <a:pt x="204788" y="409575"/>
                  </a:cubicBezTo>
                  <a:cubicBezTo>
                    <a:pt x="200556" y="416982"/>
                    <a:pt x="200535" y="419917"/>
                    <a:pt x="195263" y="426243"/>
                  </a:cubicBezTo>
                  <a:cubicBezTo>
                    <a:pt x="193107" y="428830"/>
                    <a:pt x="190275" y="430800"/>
                    <a:pt x="188119" y="433387"/>
                  </a:cubicBezTo>
                  <a:cubicBezTo>
                    <a:pt x="171535" y="453287"/>
                    <a:pt x="197090" y="426795"/>
                    <a:pt x="176213" y="447675"/>
                  </a:cubicBezTo>
                  <a:cubicBezTo>
                    <a:pt x="173728" y="455126"/>
                    <a:pt x="173514" y="458275"/>
                    <a:pt x="166688" y="464343"/>
                  </a:cubicBezTo>
                  <a:cubicBezTo>
                    <a:pt x="162410" y="468146"/>
                    <a:pt x="152400" y="473868"/>
                    <a:pt x="152400" y="473868"/>
                  </a:cubicBezTo>
                  <a:cubicBezTo>
                    <a:pt x="150019" y="473074"/>
                    <a:pt x="147756" y="471260"/>
                    <a:pt x="145256" y="471487"/>
                  </a:cubicBezTo>
                  <a:cubicBezTo>
                    <a:pt x="129461" y="472923"/>
                    <a:pt x="129015" y="474377"/>
                    <a:pt x="119063" y="481012"/>
                  </a:cubicBezTo>
                  <a:cubicBezTo>
                    <a:pt x="110860" y="513813"/>
                    <a:pt x="124570" y="456290"/>
                    <a:pt x="114300" y="545306"/>
                  </a:cubicBezTo>
                  <a:cubicBezTo>
                    <a:pt x="113972" y="548149"/>
                    <a:pt x="111965" y="550933"/>
                    <a:pt x="109538" y="552450"/>
                  </a:cubicBezTo>
                  <a:cubicBezTo>
                    <a:pt x="105281" y="555111"/>
                    <a:pt x="95250" y="557212"/>
                    <a:pt x="95250" y="557212"/>
                  </a:cubicBezTo>
                  <a:cubicBezTo>
                    <a:pt x="96044" y="560387"/>
                    <a:pt x="96342" y="563729"/>
                    <a:pt x="97631" y="566737"/>
                  </a:cubicBezTo>
                  <a:cubicBezTo>
                    <a:pt x="99388" y="570837"/>
                    <a:pt x="106106" y="578737"/>
                    <a:pt x="109538" y="581025"/>
                  </a:cubicBezTo>
                  <a:cubicBezTo>
                    <a:pt x="111626" y="582417"/>
                    <a:pt x="114300" y="582612"/>
                    <a:pt x="116681" y="583406"/>
                  </a:cubicBezTo>
                  <a:cubicBezTo>
                    <a:pt x="122671" y="601371"/>
                    <a:pt x="114589" y="579221"/>
                    <a:pt x="123825" y="597693"/>
                  </a:cubicBezTo>
                  <a:cubicBezTo>
                    <a:pt x="133681" y="617407"/>
                    <a:pt x="117322" y="591512"/>
                    <a:pt x="130969" y="611981"/>
                  </a:cubicBezTo>
                  <a:cubicBezTo>
                    <a:pt x="125144" y="670225"/>
                    <a:pt x="142215" y="656678"/>
                    <a:pt x="102394" y="661987"/>
                  </a:cubicBezTo>
                  <a:cubicBezTo>
                    <a:pt x="98382" y="662522"/>
                    <a:pt x="94457" y="663574"/>
                    <a:pt x="90488" y="664368"/>
                  </a:cubicBezTo>
                  <a:cubicBezTo>
                    <a:pt x="88829" y="666857"/>
                    <a:pt x="82687" y="674711"/>
                    <a:pt x="83344" y="678656"/>
                  </a:cubicBezTo>
                  <a:cubicBezTo>
                    <a:pt x="83814" y="681479"/>
                    <a:pt x="86082" y="683776"/>
                    <a:pt x="88106" y="685800"/>
                  </a:cubicBezTo>
                  <a:cubicBezTo>
                    <a:pt x="92721" y="690415"/>
                    <a:pt x="96585" y="691007"/>
                    <a:pt x="102394" y="692943"/>
                  </a:cubicBezTo>
                  <a:cubicBezTo>
                    <a:pt x="103188" y="698499"/>
                    <a:pt x="101662" y="704942"/>
                    <a:pt x="104775" y="709612"/>
                  </a:cubicBezTo>
                  <a:cubicBezTo>
                    <a:pt x="106167" y="711701"/>
                    <a:pt x="109413" y="707084"/>
                    <a:pt x="111919" y="707231"/>
                  </a:cubicBezTo>
                  <a:cubicBezTo>
                    <a:pt x="123125" y="707890"/>
                    <a:pt x="145256" y="711993"/>
                    <a:pt x="145256" y="711993"/>
                  </a:cubicBezTo>
                  <a:lnTo>
                    <a:pt x="159544" y="716756"/>
                  </a:lnTo>
                  <a:lnTo>
                    <a:pt x="166688" y="719137"/>
                  </a:lnTo>
                  <a:cubicBezTo>
                    <a:pt x="168019" y="724460"/>
                    <a:pt x="171513" y="739474"/>
                    <a:pt x="173831" y="742950"/>
                  </a:cubicBezTo>
                  <a:lnTo>
                    <a:pt x="178594" y="750093"/>
                  </a:lnTo>
                  <a:cubicBezTo>
                    <a:pt x="180975" y="749299"/>
                    <a:pt x="183757" y="749253"/>
                    <a:pt x="185738" y="747712"/>
                  </a:cubicBezTo>
                  <a:cubicBezTo>
                    <a:pt x="191054" y="743577"/>
                    <a:pt x="200025" y="733425"/>
                    <a:pt x="200025" y="733425"/>
                  </a:cubicBezTo>
                  <a:lnTo>
                    <a:pt x="204788" y="719137"/>
                  </a:lnTo>
                  <a:lnTo>
                    <a:pt x="207169" y="711993"/>
                  </a:lnTo>
                  <a:cubicBezTo>
                    <a:pt x="205132" y="701805"/>
                    <a:pt x="206116" y="697824"/>
                    <a:pt x="197644" y="690562"/>
                  </a:cubicBezTo>
                  <a:cubicBezTo>
                    <a:pt x="194949" y="688252"/>
                    <a:pt x="191294" y="687387"/>
                    <a:pt x="188119" y="685800"/>
                  </a:cubicBezTo>
                  <a:cubicBezTo>
                    <a:pt x="177656" y="664872"/>
                    <a:pt x="172458" y="665772"/>
                    <a:pt x="178594" y="645318"/>
                  </a:cubicBezTo>
                  <a:cubicBezTo>
                    <a:pt x="179416" y="642577"/>
                    <a:pt x="181769" y="640556"/>
                    <a:pt x="183356" y="638175"/>
                  </a:cubicBezTo>
                  <a:cubicBezTo>
                    <a:pt x="184150" y="634206"/>
                    <a:pt x="184756" y="630195"/>
                    <a:pt x="185738" y="626268"/>
                  </a:cubicBezTo>
                  <a:cubicBezTo>
                    <a:pt x="186347" y="623833"/>
                    <a:pt x="186159" y="620693"/>
                    <a:pt x="188119" y="619125"/>
                  </a:cubicBezTo>
                  <a:cubicBezTo>
                    <a:pt x="190675" y="617080"/>
                    <a:pt x="194469" y="617537"/>
                    <a:pt x="197644" y="616743"/>
                  </a:cubicBezTo>
                  <a:cubicBezTo>
                    <a:pt x="200025" y="615156"/>
                    <a:pt x="202764" y="614005"/>
                    <a:pt x="204788" y="611981"/>
                  </a:cubicBezTo>
                  <a:cubicBezTo>
                    <a:pt x="206812" y="609957"/>
                    <a:pt x="207718" y="607036"/>
                    <a:pt x="209550" y="604837"/>
                  </a:cubicBezTo>
                  <a:cubicBezTo>
                    <a:pt x="211706" y="602250"/>
                    <a:pt x="214313" y="600074"/>
                    <a:pt x="216694" y="597693"/>
                  </a:cubicBezTo>
                  <a:cubicBezTo>
                    <a:pt x="217103" y="597761"/>
                    <a:pt x="241228" y="601626"/>
                    <a:pt x="242888" y="602456"/>
                  </a:cubicBezTo>
                  <a:cubicBezTo>
                    <a:pt x="247468" y="604746"/>
                    <a:pt x="252060" y="612643"/>
                    <a:pt x="254794" y="616743"/>
                  </a:cubicBezTo>
                  <a:cubicBezTo>
                    <a:pt x="254000" y="621506"/>
                    <a:pt x="255593" y="627397"/>
                    <a:pt x="252413" y="631031"/>
                  </a:cubicBezTo>
                  <a:cubicBezTo>
                    <a:pt x="251316" y="632284"/>
                    <a:pt x="221457" y="640556"/>
                    <a:pt x="221456" y="640556"/>
                  </a:cubicBezTo>
                  <a:cubicBezTo>
                    <a:pt x="220662" y="642937"/>
                    <a:pt x="219075" y="645190"/>
                    <a:pt x="219075" y="647700"/>
                  </a:cubicBezTo>
                  <a:cubicBezTo>
                    <a:pt x="219075" y="655367"/>
                    <a:pt x="223115" y="655949"/>
                    <a:pt x="228600" y="659606"/>
                  </a:cubicBezTo>
                  <a:cubicBezTo>
                    <a:pt x="236148" y="670926"/>
                    <a:pt x="232458" y="664035"/>
                    <a:pt x="238125" y="681037"/>
                  </a:cubicBezTo>
                  <a:lnTo>
                    <a:pt x="240506" y="688181"/>
                  </a:lnTo>
                  <a:cubicBezTo>
                    <a:pt x="239712" y="701675"/>
                    <a:pt x="240910" y="715435"/>
                    <a:pt x="238125" y="728662"/>
                  </a:cubicBezTo>
                  <a:cubicBezTo>
                    <a:pt x="237535" y="731463"/>
                    <a:pt x="232769" y="731190"/>
                    <a:pt x="230981" y="733425"/>
                  </a:cubicBezTo>
                  <a:cubicBezTo>
                    <a:pt x="229413" y="735385"/>
                    <a:pt x="229819" y="738374"/>
                    <a:pt x="228600" y="740568"/>
                  </a:cubicBezTo>
                  <a:cubicBezTo>
                    <a:pt x="220428" y="755277"/>
                    <a:pt x="222367" y="752661"/>
                    <a:pt x="211931" y="759618"/>
                  </a:cubicBezTo>
                  <a:cubicBezTo>
                    <a:pt x="211137" y="761999"/>
                    <a:pt x="210672" y="764517"/>
                    <a:pt x="209550" y="766762"/>
                  </a:cubicBezTo>
                  <a:cubicBezTo>
                    <a:pt x="200315" y="785235"/>
                    <a:pt x="208396" y="763086"/>
                    <a:pt x="202406" y="781050"/>
                  </a:cubicBezTo>
                  <a:cubicBezTo>
                    <a:pt x="203200" y="783431"/>
                    <a:pt x="202303" y="787838"/>
                    <a:pt x="204788" y="788193"/>
                  </a:cubicBezTo>
                  <a:cubicBezTo>
                    <a:pt x="209757" y="788903"/>
                    <a:pt x="219075" y="783431"/>
                    <a:pt x="219075" y="783431"/>
                  </a:cubicBezTo>
                  <a:cubicBezTo>
                    <a:pt x="221456" y="781843"/>
                    <a:pt x="223588" y="779795"/>
                    <a:pt x="226219" y="778668"/>
                  </a:cubicBezTo>
                  <a:cubicBezTo>
                    <a:pt x="229227" y="777379"/>
                    <a:pt x="232902" y="777911"/>
                    <a:pt x="235744" y="776287"/>
                  </a:cubicBezTo>
                  <a:cubicBezTo>
                    <a:pt x="238668" y="774616"/>
                    <a:pt x="240086" y="771011"/>
                    <a:pt x="242888" y="769143"/>
                  </a:cubicBezTo>
                  <a:cubicBezTo>
                    <a:pt x="244976" y="767751"/>
                    <a:pt x="247610" y="767422"/>
                    <a:pt x="250031" y="766762"/>
                  </a:cubicBezTo>
                  <a:cubicBezTo>
                    <a:pt x="256346" y="765040"/>
                    <a:pt x="262872" y="764070"/>
                    <a:pt x="269081" y="762000"/>
                  </a:cubicBezTo>
                  <a:lnTo>
                    <a:pt x="283369" y="757237"/>
                  </a:lnTo>
                  <a:cubicBezTo>
                    <a:pt x="284956" y="754856"/>
                    <a:pt x="285896" y="751881"/>
                    <a:pt x="288131" y="750093"/>
                  </a:cubicBezTo>
                  <a:cubicBezTo>
                    <a:pt x="290091" y="748525"/>
                    <a:pt x="293096" y="748957"/>
                    <a:pt x="295275" y="747712"/>
                  </a:cubicBezTo>
                  <a:cubicBezTo>
                    <a:pt x="298721" y="745743"/>
                    <a:pt x="301994" y="743374"/>
                    <a:pt x="304800" y="740568"/>
                  </a:cubicBezTo>
                  <a:cubicBezTo>
                    <a:pt x="307606" y="737762"/>
                    <a:pt x="309563" y="734218"/>
                    <a:pt x="311944" y="731043"/>
                  </a:cubicBezTo>
                  <a:cubicBezTo>
                    <a:pt x="315090" y="721606"/>
                    <a:pt x="318922" y="713434"/>
                    <a:pt x="311944" y="702468"/>
                  </a:cubicBezTo>
                  <a:cubicBezTo>
                    <a:pt x="309249" y="698233"/>
                    <a:pt x="297656" y="697706"/>
                    <a:pt x="297656" y="697706"/>
                  </a:cubicBezTo>
                  <a:cubicBezTo>
                    <a:pt x="298338" y="694979"/>
                    <a:pt x="300317" y="682532"/>
                    <a:pt x="304800" y="681037"/>
                  </a:cubicBezTo>
                  <a:cubicBezTo>
                    <a:pt x="307905" y="680002"/>
                    <a:pt x="311150" y="682624"/>
                    <a:pt x="314325" y="683418"/>
                  </a:cubicBezTo>
                  <a:cubicBezTo>
                    <a:pt x="320615" y="702286"/>
                    <a:pt x="314136" y="698531"/>
                    <a:pt x="333375" y="695325"/>
                  </a:cubicBezTo>
                  <a:cubicBezTo>
                    <a:pt x="335756" y="694531"/>
                    <a:pt x="338009" y="692943"/>
                    <a:pt x="340519" y="692943"/>
                  </a:cubicBezTo>
                  <a:cubicBezTo>
                    <a:pt x="343029" y="692943"/>
                    <a:pt x="345182" y="694943"/>
                    <a:pt x="347663" y="695325"/>
                  </a:cubicBezTo>
                  <a:cubicBezTo>
                    <a:pt x="355547" y="696538"/>
                    <a:pt x="363538" y="696912"/>
                    <a:pt x="371475" y="697706"/>
                  </a:cubicBezTo>
                  <a:cubicBezTo>
                    <a:pt x="372269" y="700881"/>
                    <a:pt x="370681" y="706437"/>
                    <a:pt x="373856" y="707231"/>
                  </a:cubicBezTo>
                  <a:cubicBezTo>
                    <a:pt x="377123" y="708048"/>
                    <a:pt x="378844" y="702674"/>
                    <a:pt x="381000" y="700087"/>
                  </a:cubicBezTo>
                  <a:cubicBezTo>
                    <a:pt x="390922" y="688181"/>
                    <a:pt x="379811" y="696911"/>
                    <a:pt x="392906" y="688181"/>
                  </a:cubicBezTo>
                  <a:cubicBezTo>
                    <a:pt x="406399" y="667942"/>
                    <a:pt x="389068" y="695673"/>
                    <a:pt x="400050" y="671512"/>
                  </a:cubicBezTo>
                  <a:cubicBezTo>
                    <a:pt x="403962" y="662905"/>
                    <a:pt x="409170" y="655451"/>
                    <a:pt x="414338" y="647700"/>
                  </a:cubicBezTo>
                  <a:cubicBezTo>
                    <a:pt x="415132" y="645319"/>
                    <a:pt x="416270" y="643026"/>
                    <a:pt x="416719" y="640556"/>
                  </a:cubicBezTo>
                  <a:cubicBezTo>
                    <a:pt x="421213" y="615839"/>
                    <a:pt x="418961" y="595998"/>
                    <a:pt x="421481" y="569118"/>
                  </a:cubicBezTo>
                  <a:cubicBezTo>
                    <a:pt x="422237" y="561059"/>
                    <a:pt x="423685" y="552985"/>
                    <a:pt x="426244" y="545306"/>
                  </a:cubicBezTo>
                  <a:cubicBezTo>
                    <a:pt x="427038" y="542925"/>
                    <a:pt x="417513" y="560387"/>
                    <a:pt x="428625" y="538162"/>
                  </a:cubicBezTo>
                  <a:lnTo>
                    <a:pt x="490538" y="409575"/>
                  </a:lnTo>
                  <a:cubicBezTo>
                    <a:pt x="495300" y="404019"/>
                    <a:pt x="502295" y="399773"/>
                    <a:pt x="504825" y="392906"/>
                  </a:cubicBezTo>
                  <a:cubicBezTo>
                    <a:pt x="508129" y="383937"/>
                    <a:pt x="505943" y="373805"/>
                    <a:pt x="507206" y="364331"/>
                  </a:cubicBezTo>
                  <a:cubicBezTo>
                    <a:pt x="507538" y="361843"/>
                    <a:pt x="507813" y="358962"/>
                    <a:pt x="509588" y="357187"/>
                  </a:cubicBezTo>
                  <a:cubicBezTo>
                    <a:pt x="511363" y="355412"/>
                    <a:pt x="514296" y="355415"/>
                    <a:pt x="516731" y="354806"/>
                  </a:cubicBezTo>
                  <a:cubicBezTo>
                    <a:pt x="520658" y="353824"/>
                    <a:pt x="524669" y="353219"/>
                    <a:pt x="528638" y="352425"/>
                  </a:cubicBezTo>
                  <a:cubicBezTo>
                    <a:pt x="531813" y="350044"/>
                    <a:pt x="534861" y="347483"/>
                    <a:pt x="538163" y="345281"/>
                  </a:cubicBezTo>
                  <a:cubicBezTo>
                    <a:pt x="542014" y="342714"/>
                    <a:pt x="546416" y="340979"/>
                    <a:pt x="550069" y="338137"/>
                  </a:cubicBezTo>
                  <a:cubicBezTo>
                    <a:pt x="584689" y="311210"/>
                    <a:pt x="541153" y="340904"/>
                    <a:pt x="566738" y="323850"/>
                  </a:cubicBezTo>
                  <a:cubicBezTo>
                    <a:pt x="579434" y="304804"/>
                    <a:pt x="562772" y="327815"/>
                    <a:pt x="578644" y="311943"/>
                  </a:cubicBezTo>
                  <a:cubicBezTo>
                    <a:pt x="580667" y="309920"/>
                    <a:pt x="581544" y="306973"/>
                    <a:pt x="583406" y="304800"/>
                  </a:cubicBezTo>
                  <a:cubicBezTo>
                    <a:pt x="586328" y="301391"/>
                    <a:pt x="590923" y="299291"/>
                    <a:pt x="592931" y="295275"/>
                  </a:cubicBezTo>
                  <a:cubicBezTo>
                    <a:pt x="594211" y="292716"/>
                    <a:pt x="588549" y="299284"/>
                    <a:pt x="585788" y="300037"/>
                  </a:cubicBezTo>
                  <a:cubicBezTo>
                    <a:pt x="579614" y="301721"/>
                    <a:pt x="573088" y="301624"/>
                    <a:pt x="566738" y="302418"/>
                  </a:cubicBezTo>
                  <a:cubicBezTo>
                    <a:pt x="564357" y="300037"/>
                    <a:pt x="561265" y="298199"/>
                    <a:pt x="559594" y="295275"/>
                  </a:cubicBezTo>
                  <a:cubicBezTo>
                    <a:pt x="556027" y="289033"/>
                    <a:pt x="556450" y="274021"/>
                    <a:pt x="559594" y="269081"/>
                  </a:cubicBezTo>
                  <a:cubicBezTo>
                    <a:pt x="562667" y="264252"/>
                    <a:pt x="573881" y="259556"/>
                    <a:pt x="573881" y="259556"/>
                  </a:cubicBezTo>
                  <a:cubicBezTo>
                    <a:pt x="571500" y="258762"/>
                    <a:pt x="569223" y="257530"/>
                    <a:pt x="566738" y="257175"/>
                  </a:cubicBezTo>
                  <a:cubicBezTo>
                    <a:pt x="558059" y="255935"/>
                    <a:pt x="548924" y="257371"/>
                    <a:pt x="540544" y="254793"/>
                  </a:cubicBezTo>
                  <a:cubicBezTo>
                    <a:pt x="537809" y="253951"/>
                    <a:pt x="537369" y="250031"/>
                    <a:pt x="535781" y="247650"/>
                  </a:cubicBezTo>
                  <a:cubicBezTo>
                    <a:pt x="536575" y="240506"/>
                    <a:pt x="535188" y="232762"/>
                    <a:pt x="538163" y="226218"/>
                  </a:cubicBezTo>
                  <a:cubicBezTo>
                    <a:pt x="539632" y="222987"/>
                    <a:pt x="544352" y="222669"/>
                    <a:pt x="547688" y="221456"/>
                  </a:cubicBezTo>
                  <a:cubicBezTo>
                    <a:pt x="553118" y="219481"/>
                    <a:pt x="558800" y="218281"/>
                    <a:pt x="564356" y="216693"/>
                  </a:cubicBezTo>
                  <a:cubicBezTo>
                    <a:pt x="558238" y="215164"/>
                    <a:pt x="548971" y="212687"/>
                    <a:pt x="542925" y="211931"/>
                  </a:cubicBezTo>
                  <a:cubicBezTo>
                    <a:pt x="534225" y="210844"/>
                    <a:pt x="525462" y="210344"/>
                    <a:pt x="516731" y="209550"/>
                  </a:cubicBezTo>
                  <a:cubicBezTo>
                    <a:pt x="513556" y="207169"/>
                    <a:pt x="510012" y="205212"/>
                    <a:pt x="507206" y="202406"/>
                  </a:cubicBezTo>
                  <a:cubicBezTo>
                    <a:pt x="505182" y="200382"/>
                    <a:pt x="505260" y="195774"/>
                    <a:pt x="502444" y="195262"/>
                  </a:cubicBezTo>
                  <a:cubicBezTo>
                    <a:pt x="486806" y="192419"/>
                    <a:pt x="470694" y="193675"/>
                    <a:pt x="454819" y="192881"/>
                  </a:cubicBezTo>
                  <a:cubicBezTo>
                    <a:pt x="455613" y="188118"/>
                    <a:pt x="456253" y="183328"/>
                    <a:pt x="457200" y="178593"/>
                  </a:cubicBezTo>
                  <a:cubicBezTo>
                    <a:pt x="457842" y="175384"/>
                    <a:pt x="457267" y="171382"/>
                    <a:pt x="459581" y="169068"/>
                  </a:cubicBezTo>
                  <a:cubicBezTo>
                    <a:pt x="462604" y="166045"/>
                    <a:pt x="467253" y="164883"/>
                    <a:pt x="471488" y="164306"/>
                  </a:cubicBezTo>
                  <a:cubicBezTo>
                    <a:pt x="484881" y="162480"/>
                    <a:pt x="498475" y="162719"/>
                    <a:pt x="511969" y="161925"/>
                  </a:cubicBezTo>
                  <a:cubicBezTo>
                    <a:pt x="517322" y="140512"/>
                    <a:pt x="510051" y="165668"/>
                    <a:pt x="521494" y="140493"/>
                  </a:cubicBezTo>
                  <a:cubicBezTo>
                    <a:pt x="523571" y="135923"/>
                    <a:pt x="526256" y="126206"/>
                    <a:pt x="526256" y="126206"/>
                  </a:cubicBezTo>
                  <a:cubicBezTo>
                    <a:pt x="525462" y="123031"/>
                    <a:pt x="525339" y="119608"/>
                    <a:pt x="523875" y="116681"/>
                  </a:cubicBezTo>
                  <a:cubicBezTo>
                    <a:pt x="516929" y="102789"/>
                    <a:pt x="517029" y="104179"/>
                    <a:pt x="507206" y="97631"/>
                  </a:cubicBezTo>
                  <a:cubicBezTo>
                    <a:pt x="504825" y="94456"/>
                    <a:pt x="503292" y="90413"/>
                    <a:pt x="500063" y="88106"/>
                  </a:cubicBezTo>
                  <a:cubicBezTo>
                    <a:pt x="497400" y="86204"/>
                    <a:pt x="493811" y="85725"/>
                    <a:pt x="490538" y="85725"/>
                  </a:cubicBezTo>
                  <a:cubicBezTo>
                    <a:pt x="480980" y="85725"/>
                    <a:pt x="471488" y="87312"/>
                    <a:pt x="461963" y="88106"/>
                  </a:cubicBezTo>
                  <a:cubicBezTo>
                    <a:pt x="461169" y="92868"/>
                    <a:pt x="461976" y="98201"/>
                    <a:pt x="459581" y="102393"/>
                  </a:cubicBezTo>
                  <a:cubicBezTo>
                    <a:pt x="458336" y="104572"/>
                    <a:pt x="454948" y="104775"/>
                    <a:pt x="452438" y="104775"/>
                  </a:cubicBezTo>
                  <a:cubicBezTo>
                    <a:pt x="442880" y="104775"/>
                    <a:pt x="433388" y="103187"/>
                    <a:pt x="423863" y="102393"/>
                  </a:cubicBezTo>
                  <a:cubicBezTo>
                    <a:pt x="421746" y="99219"/>
                    <a:pt x="417247" y="90487"/>
                    <a:pt x="411956" y="90487"/>
                  </a:cubicBezTo>
                  <a:cubicBezTo>
                    <a:pt x="407600" y="90487"/>
                    <a:pt x="395524" y="100429"/>
                    <a:pt x="392906" y="102393"/>
                  </a:cubicBezTo>
                  <a:cubicBezTo>
                    <a:pt x="389731" y="100012"/>
                    <a:pt x="386610" y="97557"/>
                    <a:pt x="383381" y="95250"/>
                  </a:cubicBezTo>
                  <a:cubicBezTo>
                    <a:pt x="381052" y="93587"/>
                    <a:pt x="378026" y="92722"/>
                    <a:pt x="376238" y="90487"/>
                  </a:cubicBezTo>
                  <a:cubicBezTo>
                    <a:pt x="364561" y="75890"/>
                    <a:pt x="387657" y="90243"/>
                    <a:pt x="364331" y="78581"/>
                  </a:cubicBezTo>
                  <a:cubicBezTo>
                    <a:pt x="339425" y="41217"/>
                    <a:pt x="376921" y="98826"/>
                    <a:pt x="357188" y="64293"/>
                  </a:cubicBezTo>
                  <a:cubicBezTo>
                    <a:pt x="355219" y="60847"/>
                    <a:pt x="350499" y="58711"/>
                    <a:pt x="350044" y="54768"/>
                  </a:cubicBezTo>
                  <a:cubicBezTo>
                    <a:pt x="348042" y="37421"/>
                    <a:pt x="350044" y="13096"/>
                    <a:pt x="350044" y="4762"/>
                  </a:cubicBezTo>
                  <a:close/>
                </a:path>
              </a:pathLst>
            </a:custGeom>
            <a:solidFill>
              <a:srgbClr val="BDD7E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フリーフォーム 13">
              <a:extLst>
                <a:ext uri="{FF2B5EF4-FFF2-40B4-BE49-F238E27FC236}">
                  <a16:creationId xmlns:a16="http://schemas.microsoft.com/office/drawing/2014/main" id="{190ED9BD-98B3-4BDC-08BD-E2EC00D9CB73}"/>
                </a:ext>
              </a:extLst>
            </p:cNvPr>
            <p:cNvSpPr/>
            <p:nvPr/>
          </p:nvSpPr>
          <p:spPr>
            <a:xfrm>
              <a:off x="1190625" y="4074319"/>
              <a:ext cx="117000" cy="80962"/>
            </a:xfrm>
            <a:custGeom>
              <a:avLst/>
              <a:gdLst>
                <a:gd name="connsiteX0" fmla="*/ 0 w 117000"/>
                <a:gd name="connsiteY0" fmla="*/ 0 h 80962"/>
                <a:gd name="connsiteX1" fmla="*/ 42863 w 117000"/>
                <a:gd name="connsiteY1" fmla="*/ 4762 h 80962"/>
                <a:gd name="connsiteX2" fmla="*/ 50006 w 117000"/>
                <a:gd name="connsiteY2" fmla="*/ 7144 h 80962"/>
                <a:gd name="connsiteX3" fmla="*/ 54769 w 117000"/>
                <a:gd name="connsiteY3" fmla="*/ 14287 h 80962"/>
                <a:gd name="connsiteX4" fmla="*/ 61913 w 117000"/>
                <a:gd name="connsiteY4" fmla="*/ 16669 h 80962"/>
                <a:gd name="connsiteX5" fmla="*/ 111919 w 117000"/>
                <a:gd name="connsiteY5" fmla="*/ 21431 h 80962"/>
                <a:gd name="connsiteX6" fmla="*/ 116681 w 117000"/>
                <a:gd name="connsiteY6" fmla="*/ 35719 h 80962"/>
                <a:gd name="connsiteX7" fmla="*/ 109538 w 117000"/>
                <a:gd name="connsiteY7" fmla="*/ 50006 h 80962"/>
                <a:gd name="connsiteX8" fmla="*/ 90488 w 117000"/>
                <a:gd name="connsiteY8" fmla="*/ 59531 h 80962"/>
                <a:gd name="connsiteX9" fmla="*/ 83344 w 117000"/>
                <a:gd name="connsiteY9" fmla="*/ 64294 h 80962"/>
                <a:gd name="connsiteX10" fmla="*/ 78581 w 117000"/>
                <a:gd name="connsiteY10" fmla="*/ 80962 h 8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000" h="80962">
                  <a:moveTo>
                    <a:pt x="0" y="0"/>
                  </a:moveTo>
                  <a:cubicBezTo>
                    <a:pt x="18684" y="1437"/>
                    <a:pt x="27186" y="842"/>
                    <a:pt x="42863" y="4762"/>
                  </a:cubicBezTo>
                  <a:cubicBezTo>
                    <a:pt x="45298" y="5371"/>
                    <a:pt x="47625" y="6350"/>
                    <a:pt x="50006" y="7144"/>
                  </a:cubicBezTo>
                  <a:cubicBezTo>
                    <a:pt x="51594" y="9525"/>
                    <a:pt x="52534" y="12499"/>
                    <a:pt x="54769" y="14287"/>
                  </a:cubicBezTo>
                  <a:cubicBezTo>
                    <a:pt x="56729" y="15855"/>
                    <a:pt x="59422" y="16358"/>
                    <a:pt x="61913" y="16669"/>
                  </a:cubicBezTo>
                  <a:cubicBezTo>
                    <a:pt x="78528" y="18746"/>
                    <a:pt x="95250" y="19844"/>
                    <a:pt x="111919" y="21431"/>
                  </a:cubicBezTo>
                  <a:cubicBezTo>
                    <a:pt x="113506" y="26194"/>
                    <a:pt x="118269" y="30956"/>
                    <a:pt x="116681" y="35719"/>
                  </a:cubicBezTo>
                  <a:cubicBezTo>
                    <a:pt x="114745" y="41528"/>
                    <a:pt x="114153" y="45391"/>
                    <a:pt x="109538" y="50006"/>
                  </a:cubicBezTo>
                  <a:cubicBezTo>
                    <a:pt x="104020" y="55524"/>
                    <a:pt x="97312" y="56119"/>
                    <a:pt x="90488" y="59531"/>
                  </a:cubicBezTo>
                  <a:cubicBezTo>
                    <a:pt x="87928" y="60811"/>
                    <a:pt x="85725" y="62706"/>
                    <a:pt x="83344" y="64294"/>
                  </a:cubicBezTo>
                  <a:cubicBezTo>
                    <a:pt x="76820" y="74079"/>
                    <a:pt x="78581" y="68575"/>
                    <a:pt x="78581" y="80962"/>
                  </a:cubicBezTo>
                </a:path>
              </a:pathLst>
            </a:cu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フリーフォーム 24">
              <a:extLst>
                <a:ext uri="{FF2B5EF4-FFF2-40B4-BE49-F238E27FC236}">
                  <a16:creationId xmlns:a16="http://schemas.microsoft.com/office/drawing/2014/main" id="{668B8806-0F55-CD12-F9F9-E5CB740A00A5}"/>
                </a:ext>
              </a:extLst>
            </p:cNvPr>
            <p:cNvSpPr/>
            <p:nvPr/>
          </p:nvSpPr>
          <p:spPr>
            <a:xfrm>
              <a:off x="1266825" y="4060031"/>
              <a:ext cx="211931" cy="152400"/>
            </a:xfrm>
            <a:custGeom>
              <a:avLst/>
              <a:gdLst>
                <a:gd name="connsiteX0" fmla="*/ 211931 w 211931"/>
                <a:gd name="connsiteY0" fmla="*/ 0 h 152400"/>
                <a:gd name="connsiteX1" fmla="*/ 200025 w 211931"/>
                <a:gd name="connsiteY1" fmla="*/ 14288 h 152400"/>
                <a:gd name="connsiteX2" fmla="*/ 192881 w 211931"/>
                <a:gd name="connsiteY2" fmla="*/ 19050 h 152400"/>
                <a:gd name="connsiteX3" fmla="*/ 188119 w 211931"/>
                <a:gd name="connsiteY3" fmla="*/ 26194 h 152400"/>
                <a:gd name="connsiteX4" fmla="*/ 147638 w 211931"/>
                <a:gd name="connsiteY4" fmla="*/ 28575 h 152400"/>
                <a:gd name="connsiteX5" fmla="*/ 135731 w 211931"/>
                <a:gd name="connsiteY5" fmla="*/ 40482 h 152400"/>
                <a:gd name="connsiteX6" fmla="*/ 126206 w 211931"/>
                <a:gd name="connsiteY6" fmla="*/ 47625 h 152400"/>
                <a:gd name="connsiteX7" fmla="*/ 111919 w 211931"/>
                <a:gd name="connsiteY7" fmla="*/ 64294 h 152400"/>
                <a:gd name="connsiteX8" fmla="*/ 114300 w 211931"/>
                <a:gd name="connsiteY8" fmla="*/ 92869 h 152400"/>
                <a:gd name="connsiteX9" fmla="*/ 116681 w 211931"/>
                <a:gd name="connsiteY9" fmla="*/ 102394 h 152400"/>
                <a:gd name="connsiteX10" fmla="*/ 111919 w 211931"/>
                <a:gd name="connsiteY10" fmla="*/ 130969 h 152400"/>
                <a:gd name="connsiteX11" fmla="*/ 109538 w 211931"/>
                <a:gd name="connsiteY11" fmla="*/ 123825 h 152400"/>
                <a:gd name="connsiteX12" fmla="*/ 102394 w 211931"/>
                <a:gd name="connsiteY12" fmla="*/ 119063 h 152400"/>
                <a:gd name="connsiteX13" fmla="*/ 97631 w 211931"/>
                <a:gd name="connsiteY13" fmla="*/ 111919 h 152400"/>
                <a:gd name="connsiteX14" fmla="*/ 90488 w 211931"/>
                <a:gd name="connsiteY14" fmla="*/ 114300 h 152400"/>
                <a:gd name="connsiteX15" fmla="*/ 73819 w 211931"/>
                <a:gd name="connsiteY15" fmla="*/ 116682 h 152400"/>
                <a:gd name="connsiteX16" fmla="*/ 69056 w 211931"/>
                <a:gd name="connsiteY16" fmla="*/ 126207 h 152400"/>
                <a:gd name="connsiteX17" fmla="*/ 59531 w 211931"/>
                <a:gd name="connsiteY17" fmla="*/ 130969 h 152400"/>
                <a:gd name="connsiteX18" fmla="*/ 30956 w 211931"/>
                <a:gd name="connsiteY18" fmla="*/ 135732 h 152400"/>
                <a:gd name="connsiteX19" fmla="*/ 23813 w 211931"/>
                <a:gd name="connsiteY19" fmla="*/ 138113 h 152400"/>
                <a:gd name="connsiteX20" fmla="*/ 14288 w 211931"/>
                <a:gd name="connsiteY20" fmla="*/ 152400 h 152400"/>
                <a:gd name="connsiteX21" fmla="*/ 7144 w 211931"/>
                <a:gd name="connsiteY21" fmla="*/ 147638 h 152400"/>
                <a:gd name="connsiteX22" fmla="*/ 0 w 211931"/>
                <a:gd name="connsiteY22" fmla="*/ 138113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1931" h="152400">
                  <a:moveTo>
                    <a:pt x="211931" y="0"/>
                  </a:moveTo>
                  <a:cubicBezTo>
                    <a:pt x="207962" y="4763"/>
                    <a:pt x="204409" y="9904"/>
                    <a:pt x="200025" y="14288"/>
                  </a:cubicBezTo>
                  <a:cubicBezTo>
                    <a:pt x="198001" y="16312"/>
                    <a:pt x="194905" y="17026"/>
                    <a:pt x="192881" y="19050"/>
                  </a:cubicBezTo>
                  <a:cubicBezTo>
                    <a:pt x="190857" y="21074"/>
                    <a:pt x="190919" y="25604"/>
                    <a:pt x="188119" y="26194"/>
                  </a:cubicBezTo>
                  <a:cubicBezTo>
                    <a:pt x="174892" y="28979"/>
                    <a:pt x="161132" y="27781"/>
                    <a:pt x="147638" y="28575"/>
                  </a:cubicBezTo>
                  <a:cubicBezTo>
                    <a:pt x="128584" y="41279"/>
                    <a:pt x="151610" y="24604"/>
                    <a:pt x="135731" y="40482"/>
                  </a:cubicBezTo>
                  <a:cubicBezTo>
                    <a:pt x="132925" y="43288"/>
                    <a:pt x="129219" y="45042"/>
                    <a:pt x="126206" y="47625"/>
                  </a:cubicBezTo>
                  <a:cubicBezTo>
                    <a:pt x="119245" y="53592"/>
                    <a:pt x="117562" y="56770"/>
                    <a:pt x="111919" y="64294"/>
                  </a:cubicBezTo>
                  <a:cubicBezTo>
                    <a:pt x="112713" y="73819"/>
                    <a:pt x="113115" y="83385"/>
                    <a:pt x="114300" y="92869"/>
                  </a:cubicBezTo>
                  <a:cubicBezTo>
                    <a:pt x="114706" y="96116"/>
                    <a:pt x="116681" y="99121"/>
                    <a:pt x="116681" y="102394"/>
                  </a:cubicBezTo>
                  <a:cubicBezTo>
                    <a:pt x="116681" y="113543"/>
                    <a:pt x="114427" y="120937"/>
                    <a:pt x="111919" y="130969"/>
                  </a:cubicBezTo>
                  <a:cubicBezTo>
                    <a:pt x="111125" y="128588"/>
                    <a:pt x="111106" y="125785"/>
                    <a:pt x="109538" y="123825"/>
                  </a:cubicBezTo>
                  <a:cubicBezTo>
                    <a:pt x="107750" y="121590"/>
                    <a:pt x="104418" y="121087"/>
                    <a:pt x="102394" y="119063"/>
                  </a:cubicBezTo>
                  <a:cubicBezTo>
                    <a:pt x="100370" y="117039"/>
                    <a:pt x="99219" y="114300"/>
                    <a:pt x="97631" y="111919"/>
                  </a:cubicBezTo>
                  <a:cubicBezTo>
                    <a:pt x="95250" y="112713"/>
                    <a:pt x="92949" y="113808"/>
                    <a:pt x="90488" y="114300"/>
                  </a:cubicBezTo>
                  <a:cubicBezTo>
                    <a:pt x="84984" y="115401"/>
                    <a:pt x="78725" y="113956"/>
                    <a:pt x="73819" y="116682"/>
                  </a:cubicBezTo>
                  <a:cubicBezTo>
                    <a:pt x="70716" y="118406"/>
                    <a:pt x="71566" y="123697"/>
                    <a:pt x="69056" y="126207"/>
                  </a:cubicBezTo>
                  <a:cubicBezTo>
                    <a:pt x="66546" y="128717"/>
                    <a:pt x="62855" y="129723"/>
                    <a:pt x="59531" y="130969"/>
                  </a:cubicBezTo>
                  <a:cubicBezTo>
                    <a:pt x="51666" y="133918"/>
                    <a:pt x="37868" y="134868"/>
                    <a:pt x="30956" y="135732"/>
                  </a:cubicBezTo>
                  <a:cubicBezTo>
                    <a:pt x="28575" y="136526"/>
                    <a:pt x="25588" y="136338"/>
                    <a:pt x="23813" y="138113"/>
                  </a:cubicBezTo>
                  <a:cubicBezTo>
                    <a:pt x="19766" y="142160"/>
                    <a:pt x="14288" y="152400"/>
                    <a:pt x="14288" y="152400"/>
                  </a:cubicBezTo>
                  <a:cubicBezTo>
                    <a:pt x="11907" y="150813"/>
                    <a:pt x="9168" y="149662"/>
                    <a:pt x="7144" y="147638"/>
                  </a:cubicBezTo>
                  <a:cubicBezTo>
                    <a:pt x="4338" y="144832"/>
                    <a:pt x="0" y="138113"/>
                    <a:pt x="0" y="138113"/>
                  </a:cubicBezTo>
                </a:path>
              </a:pathLst>
            </a:cu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フリーフォーム 27">
              <a:extLst>
                <a:ext uri="{FF2B5EF4-FFF2-40B4-BE49-F238E27FC236}">
                  <a16:creationId xmlns:a16="http://schemas.microsoft.com/office/drawing/2014/main" id="{BCE5311F-C362-0BA6-FCB4-694C33A6C4EA}"/>
                </a:ext>
              </a:extLst>
            </p:cNvPr>
            <p:cNvSpPr/>
            <p:nvPr/>
          </p:nvSpPr>
          <p:spPr>
            <a:xfrm>
              <a:off x="1373981" y="4174331"/>
              <a:ext cx="230982" cy="156000"/>
            </a:xfrm>
            <a:custGeom>
              <a:avLst/>
              <a:gdLst>
                <a:gd name="connsiteX0" fmla="*/ 0 w 230982"/>
                <a:gd name="connsiteY0" fmla="*/ 19050 h 156000"/>
                <a:gd name="connsiteX1" fmla="*/ 11907 w 230982"/>
                <a:gd name="connsiteY1" fmla="*/ 30957 h 156000"/>
                <a:gd name="connsiteX2" fmla="*/ 14288 w 230982"/>
                <a:gd name="connsiteY2" fmla="*/ 42863 h 156000"/>
                <a:gd name="connsiteX3" fmla="*/ 19050 w 230982"/>
                <a:gd name="connsiteY3" fmla="*/ 50007 h 156000"/>
                <a:gd name="connsiteX4" fmla="*/ 30957 w 230982"/>
                <a:gd name="connsiteY4" fmla="*/ 45244 h 156000"/>
                <a:gd name="connsiteX5" fmla="*/ 30957 w 230982"/>
                <a:gd name="connsiteY5" fmla="*/ 26194 h 156000"/>
                <a:gd name="connsiteX6" fmla="*/ 26194 w 230982"/>
                <a:gd name="connsiteY6" fmla="*/ 16669 h 156000"/>
                <a:gd name="connsiteX7" fmla="*/ 28575 w 230982"/>
                <a:gd name="connsiteY7" fmla="*/ 4763 h 156000"/>
                <a:gd name="connsiteX8" fmla="*/ 42863 w 230982"/>
                <a:gd name="connsiteY8" fmla="*/ 0 h 156000"/>
                <a:gd name="connsiteX9" fmla="*/ 69057 w 230982"/>
                <a:gd name="connsiteY9" fmla="*/ 7144 h 156000"/>
                <a:gd name="connsiteX10" fmla="*/ 73819 w 230982"/>
                <a:gd name="connsiteY10" fmla="*/ 16669 h 156000"/>
                <a:gd name="connsiteX11" fmla="*/ 80963 w 230982"/>
                <a:gd name="connsiteY11" fmla="*/ 21432 h 156000"/>
                <a:gd name="connsiteX12" fmla="*/ 83344 w 230982"/>
                <a:gd name="connsiteY12" fmla="*/ 28575 h 156000"/>
                <a:gd name="connsiteX13" fmla="*/ 88107 w 230982"/>
                <a:gd name="connsiteY13" fmla="*/ 35719 h 156000"/>
                <a:gd name="connsiteX14" fmla="*/ 90488 w 230982"/>
                <a:gd name="connsiteY14" fmla="*/ 42863 h 156000"/>
                <a:gd name="connsiteX15" fmla="*/ 92869 w 230982"/>
                <a:gd name="connsiteY15" fmla="*/ 95250 h 156000"/>
                <a:gd name="connsiteX16" fmla="*/ 111919 w 230982"/>
                <a:gd name="connsiteY16" fmla="*/ 97632 h 156000"/>
                <a:gd name="connsiteX17" fmla="*/ 119063 w 230982"/>
                <a:gd name="connsiteY17" fmla="*/ 102394 h 156000"/>
                <a:gd name="connsiteX18" fmla="*/ 145257 w 230982"/>
                <a:gd name="connsiteY18" fmla="*/ 107157 h 156000"/>
                <a:gd name="connsiteX19" fmla="*/ 173832 w 230982"/>
                <a:gd name="connsiteY19" fmla="*/ 138113 h 156000"/>
                <a:gd name="connsiteX20" fmla="*/ 197644 w 230982"/>
                <a:gd name="connsiteY20" fmla="*/ 133350 h 156000"/>
                <a:gd name="connsiteX21" fmla="*/ 207169 w 230982"/>
                <a:gd name="connsiteY21" fmla="*/ 119063 h 156000"/>
                <a:gd name="connsiteX22" fmla="*/ 221457 w 230982"/>
                <a:gd name="connsiteY22" fmla="*/ 109538 h 156000"/>
                <a:gd name="connsiteX23" fmla="*/ 226219 w 230982"/>
                <a:gd name="connsiteY23" fmla="*/ 121444 h 156000"/>
                <a:gd name="connsiteX24" fmla="*/ 230982 w 230982"/>
                <a:gd name="connsiteY24" fmla="*/ 147638 h 156000"/>
                <a:gd name="connsiteX25" fmla="*/ 219075 w 230982"/>
                <a:gd name="connsiteY25" fmla="*/ 135732 h 15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30982" h="156000">
                  <a:moveTo>
                    <a:pt x="0" y="19050"/>
                  </a:moveTo>
                  <a:cubicBezTo>
                    <a:pt x="3969" y="23019"/>
                    <a:pt x="9019" y="26144"/>
                    <a:pt x="11907" y="30957"/>
                  </a:cubicBezTo>
                  <a:cubicBezTo>
                    <a:pt x="13989" y="34427"/>
                    <a:pt x="12867" y="39073"/>
                    <a:pt x="14288" y="42863"/>
                  </a:cubicBezTo>
                  <a:cubicBezTo>
                    <a:pt x="15293" y="45543"/>
                    <a:pt x="17463" y="47626"/>
                    <a:pt x="19050" y="50007"/>
                  </a:cubicBezTo>
                  <a:cubicBezTo>
                    <a:pt x="23019" y="48419"/>
                    <a:pt x="27479" y="47729"/>
                    <a:pt x="30957" y="45244"/>
                  </a:cubicBezTo>
                  <a:cubicBezTo>
                    <a:pt x="39652" y="39033"/>
                    <a:pt x="34449" y="34051"/>
                    <a:pt x="30957" y="26194"/>
                  </a:cubicBezTo>
                  <a:cubicBezTo>
                    <a:pt x="29515" y="22950"/>
                    <a:pt x="27782" y="19844"/>
                    <a:pt x="26194" y="16669"/>
                  </a:cubicBezTo>
                  <a:cubicBezTo>
                    <a:pt x="26988" y="12700"/>
                    <a:pt x="25713" y="7625"/>
                    <a:pt x="28575" y="4763"/>
                  </a:cubicBezTo>
                  <a:cubicBezTo>
                    <a:pt x="32125" y="1213"/>
                    <a:pt x="42863" y="0"/>
                    <a:pt x="42863" y="0"/>
                  </a:cubicBezTo>
                  <a:cubicBezTo>
                    <a:pt x="64348" y="5372"/>
                    <a:pt x="55703" y="2693"/>
                    <a:pt x="69057" y="7144"/>
                  </a:cubicBezTo>
                  <a:cubicBezTo>
                    <a:pt x="70644" y="10319"/>
                    <a:pt x="71547" y="13942"/>
                    <a:pt x="73819" y="16669"/>
                  </a:cubicBezTo>
                  <a:cubicBezTo>
                    <a:pt x="75651" y="18868"/>
                    <a:pt x="79175" y="19197"/>
                    <a:pt x="80963" y="21432"/>
                  </a:cubicBezTo>
                  <a:cubicBezTo>
                    <a:pt x="82531" y="23392"/>
                    <a:pt x="82222" y="26330"/>
                    <a:pt x="83344" y="28575"/>
                  </a:cubicBezTo>
                  <a:cubicBezTo>
                    <a:pt x="84624" y="31135"/>
                    <a:pt x="86519" y="33338"/>
                    <a:pt x="88107" y="35719"/>
                  </a:cubicBezTo>
                  <a:cubicBezTo>
                    <a:pt x="88901" y="38100"/>
                    <a:pt x="90288" y="40361"/>
                    <a:pt x="90488" y="42863"/>
                  </a:cubicBezTo>
                  <a:cubicBezTo>
                    <a:pt x="91882" y="60288"/>
                    <a:pt x="86499" y="78972"/>
                    <a:pt x="92869" y="95250"/>
                  </a:cubicBezTo>
                  <a:cubicBezTo>
                    <a:pt x="95201" y="101209"/>
                    <a:pt x="105569" y="96838"/>
                    <a:pt x="111919" y="97632"/>
                  </a:cubicBezTo>
                  <a:cubicBezTo>
                    <a:pt x="114300" y="99219"/>
                    <a:pt x="116503" y="101114"/>
                    <a:pt x="119063" y="102394"/>
                  </a:cubicBezTo>
                  <a:cubicBezTo>
                    <a:pt x="126404" y="106064"/>
                    <a:pt x="138693" y="106336"/>
                    <a:pt x="145257" y="107157"/>
                  </a:cubicBezTo>
                  <a:cubicBezTo>
                    <a:pt x="151330" y="143601"/>
                    <a:pt x="140411" y="134771"/>
                    <a:pt x="173832" y="138113"/>
                  </a:cubicBezTo>
                  <a:cubicBezTo>
                    <a:pt x="181769" y="136525"/>
                    <a:pt x="190089" y="136256"/>
                    <a:pt x="197644" y="133350"/>
                  </a:cubicBezTo>
                  <a:cubicBezTo>
                    <a:pt x="207861" y="129420"/>
                    <a:pt x="202755" y="125684"/>
                    <a:pt x="207169" y="119063"/>
                  </a:cubicBezTo>
                  <a:cubicBezTo>
                    <a:pt x="212265" y="111418"/>
                    <a:pt x="213967" y="112034"/>
                    <a:pt x="221457" y="109538"/>
                  </a:cubicBezTo>
                  <a:cubicBezTo>
                    <a:pt x="223044" y="113507"/>
                    <a:pt x="225552" y="117222"/>
                    <a:pt x="226219" y="121444"/>
                  </a:cubicBezTo>
                  <a:cubicBezTo>
                    <a:pt x="230882" y="150979"/>
                    <a:pt x="224602" y="166772"/>
                    <a:pt x="230982" y="147638"/>
                  </a:cubicBezTo>
                  <a:cubicBezTo>
                    <a:pt x="225334" y="133521"/>
                    <a:pt x="230493" y="135732"/>
                    <a:pt x="219075" y="135732"/>
                  </a:cubicBezTo>
                </a:path>
              </a:pathLst>
            </a:cu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フリーフォーム 32">
              <a:extLst>
                <a:ext uri="{FF2B5EF4-FFF2-40B4-BE49-F238E27FC236}">
                  <a16:creationId xmlns:a16="http://schemas.microsoft.com/office/drawing/2014/main" id="{2532D382-FD8B-605F-6F77-B81AA6ECCF42}"/>
                </a:ext>
              </a:extLst>
            </p:cNvPr>
            <p:cNvSpPr/>
            <p:nvPr/>
          </p:nvSpPr>
          <p:spPr>
            <a:xfrm>
              <a:off x="1195388" y="4279106"/>
              <a:ext cx="276225" cy="192882"/>
            </a:xfrm>
            <a:custGeom>
              <a:avLst/>
              <a:gdLst>
                <a:gd name="connsiteX0" fmla="*/ 276225 w 276225"/>
                <a:gd name="connsiteY0" fmla="*/ 0 h 192882"/>
                <a:gd name="connsiteX1" fmla="*/ 261937 w 276225"/>
                <a:gd name="connsiteY1" fmla="*/ 19050 h 192882"/>
                <a:gd name="connsiteX2" fmla="*/ 254793 w 276225"/>
                <a:gd name="connsiteY2" fmla="*/ 33338 h 192882"/>
                <a:gd name="connsiteX3" fmla="*/ 245268 w 276225"/>
                <a:gd name="connsiteY3" fmla="*/ 45244 h 192882"/>
                <a:gd name="connsiteX4" fmla="*/ 238125 w 276225"/>
                <a:gd name="connsiteY4" fmla="*/ 52388 h 192882"/>
                <a:gd name="connsiteX5" fmla="*/ 214312 w 276225"/>
                <a:gd name="connsiteY5" fmla="*/ 59532 h 192882"/>
                <a:gd name="connsiteX6" fmla="*/ 207168 w 276225"/>
                <a:gd name="connsiteY6" fmla="*/ 64294 h 192882"/>
                <a:gd name="connsiteX7" fmla="*/ 204787 w 276225"/>
                <a:gd name="connsiteY7" fmla="*/ 78582 h 192882"/>
                <a:gd name="connsiteX8" fmla="*/ 197643 w 276225"/>
                <a:gd name="connsiteY8" fmla="*/ 104775 h 192882"/>
                <a:gd name="connsiteX9" fmla="*/ 209550 w 276225"/>
                <a:gd name="connsiteY9" fmla="*/ 140494 h 192882"/>
                <a:gd name="connsiteX10" fmla="*/ 216693 w 276225"/>
                <a:gd name="connsiteY10" fmla="*/ 142875 h 192882"/>
                <a:gd name="connsiteX11" fmla="*/ 219075 w 276225"/>
                <a:gd name="connsiteY11" fmla="*/ 150019 h 192882"/>
                <a:gd name="connsiteX12" fmla="*/ 214312 w 276225"/>
                <a:gd name="connsiteY12" fmla="*/ 157163 h 192882"/>
                <a:gd name="connsiteX13" fmla="*/ 211931 w 276225"/>
                <a:gd name="connsiteY13" fmla="*/ 164307 h 192882"/>
                <a:gd name="connsiteX14" fmla="*/ 209550 w 276225"/>
                <a:gd name="connsiteY14" fmla="*/ 178594 h 192882"/>
                <a:gd name="connsiteX15" fmla="*/ 190500 w 276225"/>
                <a:gd name="connsiteY15" fmla="*/ 180975 h 192882"/>
                <a:gd name="connsiteX16" fmla="*/ 180975 w 276225"/>
                <a:gd name="connsiteY16" fmla="*/ 183357 h 192882"/>
                <a:gd name="connsiteX17" fmla="*/ 166687 w 276225"/>
                <a:gd name="connsiteY17" fmla="*/ 192882 h 192882"/>
                <a:gd name="connsiteX18" fmla="*/ 102393 w 276225"/>
                <a:gd name="connsiteY18" fmla="*/ 188119 h 192882"/>
                <a:gd name="connsiteX19" fmla="*/ 100012 w 276225"/>
                <a:gd name="connsiteY19" fmla="*/ 176213 h 192882"/>
                <a:gd name="connsiteX20" fmla="*/ 76200 w 276225"/>
                <a:gd name="connsiteY20" fmla="*/ 178594 h 192882"/>
                <a:gd name="connsiteX21" fmla="*/ 57150 w 276225"/>
                <a:gd name="connsiteY21" fmla="*/ 176213 h 192882"/>
                <a:gd name="connsiteX22" fmla="*/ 50006 w 276225"/>
                <a:gd name="connsiteY22" fmla="*/ 173832 h 192882"/>
                <a:gd name="connsiteX23" fmla="*/ 35718 w 276225"/>
                <a:gd name="connsiteY23" fmla="*/ 171450 h 192882"/>
                <a:gd name="connsiteX24" fmla="*/ 11906 w 276225"/>
                <a:gd name="connsiteY24" fmla="*/ 166688 h 192882"/>
                <a:gd name="connsiteX25" fmla="*/ 4762 w 276225"/>
                <a:gd name="connsiteY25" fmla="*/ 159544 h 192882"/>
                <a:gd name="connsiteX26" fmla="*/ 0 w 276225"/>
                <a:gd name="connsiteY26" fmla="*/ 150019 h 19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76225" h="192882">
                  <a:moveTo>
                    <a:pt x="276225" y="0"/>
                  </a:moveTo>
                  <a:cubicBezTo>
                    <a:pt x="273896" y="2911"/>
                    <a:pt x="264461" y="14002"/>
                    <a:pt x="261937" y="19050"/>
                  </a:cubicBezTo>
                  <a:cubicBezTo>
                    <a:pt x="252075" y="38773"/>
                    <a:pt x="268447" y="12859"/>
                    <a:pt x="254793" y="33338"/>
                  </a:cubicBezTo>
                  <a:cubicBezTo>
                    <a:pt x="250884" y="45067"/>
                    <a:pt x="255211" y="36958"/>
                    <a:pt x="245268" y="45244"/>
                  </a:cubicBezTo>
                  <a:cubicBezTo>
                    <a:pt x="242681" y="47400"/>
                    <a:pt x="240865" y="50431"/>
                    <a:pt x="238125" y="52388"/>
                  </a:cubicBezTo>
                  <a:cubicBezTo>
                    <a:pt x="229700" y="58406"/>
                    <a:pt x="224730" y="57795"/>
                    <a:pt x="214312" y="59532"/>
                  </a:cubicBezTo>
                  <a:cubicBezTo>
                    <a:pt x="211931" y="61119"/>
                    <a:pt x="208448" y="61734"/>
                    <a:pt x="207168" y="64294"/>
                  </a:cubicBezTo>
                  <a:cubicBezTo>
                    <a:pt x="205009" y="68613"/>
                    <a:pt x="205799" y="73861"/>
                    <a:pt x="204787" y="78582"/>
                  </a:cubicBezTo>
                  <a:cubicBezTo>
                    <a:pt x="201563" y="93631"/>
                    <a:pt x="201273" y="93891"/>
                    <a:pt x="197643" y="104775"/>
                  </a:cubicBezTo>
                  <a:cubicBezTo>
                    <a:pt x="199552" y="123861"/>
                    <a:pt x="195665" y="128593"/>
                    <a:pt x="209550" y="140494"/>
                  </a:cubicBezTo>
                  <a:cubicBezTo>
                    <a:pt x="211456" y="142127"/>
                    <a:pt x="214312" y="142081"/>
                    <a:pt x="216693" y="142875"/>
                  </a:cubicBezTo>
                  <a:cubicBezTo>
                    <a:pt x="217487" y="145256"/>
                    <a:pt x="219488" y="147543"/>
                    <a:pt x="219075" y="150019"/>
                  </a:cubicBezTo>
                  <a:cubicBezTo>
                    <a:pt x="218605" y="152842"/>
                    <a:pt x="215592" y="154603"/>
                    <a:pt x="214312" y="157163"/>
                  </a:cubicBezTo>
                  <a:cubicBezTo>
                    <a:pt x="213189" y="159408"/>
                    <a:pt x="212475" y="161857"/>
                    <a:pt x="211931" y="164307"/>
                  </a:cubicBezTo>
                  <a:cubicBezTo>
                    <a:pt x="210884" y="169020"/>
                    <a:pt x="213361" y="175630"/>
                    <a:pt x="209550" y="178594"/>
                  </a:cubicBezTo>
                  <a:cubicBezTo>
                    <a:pt x="204499" y="182523"/>
                    <a:pt x="196850" y="180181"/>
                    <a:pt x="190500" y="180975"/>
                  </a:cubicBezTo>
                  <a:cubicBezTo>
                    <a:pt x="187325" y="181769"/>
                    <a:pt x="183902" y="181893"/>
                    <a:pt x="180975" y="183357"/>
                  </a:cubicBezTo>
                  <a:cubicBezTo>
                    <a:pt x="175855" y="185917"/>
                    <a:pt x="166687" y="192882"/>
                    <a:pt x="166687" y="192882"/>
                  </a:cubicBezTo>
                  <a:cubicBezTo>
                    <a:pt x="145256" y="191294"/>
                    <a:pt x="123241" y="193331"/>
                    <a:pt x="102393" y="188119"/>
                  </a:cubicBezTo>
                  <a:cubicBezTo>
                    <a:pt x="98467" y="187137"/>
                    <a:pt x="103816" y="177596"/>
                    <a:pt x="100012" y="176213"/>
                  </a:cubicBezTo>
                  <a:cubicBezTo>
                    <a:pt x="92515" y="173487"/>
                    <a:pt x="84137" y="177800"/>
                    <a:pt x="76200" y="178594"/>
                  </a:cubicBezTo>
                  <a:cubicBezTo>
                    <a:pt x="69850" y="177800"/>
                    <a:pt x="63446" y="177358"/>
                    <a:pt x="57150" y="176213"/>
                  </a:cubicBezTo>
                  <a:cubicBezTo>
                    <a:pt x="54680" y="175764"/>
                    <a:pt x="52456" y="174377"/>
                    <a:pt x="50006" y="173832"/>
                  </a:cubicBezTo>
                  <a:cubicBezTo>
                    <a:pt x="45293" y="172785"/>
                    <a:pt x="40464" y="172340"/>
                    <a:pt x="35718" y="171450"/>
                  </a:cubicBezTo>
                  <a:cubicBezTo>
                    <a:pt x="27762" y="169958"/>
                    <a:pt x="19843" y="168275"/>
                    <a:pt x="11906" y="166688"/>
                  </a:cubicBezTo>
                  <a:cubicBezTo>
                    <a:pt x="9525" y="164307"/>
                    <a:pt x="6719" y="162284"/>
                    <a:pt x="4762" y="159544"/>
                  </a:cubicBezTo>
                  <a:cubicBezTo>
                    <a:pt x="2699" y="156655"/>
                    <a:pt x="0" y="150019"/>
                    <a:pt x="0" y="150019"/>
                  </a:cubicBezTo>
                </a:path>
              </a:pathLst>
            </a:cu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フリーフォーム 33">
              <a:extLst>
                <a:ext uri="{FF2B5EF4-FFF2-40B4-BE49-F238E27FC236}">
                  <a16:creationId xmlns:a16="http://schemas.microsoft.com/office/drawing/2014/main" id="{2EAC17AD-0426-28CD-C6FD-775E1D833E72}"/>
                </a:ext>
              </a:extLst>
            </p:cNvPr>
            <p:cNvSpPr/>
            <p:nvPr/>
          </p:nvSpPr>
          <p:spPr>
            <a:xfrm>
              <a:off x="1302544" y="4462463"/>
              <a:ext cx="112857" cy="190500"/>
            </a:xfrm>
            <a:custGeom>
              <a:avLst/>
              <a:gdLst>
                <a:gd name="connsiteX0" fmla="*/ 0 w 112857"/>
                <a:gd name="connsiteY0" fmla="*/ 0 h 190500"/>
                <a:gd name="connsiteX1" fmla="*/ 7144 w 112857"/>
                <a:gd name="connsiteY1" fmla="*/ 19050 h 190500"/>
                <a:gd name="connsiteX2" fmla="*/ 9525 w 112857"/>
                <a:gd name="connsiteY2" fmla="*/ 35718 h 190500"/>
                <a:gd name="connsiteX3" fmla="*/ 16669 w 112857"/>
                <a:gd name="connsiteY3" fmla="*/ 40481 h 190500"/>
                <a:gd name="connsiteX4" fmla="*/ 26194 w 112857"/>
                <a:gd name="connsiteY4" fmla="*/ 50006 h 190500"/>
                <a:gd name="connsiteX5" fmla="*/ 42862 w 112857"/>
                <a:gd name="connsiteY5" fmla="*/ 59531 h 190500"/>
                <a:gd name="connsiteX6" fmla="*/ 52387 w 112857"/>
                <a:gd name="connsiteY6" fmla="*/ 69056 h 190500"/>
                <a:gd name="connsiteX7" fmla="*/ 50006 w 112857"/>
                <a:gd name="connsiteY7" fmla="*/ 95250 h 190500"/>
                <a:gd name="connsiteX8" fmla="*/ 52387 w 112857"/>
                <a:gd name="connsiteY8" fmla="*/ 102393 h 190500"/>
                <a:gd name="connsiteX9" fmla="*/ 59531 w 112857"/>
                <a:gd name="connsiteY9" fmla="*/ 100012 h 190500"/>
                <a:gd name="connsiteX10" fmla="*/ 66675 w 112857"/>
                <a:gd name="connsiteY10" fmla="*/ 121443 h 190500"/>
                <a:gd name="connsiteX11" fmla="*/ 73819 w 112857"/>
                <a:gd name="connsiteY11" fmla="*/ 123825 h 190500"/>
                <a:gd name="connsiteX12" fmla="*/ 90487 w 112857"/>
                <a:gd name="connsiteY12" fmla="*/ 130968 h 190500"/>
                <a:gd name="connsiteX13" fmla="*/ 102394 w 112857"/>
                <a:gd name="connsiteY13" fmla="*/ 150018 h 190500"/>
                <a:gd name="connsiteX14" fmla="*/ 109537 w 112857"/>
                <a:gd name="connsiteY14" fmla="*/ 152400 h 190500"/>
                <a:gd name="connsiteX15" fmla="*/ 111919 w 112857"/>
                <a:gd name="connsiteY15" fmla="*/ 19050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2857" h="190500">
                  <a:moveTo>
                    <a:pt x="0" y="0"/>
                  </a:moveTo>
                  <a:cubicBezTo>
                    <a:pt x="605" y="1514"/>
                    <a:pt x="6399" y="15323"/>
                    <a:pt x="7144" y="19050"/>
                  </a:cubicBezTo>
                  <a:cubicBezTo>
                    <a:pt x="8245" y="24553"/>
                    <a:pt x="7246" y="30589"/>
                    <a:pt x="9525" y="35718"/>
                  </a:cubicBezTo>
                  <a:cubicBezTo>
                    <a:pt x="10687" y="38333"/>
                    <a:pt x="14288" y="38893"/>
                    <a:pt x="16669" y="40481"/>
                  </a:cubicBezTo>
                  <a:cubicBezTo>
                    <a:pt x="21204" y="54089"/>
                    <a:pt x="15308" y="42748"/>
                    <a:pt x="26194" y="50006"/>
                  </a:cubicBezTo>
                  <a:cubicBezTo>
                    <a:pt x="43218" y="61356"/>
                    <a:pt x="22716" y="54495"/>
                    <a:pt x="42862" y="59531"/>
                  </a:cubicBezTo>
                  <a:cubicBezTo>
                    <a:pt x="46037" y="62706"/>
                    <a:pt x="51506" y="64653"/>
                    <a:pt x="52387" y="69056"/>
                  </a:cubicBezTo>
                  <a:cubicBezTo>
                    <a:pt x="54106" y="77653"/>
                    <a:pt x="50006" y="86483"/>
                    <a:pt x="50006" y="95250"/>
                  </a:cubicBezTo>
                  <a:cubicBezTo>
                    <a:pt x="50006" y="97760"/>
                    <a:pt x="51593" y="100012"/>
                    <a:pt x="52387" y="102393"/>
                  </a:cubicBezTo>
                  <a:cubicBezTo>
                    <a:pt x="54768" y="101599"/>
                    <a:pt x="57200" y="99080"/>
                    <a:pt x="59531" y="100012"/>
                  </a:cubicBezTo>
                  <a:cubicBezTo>
                    <a:pt x="66232" y="102692"/>
                    <a:pt x="65073" y="118639"/>
                    <a:pt x="66675" y="121443"/>
                  </a:cubicBezTo>
                  <a:cubicBezTo>
                    <a:pt x="67920" y="123622"/>
                    <a:pt x="71574" y="122702"/>
                    <a:pt x="73819" y="123825"/>
                  </a:cubicBezTo>
                  <a:cubicBezTo>
                    <a:pt x="90259" y="132046"/>
                    <a:pt x="70667" y="126014"/>
                    <a:pt x="90487" y="130968"/>
                  </a:cubicBezTo>
                  <a:cubicBezTo>
                    <a:pt x="94832" y="144002"/>
                    <a:pt x="91827" y="144734"/>
                    <a:pt x="102394" y="150018"/>
                  </a:cubicBezTo>
                  <a:cubicBezTo>
                    <a:pt x="104639" y="151141"/>
                    <a:pt x="107156" y="151606"/>
                    <a:pt x="109537" y="152400"/>
                  </a:cubicBezTo>
                  <a:cubicBezTo>
                    <a:pt x="115183" y="169332"/>
                    <a:pt x="111919" y="157033"/>
                    <a:pt x="111919" y="190500"/>
                  </a:cubicBezTo>
                </a:path>
              </a:pathLst>
            </a:cu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フリーフォーム 59">
              <a:extLst>
                <a:ext uri="{FF2B5EF4-FFF2-40B4-BE49-F238E27FC236}">
                  <a16:creationId xmlns:a16="http://schemas.microsoft.com/office/drawing/2014/main" id="{501C0554-0BDF-ACF7-0FBC-6184172D6EF2}"/>
                </a:ext>
              </a:extLst>
            </p:cNvPr>
            <p:cNvSpPr/>
            <p:nvPr/>
          </p:nvSpPr>
          <p:spPr>
            <a:xfrm>
              <a:off x="1173910" y="4195557"/>
              <a:ext cx="31071" cy="12124"/>
            </a:xfrm>
            <a:custGeom>
              <a:avLst/>
              <a:gdLst>
                <a:gd name="connsiteX0" fmla="*/ 46 w 31071"/>
                <a:gd name="connsiteY0" fmla="*/ 206 h 12124"/>
                <a:gd name="connsiteX1" fmla="*/ 23859 w 31071"/>
                <a:gd name="connsiteY1" fmla="*/ 4968 h 12124"/>
                <a:gd name="connsiteX2" fmla="*/ 31003 w 31071"/>
                <a:gd name="connsiteY2" fmla="*/ 12112 h 12124"/>
                <a:gd name="connsiteX3" fmla="*/ 46 w 31071"/>
                <a:gd name="connsiteY3" fmla="*/ 206 h 12124"/>
              </a:gdLst>
              <a:ahLst/>
              <a:cxnLst>
                <a:cxn ang="0">
                  <a:pos x="connsiteX0" y="connsiteY0"/>
                </a:cxn>
                <a:cxn ang="0">
                  <a:pos x="connsiteX1" y="connsiteY1"/>
                </a:cxn>
                <a:cxn ang="0">
                  <a:pos x="connsiteX2" y="connsiteY2"/>
                </a:cxn>
                <a:cxn ang="0">
                  <a:pos x="connsiteX3" y="connsiteY3"/>
                </a:cxn>
              </a:cxnLst>
              <a:rect l="l" t="t" r="r" b="b"/>
              <a:pathLst>
                <a:path w="31071" h="12124">
                  <a:moveTo>
                    <a:pt x="46" y="206"/>
                  </a:moveTo>
                  <a:cubicBezTo>
                    <a:pt x="-1145" y="-985"/>
                    <a:pt x="20934" y="3296"/>
                    <a:pt x="23859" y="4968"/>
                  </a:cubicBezTo>
                  <a:cubicBezTo>
                    <a:pt x="26783" y="6639"/>
                    <a:pt x="27736" y="11295"/>
                    <a:pt x="31003" y="12112"/>
                  </a:cubicBezTo>
                  <a:cubicBezTo>
                    <a:pt x="32725" y="12542"/>
                    <a:pt x="1237" y="1397"/>
                    <a:pt x="46" y="206"/>
                  </a:cubicBezTo>
                  <a:close/>
                </a:path>
              </a:pathLst>
            </a:custGeom>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フリーフォーム 60">
              <a:extLst>
                <a:ext uri="{FF2B5EF4-FFF2-40B4-BE49-F238E27FC236}">
                  <a16:creationId xmlns:a16="http://schemas.microsoft.com/office/drawing/2014/main" id="{F167E3CC-DD1C-7D96-C98D-E42BF5A2E132}"/>
                </a:ext>
              </a:extLst>
            </p:cNvPr>
            <p:cNvSpPr/>
            <p:nvPr/>
          </p:nvSpPr>
          <p:spPr>
            <a:xfrm>
              <a:off x="1021158" y="3840956"/>
              <a:ext cx="36148" cy="53020"/>
            </a:xfrm>
            <a:custGeom>
              <a:avLst/>
              <a:gdLst>
                <a:gd name="connsiteX0" fmla="*/ 14686 w 36148"/>
                <a:gd name="connsiteY0" fmla="*/ 50007 h 53020"/>
                <a:gd name="connsiteX1" fmla="*/ 7542 w 36148"/>
                <a:gd name="connsiteY1" fmla="*/ 38100 h 53020"/>
                <a:gd name="connsiteX2" fmla="*/ 398 w 36148"/>
                <a:gd name="connsiteY2" fmla="*/ 33338 h 53020"/>
                <a:gd name="connsiteX3" fmla="*/ 7542 w 36148"/>
                <a:gd name="connsiteY3" fmla="*/ 4763 h 53020"/>
                <a:gd name="connsiteX4" fmla="*/ 17067 w 36148"/>
                <a:gd name="connsiteY4" fmla="*/ 0 h 53020"/>
                <a:gd name="connsiteX5" fmla="*/ 33736 w 36148"/>
                <a:gd name="connsiteY5" fmla="*/ 2382 h 53020"/>
                <a:gd name="connsiteX6" fmla="*/ 33736 w 36148"/>
                <a:gd name="connsiteY6" fmla="*/ 19050 h 53020"/>
                <a:gd name="connsiteX7" fmla="*/ 26592 w 36148"/>
                <a:gd name="connsiteY7" fmla="*/ 21432 h 53020"/>
                <a:gd name="connsiteX8" fmla="*/ 19448 w 36148"/>
                <a:gd name="connsiteY8" fmla="*/ 30957 h 53020"/>
                <a:gd name="connsiteX9" fmla="*/ 14686 w 36148"/>
                <a:gd name="connsiteY9" fmla="*/ 47625 h 53020"/>
                <a:gd name="connsiteX10" fmla="*/ 14686 w 36148"/>
                <a:gd name="connsiteY10" fmla="*/ 50007 h 5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148" h="53020">
                  <a:moveTo>
                    <a:pt x="14686" y="50007"/>
                  </a:moveTo>
                  <a:cubicBezTo>
                    <a:pt x="13495" y="48420"/>
                    <a:pt x="10554" y="41614"/>
                    <a:pt x="7542" y="38100"/>
                  </a:cubicBezTo>
                  <a:cubicBezTo>
                    <a:pt x="5679" y="35927"/>
                    <a:pt x="910" y="36154"/>
                    <a:pt x="398" y="33338"/>
                  </a:cubicBezTo>
                  <a:cubicBezTo>
                    <a:pt x="-766" y="26933"/>
                    <a:pt x="331" y="10772"/>
                    <a:pt x="7542" y="4763"/>
                  </a:cubicBezTo>
                  <a:cubicBezTo>
                    <a:pt x="10269" y="2490"/>
                    <a:pt x="13892" y="1588"/>
                    <a:pt x="17067" y="0"/>
                  </a:cubicBezTo>
                  <a:cubicBezTo>
                    <a:pt x="22623" y="794"/>
                    <a:pt x="28716" y="-128"/>
                    <a:pt x="33736" y="2382"/>
                  </a:cubicBezTo>
                  <a:cubicBezTo>
                    <a:pt x="38428" y="4728"/>
                    <a:pt x="35061" y="17393"/>
                    <a:pt x="33736" y="19050"/>
                  </a:cubicBezTo>
                  <a:cubicBezTo>
                    <a:pt x="32168" y="21010"/>
                    <a:pt x="28973" y="20638"/>
                    <a:pt x="26592" y="21432"/>
                  </a:cubicBezTo>
                  <a:cubicBezTo>
                    <a:pt x="24211" y="24607"/>
                    <a:pt x="21417" y="27511"/>
                    <a:pt x="19448" y="30957"/>
                  </a:cubicBezTo>
                  <a:cubicBezTo>
                    <a:pt x="16800" y="35591"/>
                    <a:pt x="16675" y="42985"/>
                    <a:pt x="14686" y="47625"/>
                  </a:cubicBezTo>
                  <a:cubicBezTo>
                    <a:pt x="10647" y="57049"/>
                    <a:pt x="15877" y="51594"/>
                    <a:pt x="14686" y="50007"/>
                  </a:cubicBezTo>
                  <a:close/>
                </a:path>
              </a:pathLst>
            </a:custGeom>
            <a:solidFill>
              <a:srgbClr val="BDD7EE"/>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フリーフォーム 61">
              <a:extLst>
                <a:ext uri="{FF2B5EF4-FFF2-40B4-BE49-F238E27FC236}">
                  <a16:creationId xmlns:a16="http://schemas.microsoft.com/office/drawing/2014/main" id="{E585E606-BD77-782F-7258-CC746E3F2AEE}"/>
                </a:ext>
              </a:extLst>
            </p:cNvPr>
            <p:cNvSpPr/>
            <p:nvPr/>
          </p:nvSpPr>
          <p:spPr>
            <a:xfrm>
              <a:off x="1041202" y="3747931"/>
              <a:ext cx="43218" cy="93025"/>
            </a:xfrm>
            <a:custGeom>
              <a:avLst/>
              <a:gdLst>
                <a:gd name="connsiteX0" fmla="*/ 42969 w 43218"/>
                <a:gd name="connsiteY0" fmla="*/ 2537 h 93025"/>
                <a:gd name="connsiteX1" fmla="*/ 28682 w 43218"/>
                <a:gd name="connsiteY1" fmla="*/ 9681 h 93025"/>
                <a:gd name="connsiteX2" fmla="*/ 14394 w 43218"/>
                <a:gd name="connsiteY2" fmla="*/ 14443 h 93025"/>
                <a:gd name="connsiteX3" fmla="*/ 7251 w 43218"/>
                <a:gd name="connsiteY3" fmla="*/ 19206 h 93025"/>
                <a:gd name="connsiteX4" fmla="*/ 107 w 43218"/>
                <a:gd name="connsiteY4" fmla="*/ 59687 h 93025"/>
                <a:gd name="connsiteX5" fmla="*/ 12013 w 43218"/>
                <a:gd name="connsiteY5" fmla="*/ 93025 h 93025"/>
                <a:gd name="connsiteX6" fmla="*/ 26301 w 43218"/>
                <a:gd name="connsiteY6" fmla="*/ 90643 h 93025"/>
                <a:gd name="connsiteX7" fmla="*/ 28682 w 43218"/>
                <a:gd name="connsiteY7" fmla="*/ 83500 h 93025"/>
                <a:gd name="connsiteX8" fmla="*/ 31063 w 43218"/>
                <a:gd name="connsiteY8" fmla="*/ 64450 h 93025"/>
                <a:gd name="connsiteX9" fmla="*/ 35826 w 43218"/>
                <a:gd name="connsiteY9" fmla="*/ 57306 h 93025"/>
                <a:gd name="connsiteX10" fmla="*/ 42969 w 43218"/>
                <a:gd name="connsiteY10" fmla="*/ 2537 h 93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218" h="93025">
                  <a:moveTo>
                    <a:pt x="42969" y="2537"/>
                  </a:moveTo>
                  <a:cubicBezTo>
                    <a:pt x="41778" y="-5401"/>
                    <a:pt x="33597" y="7633"/>
                    <a:pt x="28682" y="9681"/>
                  </a:cubicBezTo>
                  <a:cubicBezTo>
                    <a:pt x="24048" y="11612"/>
                    <a:pt x="14394" y="14443"/>
                    <a:pt x="14394" y="14443"/>
                  </a:cubicBezTo>
                  <a:cubicBezTo>
                    <a:pt x="12013" y="16031"/>
                    <a:pt x="9275" y="17182"/>
                    <a:pt x="7251" y="19206"/>
                  </a:cubicBezTo>
                  <a:cubicBezTo>
                    <a:pt x="-3271" y="29729"/>
                    <a:pt x="1054" y="46423"/>
                    <a:pt x="107" y="59687"/>
                  </a:cubicBezTo>
                  <a:cubicBezTo>
                    <a:pt x="1614" y="69483"/>
                    <a:pt x="-4161" y="93025"/>
                    <a:pt x="12013" y="93025"/>
                  </a:cubicBezTo>
                  <a:cubicBezTo>
                    <a:pt x="16841" y="93025"/>
                    <a:pt x="21538" y="91437"/>
                    <a:pt x="26301" y="90643"/>
                  </a:cubicBezTo>
                  <a:cubicBezTo>
                    <a:pt x="27095" y="88262"/>
                    <a:pt x="28233" y="85969"/>
                    <a:pt x="28682" y="83500"/>
                  </a:cubicBezTo>
                  <a:cubicBezTo>
                    <a:pt x="29827" y="77204"/>
                    <a:pt x="29379" y="70624"/>
                    <a:pt x="31063" y="64450"/>
                  </a:cubicBezTo>
                  <a:cubicBezTo>
                    <a:pt x="31816" y="61689"/>
                    <a:pt x="34238" y="59687"/>
                    <a:pt x="35826" y="57306"/>
                  </a:cubicBezTo>
                  <a:cubicBezTo>
                    <a:pt x="40968" y="41879"/>
                    <a:pt x="44160" y="10475"/>
                    <a:pt x="42969" y="2537"/>
                  </a:cubicBezTo>
                  <a:close/>
                </a:path>
              </a:pathLst>
            </a:custGeom>
            <a:solidFill>
              <a:srgbClr val="BDD7EE"/>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円/楕円 62">
              <a:extLst>
                <a:ext uri="{FF2B5EF4-FFF2-40B4-BE49-F238E27FC236}">
                  <a16:creationId xmlns:a16="http://schemas.microsoft.com/office/drawing/2014/main" id="{0E58880C-C3A5-E24D-DD85-C7C9150C414F}"/>
                </a:ext>
              </a:extLst>
            </p:cNvPr>
            <p:cNvSpPr/>
            <p:nvPr/>
          </p:nvSpPr>
          <p:spPr>
            <a:xfrm>
              <a:off x="1084420" y="3967163"/>
              <a:ext cx="45719" cy="45719"/>
            </a:xfrm>
            <a:prstGeom prst="ellipse">
              <a:avLst/>
            </a:prstGeom>
            <a:solidFill>
              <a:srgbClr val="BDD7E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フリーフォーム 64">
              <a:extLst>
                <a:ext uri="{FF2B5EF4-FFF2-40B4-BE49-F238E27FC236}">
                  <a16:creationId xmlns:a16="http://schemas.microsoft.com/office/drawing/2014/main" id="{E551B120-F716-F69A-5369-5DB435D0F311}"/>
                </a:ext>
              </a:extLst>
            </p:cNvPr>
            <p:cNvSpPr/>
            <p:nvPr/>
          </p:nvSpPr>
          <p:spPr>
            <a:xfrm>
              <a:off x="1135856" y="4324350"/>
              <a:ext cx="64294" cy="81724"/>
            </a:xfrm>
            <a:custGeom>
              <a:avLst/>
              <a:gdLst>
                <a:gd name="connsiteX0" fmla="*/ 50007 w 64294"/>
                <a:gd name="connsiteY0" fmla="*/ 0 h 81724"/>
                <a:gd name="connsiteX1" fmla="*/ 50007 w 64294"/>
                <a:gd name="connsiteY1" fmla="*/ 0 h 81724"/>
                <a:gd name="connsiteX2" fmla="*/ 16669 w 64294"/>
                <a:gd name="connsiteY2" fmla="*/ 4763 h 81724"/>
                <a:gd name="connsiteX3" fmla="*/ 9525 w 64294"/>
                <a:gd name="connsiteY3" fmla="*/ 7144 h 81724"/>
                <a:gd name="connsiteX4" fmla="*/ 7144 w 64294"/>
                <a:gd name="connsiteY4" fmla="*/ 28575 h 81724"/>
                <a:gd name="connsiteX5" fmla="*/ 2382 w 64294"/>
                <a:gd name="connsiteY5" fmla="*/ 42863 h 81724"/>
                <a:gd name="connsiteX6" fmla="*/ 0 w 64294"/>
                <a:gd name="connsiteY6" fmla="*/ 50006 h 81724"/>
                <a:gd name="connsiteX7" fmla="*/ 2382 w 64294"/>
                <a:gd name="connsiteY7" fmla="*/ 80963 h 81724"/>
                <a:gd name="connsiteX8" fmla="*/ 9525 w 64294"/>
                <a:gd name="connsiteY8" fmla="*/ 78581 h 81724"/>
                <a:gd name="connsiteX9" fmla="*/ 21432 w 64294"/>
                <a:gd name="connsiteY9" fmla="*/ 73819 h 81724"/>
                <a:gd name="connsiteX10" fmla="*/ 35719 w 64294"/>
                <a:gd name="connsiteY10" fmla="*/ 69056 h 81724"/>
                <a:gd name="connsiteX11" fmla="*/ 57150 w 64294"/>
                <a:gd name="connsiteY11" fmla="*/ 59531 h 81724"/>
                <a:gd name="connsiteX12" fmla="*/ 61913 w 64294"/>
                <a:gd name="connsiteY12" fmla="*/ 52388 h 81724"/>
                <a:gd name="connsiteX13" fmla="*/ 64294 w 64294"/>
                <a:gd name="connsiteY13" fmla="*/ 42863 h 81724"/>
                <a:gd name="connsiteX14" fmla="*/ 50007 w 64294"/>
                <a:gd name="connsiteY14" fmla="*/ 0 h 81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294" h="81724">
                  <a:moveTo>
                    <a:pt x="50007" y="0"/>
                  </a:moveTo>
                  <a:lnTo>
                    <a:pt x="50007" y="0"/>
                  </a:lnTo>
                  <a:cubicBezTo>
                    <a:pt x="38894" y="1588"/>
                    <a:pt x="27724" y="2812"/>
                    <a:pt x="16669" y="4763"/>
                  </a:cubicBezTo>
                  <a:cubicBezTo>
                    <a:pt x="14197" y="5199"/>
                    <a:pt x="10457" y="4813"/>
                    <a:pt x="9525" y="7144"/>
                  </a:cubicBezTo>
                  <a:cubicBezTo>
                    <a:pt x="6856" y="13818"/>
                    <a:pt x="8553" y="21527"/>
                    <a:pt x="7144" y="28575"/>
                  </a:cubicBezTo>
                  <a:cubicBezTo>
                    <a:pt x="6160" y="33498"/>
                    <a:pt x="3970" y="38100"/>
                    <a:pt x="2382" y="42863"/>
                  </a:cubicBezTo>
                  <a:lnTo>
                    <a:pt x="0" y="50006"/>
                  </a:lnTo>
                  <a:cubicBezTo>
                    <a:pt x="794" y="60325"/>
                    <a:pt x="-891" y="71145"/>
                    <a:pt x="2382" y="80963"/>
                  </a:cubicBezTo>
                  <a:cubicBezTo>
                    <a:pt x="3176" y="83344"/>
                    <a:pt x="7175" y="79462"/>
                    <a:pt x="9525" y="78581"/>
                  </a:cubicBezTo>
                  <a:cubicBezTo>
                    <a:pt x="13527" y="77080"/>
                    <a:pt x="17415" y="75280"/>
                    <a:pt x="21432" y="73819"/>
                  </a:cubicBezTo>
                  <a:cubicBezTo>
                    <a:pt x="26150" y="72103"/>
                    <a:pt x="31058" y="70920"/>
                    <a:pt x="35719" y="69056"/>
                  </a:cubicBezTo>
                  <a:cubicBezTo>
                    <a:pt x="50921" y="62976"/>
                    <a:pt x="43802" y="66206"/>
                    <a:pt x="57150" y="59531"/>
                  </a:cubicBezTo>
                  <a:cubicBezTo>
                    <a:pt x="58738" y="57150"/>
                    <a:pt x="60786" y="55018"/>
                    <a:pt x="61913" y="52388"/>
                  </a:cubicBezTo>
                  <a:cubicBezTo>
                    <a:pt x="63202" y="49380"/>
                    <a:pt x="64294" y="46136"/>
                    <a:pt x="64294" y="42863"/>
                  </a:cubicBezTo>
                  <a:cubicBezTo>
                    <a:pt x="64294" y="34886"/>
                    <a:pt x="52388" y="7144"/>
                    <a:pt x="50007" y="0"/>
                  </a:cubicBezTo>
                  <a:close/>
                </a:path>
              </a:pathLst>
            </a:custGeom>
            <a:solidFill>
              <a:schemeClr val="accent1">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フリーフォーム 65">
              <a:extLst>
                <a:ext uri="{FF2B5EF4-FFF2-40B4-BE49-F238E27FC236}">
                  <a16:creationId xmlns:a16="http://schemas.microsoft.com/office/drawing/2014/main" id="{80E4796C-00C8-D7F3-BFEE-F95A43985B15}"/>
                </a:ext>
              </a:extLst>
            </p:cNvPr>
            <p:cNvSpPr/>
            <p:nvPr/>
          </p:nvSpPr>
          <p:spPr>
            <a:xfrm>
              <a:off x="1067159" y="4087713"/>
              <a:ext cx="102623" cy="86618"/>
            </a:xfrm>
            <a:custGeom>
              <a:avLst/>
              <a:gdLst>
                <a:gd name="connsiteX0" fmla="*/ 54410 w 102623"/>
                <a:gd name="connsiteY0" fmla="*/ 3275 h 86618"/>
                <a:gd name="connsiteX1" fmla="*/ 40122 w 102623"/>
                <a:gd name="connsiteY1" fmla="*/ 5656 h 86618"/>
                <a:gd name="connsiteX2" fmla="*/ 21072 w 102623"/>
                <a:gd name="connsiteY2" fmla="*/ 893 h 86618"/>
                <a:gd name="connsiteX3" fmla="*/ 2022 w 102623"/>
                <a:gd name="connsiteY3" fmla="*/ 3275 h 86618"/>
                <a:gd name="connsiteX4" fmla="*/ 4404 w 102623"/>
                <a:gd name="connsiteY4" fmla="*/ 60425 h 86618"/>
                <a:gd name="connsiteX5" fmla="*/ 6785 w 102623"/>
                <a:gd name="connsiteY5" fmla="*/ 67568 h 86618"/>
                <a:gd name="connsiteX6" fmla="*/ 16310 w 102623"/>
                <a:gd name="connsiteY6" fmla="*/ 69950 h 86618"/>
                <a:gd name="connsiteX7" fmla="*/ 35360 w 102623"/>
                <a:gd name="connsiteY7" fmla="*/ 72331 h 86618"/>
                <a:gd name="connsiteX8" fmla="*/ 71079 w 102623"/>
                <a:gd name="connsiteY8" fmla="*/ 79475 h 86618"/>
                <a:gd name="connsiteX9" fmla="*/ 78222 w 102623"/>
                <a:gd name="connsiteY9" fmla="*/ 86618 h 86618"/>
                <a:gd name="connsiteX10" fmla="*/ 92510 w 102623"/>
                <a:gd name="connsiteY10" fmla="*/ 84237 h 86618"/>
                <a:gd name="connsiteX11" fmla="*/ 102035 w 102623"/>
                <a:gd name="connsiteY11" fmla="*/ 81856 h 86618"/>
                <a:gd name="connsiteX12" fmla="*/ 90129 w 102623"/>
                <a:gd name="connsiteY12" fmla="*/ 69950 h 86618"/>
                <a:gd name="connsiteX13" fmla="*/ 66316 w 102623"/>
                <a:gd name="connsiteY13" fmla="*/ 65187 h 86618"/>
                <a:gd name="connsiteX14" fmla="*/ 61554 w 102623"/>
                <a:gd name="connsiteY14" fmla="*/ 48518 h 86618"/>
                <a:gd name="connsiteX15" fmla="*/ 54410 w 102623"/>
                <a:gd name="connsiteY15" fmla="*/ 3275 h 86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2623" h="86618">
                  <a:moveTo>
                    <a:pt x="54410" y="3275"/>
                  </a:moveTo>
                  <a:cubicBezTo>
                    <a:pt x="50838" y="-3869"/>
                    <a:pt x="44950" y="5656"/>
                    <a:pt x="40122" y="5656"/>
                  </a:cubicBezTo>
                  <a:cubicBezTo>
                    <a:pt x="34372" y="5656"/>
                    <a:pt x="26711" y="2773"/>
                    <a:pt x="21072" y="893"/>
                  </a:cubicBezTo>
                  <a:cubicBezTo>
                    <a:pt x="14722" y="1687"/>
                    <a:pt x="3747" y="-2887"/>
                    <a:pt x="2022" y="3275"/>
                  </a:cubicBezTo>
                  <a:cubicBezTo>
                    <a:pt x="-3119" y="21635"/>
                    <a:pt x="2995" y="41411"/>
                    <a:pt x="4404" y="60425"/>
                  </a:cubicBezTo>
                  <a:cubicBezTo>
                    <a:pt x="4589" y="62928"/>
                    <a:pt x="4825" y="66000"/>
                    <a:pt x="6785" y="67568"/>
                  </a:cubicBezTo>
                  <a:cubicBezTo>
                    <a:pt x="9341" y="69613"/>
                    <a:pt x="13082" y="69412"/>
                    <a:pt x="16310" y="69950"/>
                  </a:cubicBezTo>
                  <a:cubicBezTo>
                    <a:pt x="22622" y="71002"/>
                    <a:pt x="29010" y="71537"/>
                    <a:pt x="35360" y="72331"/>
                  </a:cubicBezTo>
                  <a:cubicBezTo>
                    <a:pt x="54771" y="85270"/>
                    <a:pt x="25246" y="67253"/>
                    <a:pt x="71079" y="79475"/>
                  </a:cubicBezTo>
                  <a:cubicBezTo>
                    <a:pt x="74333" y="80343"/>
                    <a:pt x="75841" y="84237"/>
                    <a:pt x="78222" y="86618"/>
                  </a:cubicBezTo>
                  <a:cubicBezTo>
                    <a:pt x="82985" y="85824"/>
                    <a:pt x="87775" y="85184"/>
                    <a:pt x="92510" y="84237"/>
                  </a:cubicBezTo>
                  <a:cubicBezTo>
                    <a:pt x="95719" y="83595"/>
                    <a:pt x="100820" y="84895"/>
                    <a:pt x="102035" y="81856"/>
                  </a:cubicBezTo>
                  <a:cubicBezTo>
                    <a:pt x="105289" y="73720"/>
                    <a:pt x="94178" y="70884"/>
                    <a:pt x="90129" y="69950"/>
                  </a:cubicBezTo>
                  <a:cubicBezTo>
                    <a:pt x="82241" y="68130"/>
                    <a:pt x="74254" y="66775"/>
                    <a:pt x="66316" y="65187"/>
                  </a:cubicBezTo>
                  <a:cubicBezTo>
                    <a:pt x="60598" y="48032"/>
                    <a:pt x="67545" y="69483"/>
                    <a:pt x="61554" y="48518"/>
                  </a:cubicBezTo>
                  <a:cubicBezTo>
                    <a:pt x="58670" y="38425"/>
                    <a:pt x="57982" y="10419"/>
                    <a:pt x="54410" y="3275"/>
                  </a:cubicBezTo>
                  <a:close/>
                </a:path>
              </a:pathLst>
            </a:custGeom>
            <a:solidFill>
              <a:schemeClr val="accent1">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フリーフォーム 67">
              <a:extLst>
                <a:ext uri="{FF2B5EF4-FFF2-40B4-BE49-F238E27FC236}">
                  <a16:creationId xmlns:a16="http://schemas.microsoft.com/office/drawing/2014/main" id="{4F48CE1F-5F74-A927-D49F-C467EE27BFCC}"/>
                </a:ext>
              </a:extLst>
            </p:cNvPr>
            <p:cNvSpPr/>
            <p:nvPr/>
          </p:nvSpPr>
          <p:spPr>
            <a:xfrm>
              <a:off x="1190625" y="4336256"/>
              <a:ext cx="76240" cy="35719"/>
            </a:xfrm>
            <a:custGeom>
              <a:avLst/>
              <a:gdLst>
                <a:gd name="connsiteX0" fmla="*/ 9525 w 76240"/>
                <a:gd name="connsiteY0" fmla="*/ 11907 h 35719"/>
                <a:gd name="connsiteX1" fmla="*/ 9525 w 76240"/>
                <a:gd name="connsiteY1" fmla="*/ 11907 h 35719"/>
                <a:gd name="connsiteX2" fmla="*/ 38100 w 76240"/>
                <a:gd name="connsiteY2" fmla="*/ 4763 h 35719"/>
                <a:gd name="connsiteX3" fmla="*/ 52388 w 76240"/>
                <a:gd name="connsiteY3" fmla="*/ 0 h 35719"/>
                <a:gd name="connsiteX4" fmla="*/ 73819 w 76240"/>
                <a:gd name="connsiteY4" fmla="*/ 2382 h 35719"/>
                <a:gd name="connsiteX5" fmla="*/ 76200 w 76240"/>
                <a:gd name="connsiteY5" fmla="*/ 11907 h 35719"/>
                <a:gd name="connsiteX6" fmla="*/ 73819 w 76240"/>
                <a:gd name="connsiteY6" fmla="*/ 28575 h 35719"/>
                <a:gd name="connsiteX7" fmla="*/ 47625 w 76240"/>
                <a:gd name="connsiteY7" fmla="*/ 35719 h 35719"/>
                <a:gd name="connsiteX8" fmla="*/ 42863 w 76240"/>
                <a:gd name="connsiteY8" fmla="*/ 28575 h 35719"/>
                <a:gd name="connsiteX9" fmla="*/ 0 w 76240"/>
                <a:gd name="connsiteY9" fmla="*/ 16669 h 35719"/>
                <a:gd name="connsiteX10" fmla="*/ 9525 w 76240"/>
                <a:gd name="connsiteY10" fmla="*/ 11907 h 3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40" h="35719">
                  <a:moveTo>
                    <a:pt x="9525" y="11907"/>
                  </a:moveTo>
                  <a:lnTo>
                    <a:pt x="9525" y="11907"/>
                  </a:lnTo>
                  <a:cubicBezTo>
                    <a:pt x="55771" y="6767"/>
                    <a:pt x="16227" y="14484"/>
                    <a:pt x="38100" y="4763"/>
                  </a:cubicBezTo>
                  <a:cubicBezTo>
                    <a:pt x="42688" y="2724"/>
                    <a:pt x="52388" y="0"/>
                    <a:pt x="52388" y="0"/>
                  </a:cubicBezTo>
                  <a:cubicBezTo>
                    <a:pt x="59532" y="794"/>
                    <a:pt x="67390" y="-833"/>
                    <a:pt x="73819" y="2382"/>
                  </a:cubicBezTo>
                  <a:cubicBezTo>
                    <a:pt x="76746" y="3846"/>
                    <a:pt x="76200" y="8634"/>
                    <a:pt x="76200" y="11907"/>
                  </a:cubicBezTo>
                  <a:cubicBezTo>
                    <a:pt x="76200" y="17519"/>
                    <a:pt x="76098" y="23446"/>
                    <a:pt x="73819" y="28575"/>
                  </a:cubicBezTo>
                  <a:cubicBezTo>
                    <a:pt x="70640" y="35727"/>
                    <a:pt x="48743" y="35579"/>
                    <a:pt x="47625" y="35719"/>
                  </a:cubicBezTo>
                  <a:cubicBezTo>
                    <a:pt x="46038" y="33338"/>
                    <a:pt x="44887" y="30599"/>
                    <a:pt x="42863" y="28575"/>
                  </a:cubicBezTo>
                  <a:cubicBezTo>
                    <a:pt x="32804" y="18516"/>
                    <a:pt x="8027" y="18274"/>
                    <a:pt x="0" y="16669"/>
                  </a:cubicBezTo>
                  <a:lnTo>
                    <a:pt x="9525" y="11907"/>
                  </a:lnTo>
                  <a:close/>
                </a:path>
              </a:pathLst>
            </a:cu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フリーフォーム 69">
              <a:extLst>
                <a:ext uri="{FF2B5EF4-FFF2-40B4-BE49-F238E27FC236}">
                  <a16:creationId xmlns:a16="http://schemas.microsoft.com/office/drawing/2014/main" id="{B0C201CA-DF23-EF37-C688-D2DF2EC4DB6E}"/>
                </a:ext>
              </a:extLst>
            </p:cNvPr>
            <p:cNvSpPr/>
            <p:nvPr/>
          </p:nvSpPr>
          <p:spPr>
            <a:xfrm>
              <a:off x="1174239" y="4905375"/>
              <a:ext cx="99730" cy="54769"/>
            </a:xfrm>
            <a:custGeom>
              <a:avLst/>
              <a:gdLst>
                <a:gd name="connsiteX0" fmla="*/ 2099 w 99730"/>
                <a:gd name="connsiteY0" fmla="*/ 11906 h 54769"/>
                <a:gd name="connsiteX1" fmla="*/ 4480 w 99730"/>
                <a:gd name="connsiteY1" fmla="*/ 26194 h 54769"/>
                <a:gd name="connsiteX2" fmla="*/ 11624 w 99730"/>
                <a:gd name="connsiteY2" fmla="*/ 35719 h 54769"/>
                <a:gd name="connsiteX3" fmla="*/ 16386 w 99730"/>
                <a:gd name="connsiteY3" fmla="*/ 42863 h 54769"/>
                <a:gd name="connsiteX4" fmla="*/ 23530 w 99730"/>
                <a:gd name="connsiteY4" fmla="*/ 45244 h 54769"/>
                <a:gd name="connsiteX5" fmla="*/ 30674 w 99730"/>
                <a:gd name="connsiteY5" fmla="*/ 50006 h 54769"/>
                <a:gd name="connsiteX6" fmla="*/ 49724 w 99730"/>
                <a:gd name="connsiteY6" fmla="*/ 54769 h 54769"/>
                <a:gd name="connsiteX7" fmla="*/ 94967 w 99730"/>
                <a:gd name="connsiteY7" fmla="*/ 40481 h 54769"/>
                <a:gd name="connsiteX8" fmla="*/ 99730 w 99730"/>
                <a:gd name="connsiteY8" fmla="*/ 33338 h 54769"/>
                <a:gd name="connsiteX9" fmla="*/ 92586 w 99730"/>
                <a:gd name="connsiteY9" fmla="*/ 21431 h 54769"/>
                <a:gd name="connsiteX10" fmla="*/ 78299 w 99730"/>
                <a:gd name="connsiteY10" fmla="*/ 14288 h 54769"/>
                <a:gd name="connsiteX11" fmla="*/ 73536 w 99730"/>
                <a:gd name="connsiteY11" fmla="*/ 7144 h 54769"/>
                <a:gd name="connsiteX12" fmla="*/ 66392 w 99730"/>
                <a:gd name="connsiteY12" fmla="*/ 4763 h 54769"/>
                <a:gd name="connsiteX13" fmla="*/ 59249 w 99730"/>
                <a:gd name="connsiteY13" fmla="*/ 0 h 54769"/>
                <a:gd name="connsiteX14" fmla="*/ 35436 w 99730"/>
                <a:gd name="connsiteY14" fmla="*/ 2381 h 54769"/>
                <a:gd name="connsiteX15" fmla="*/ 2099 w 99730"/>
                <a:gd name="connsiteY15" fmla="*/ 11906 h 54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730" h="54769">
                  <a:moveTo>
                    <a:pt x="2099" y="11906"/>
                  </a:moveTo>
                  <a:cubicBezTo>
                    <a:pt x="-3060" y="15875"/>
                    <a:pt x="2687" y="21711"/>
                    <a:pt x="4480" y="26194"/>
                  </a:cubicBezTo>
                  <a:cubicBezTo>
                    <a:pt x="5954" y="29879"/>
                    <a:pt x="9317" y="32489"/>
                    <a:pt x="11624" y="35719"/>
                  </a:cubicBezTo>
                  <a:cubicBezTo>
                    <a:pt x="13287" y="38048"/>
                    <a:pt x="14151" y="41075"/>
                    <a:pt x="16386" y="42863"/>
                  </a:cubicBezTo>
                  <a:cubicBezTo>
                    <a:pt x="18346" y="44431"/>
                    <a:pt x="21285" y="44122"/>
                    <a:pt x="23530" y="45244"/>
                  </a:cubicBezTo>
                  <a:cubicBezTo>
                    <a:pt x="26090" y="46524"/>
                    <a:pt x="27984" y="49028"/>
                    <a:pt x="30674" y="50006"/>
                  </a:cubicBezTo>
                  <a:cubicBezTo>
                    <a:pt x="36825" y="52243"/>
                    <a:pt x="49724" y="54769"/>
                    <a:pt x="49724" y="54769"/>
                  </a:cubicBezTo>
                  <a:cubicBezTo>
                    <a:pt x="116985" y="43558"/>
                    <a:pt x="84207" y="62000"/>
                    <a:pt x="94967" y="40481"/>
                  </a:cubicBezTo>
                  <a:cubicBezTo>
                    <a:pt x="96247" y="37921"/>
                    <a:pt x="98142" y="35719"/>
                    <a:pt x="99730" y="33338"/>
                  </a:cubicBezTo>
                  <a:cubicBezTo>
                    <a:pt x="97349" y="29369"/>
                    <a:pt x="95598" y="24945"/>
                    <a:pt x="92586" y="21431"/>
                  </a:cubicBezTo>
                  <a:cubicBezTo>
                    <a:pt x="88894" y="17124"/>
                    <a:pt x="83298" y="15954"/>
                    <a:pt x="78299" y="14288"/>
                  </a:cubicBezTo>
                  <a:cubicBezTo>
                    <a:pt x="76711" y="11907"/>
                    <a:pt x="75771" y="8932"/>
                    <a:pt x="73536" y="7144"/>
                  </a:cubicBezTo>
                  <a:cubicBezTo>
                    <a:pt x="71576" y="5576"/>
                    <a:pt x="68637" y="5886"/>
                    <a:pt x="66392" y="4763"/>
                  </a:cubicBezTo>
                  <a:cubicBezTo>
                    <a:pt x="63832" y="3483"/>
                    <a:pt x="61630" y="1588"/>
                    <a:pt x="59249" y="0"/>
                  </a:cubicBezTo>
                  <a:cubicBezTo>
                    <a:pt x="51311" y="794"/>
                    <a:pt x="43333" y="1253"/>
                    <a:pt x="35436" y="2381"/>
                  </a:cubicBezTo>
                  <a:cubicBezTo>
                    <a:pt x="17416" y="4956"/>
                    <a:pt x="7258" y="7937"/>
                    <a:pt x="2099" y="11906"/>
                  </a:cubicBezTo>
                  <a:close/>
                </a:path>
              </a:pathLst>
            </a:custGeom>
            <a:solidFill>
              <a:schemeClr val="accent1">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フリーフォーム 70">
              <a:extLst>
                <a:ext uri="{FF2B5EF4-FFF2-40B4-BE49-F238E27FC236}">
                  <a16:creationId xmlns:a16="http://schemas.microsoft.com/office/drawing/2014/main" id="{134AE8DE-B0A4-4344-AF5D-682F2C3A8859}"/>
                </a:ext>
              </a:extLst>
            </p:cNvPr>
            <p:cNvSpPr/>
            <p:nvPr/>
          </p:nvSpPr>
          <p:spPr>
            <a:xfrm>
              <a:off x="1311593" y="4807219"/>
              <a:ext cx="58800" cy="147301"/>
            </a:xfrm>
            <a:custGeom>
              <a:avLst/>
              <a:gdLst>
                <a:gd name="connsiteX0" fmla="*/ 57626 w 58800"/>
                <a:gd name="connsiteY0" fmla="*/ 525 h 147301"/>
                <a:gd name="connsiteX1" fmla="*/ 43338 w 58800"/>
                <a:gd name="connsiteY1" fmla="*/ 5287 h 147301"/>
                <a:gd name="connsiteX2" fmla="*/ 36195 w 58800"/>
                <a:gd name="connsiteY2" fmla="*/ 19575 h 147301"/>
                <a:gd name="connsiteX3" fmla="*/ 29051 w 58800"/>
                <a:gd name="connsiteY3" fmla="*/ 24337 h 147301"/>
                <a:gd name="connsiteX4" fmla="*/ 21907 w 58800"/>
                <a:gd name="connsiteY4" fmla="*/ 31481 h 147301"/>
                <a:gd name="connsiteX5" fmla="*/ 12382 w 58800"/>
                <a:gd name="connsiteY5" fmla="*/ 45769 h 147301"/>
                <a:gd name="connsiteX6" fmla="*/ 12382 w 58800"/>
                <a:gd name="connsiteY6" fmla="*/ 81487 h 147301"/>
                <a:gd name="connsiteX7" fmla="*/ 5238 w 58800"/>
                <a:gd name="connsiteY7" fmla="*/ 86250 h 147301"/>
                <a:gd name="connsiteX8" fmla="*/ 476 w 58800"/>
                <a:gd name="connsiteY8" fmla="*/ 105300 h 147301"/>
                <a:gd name="connsiteX9" fmla="*/ 2857 w 58800"/>
                <a:gd name="connsiteY9" fmla="*/ 112444 h 147301"/>
                <a:gd name="connsiteX10" fmla="*/ 7620 w 58800"/>
                <a:gd name="connsiteY10" fmla="*/ 131494 h 147301"/>
                <a:gd name="connsiteX11" fmla="*/ 12382 w 58800"/>
                <a:gd name="connsiteY11" fmla="*/ 138637 h 147301"/>
                <a:gd name="connsiteX12" fmla="*/ 14763 w 58800"/>
                <a:gd name="connsiteY12" fmla="*/ 145781 h 147301"/>
                <a:gd name="connsiteX13" fmla="*/ 45720 w 58800"/>
                <a:gd name="connsiteY13" fmla="*/ 136256 h 147301"/>
                <a:gd name="connsiteX14" fmla="*/ 40957 w 58800"/>
                <a:gd name="connsiteY14" fmla="*/ 112444 h 147301"/>
                <a:gd name="connsiteX15" fmla="*/ 36195 w 58800"/>
                <a:gd name="connsiteY15" fmla="*/ 102919 h 147301"/>
                <a:gd name="connsiteX16" fmla="*/ 31432 w 58800"/>
                <a:gd name="connsiteY16" fmla="*/ 91012 h 147301"/>
                <a:gd name="connsiteX17" fmla="*/ 38576 w 58800"/>
                <a:gd name="connsiteY17" fmla="*/ 86250 h 147301"/>
                <a:gd name="connsiteX18" fmla="*/ 50482 w 58800"/>
                <a:gd name="connsiteY18" fmla="*/ 69581 h 147301"/>
                <a:gd name="connsiteX19" fmla="*/ 55245 w 58800"/>
                <a:gd name="connsiteY19" fmla="*/ 29100 h 147301"/>
                <a:gd name="connsiteX20" fmla="*/ 57626 w 58800"/>
                <a:gd name="connsiteY20" fmla="*/ 17194 h 147301"/>
                <a:gd name="connsiteX21" fmla="*/ 57626 w 58800"/>
                <a:gd name="connsiteY21" fmla="*/ 525 h 14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8800" h="147301">
                  <a:moveTo>
                    <a:pt x="57626" y="525"/>
                  </a:moveTo>
                  <a:cubicBezTo>
                    <a:pt x="55245" y="-1459"/>
                    <a:pt x="47595" y="2626"/>
                    <a:pt x="43338" y="5287"/>
                  </a:cubicBezTo>
                  <a:cubicBezTo>
                    <a:pt x="35309" y="10305"/>
                    <a:pt x="41125" y="13413"/>
                    <a:pt x="36195" y="19575"/>
                  </a:cubicBezTo>
                  <a:cubicBezTo>
                    <a:pt x="34407" y="21810"/>
                    <a:pt x="31250" y="22505"/>
                    <a:pt x="29051" y="24337"/>
                  </a:cubicBezTo>
                  <a:cubicBezTo>
                    <a:pt x="26464" y="26493"/>
                    <a:pt x="23975" y="28823"/>
                    <a:pt x="21907" y="31481"/>
                  </a:cubicBezTo>
                  <a:cubicBezTo>
                    <a:pt x="18393" y="35999"/>
                    <a:pt x="12382" y="45769"/>
                    <a:pt x="12382" y="45769"/>
                  </a:cubicBezTo>
                  <a:cubicBezTo>
                    <a:pt x="14105" y="57834"/>
                    <a:pt x="17241" y="69340"/>
                    <a:pt x="12382" y="81487"/>
                  </a:cubicBezTo>
                  <a:cubicBezTo>
                    <a:pt x="11319" y="84144"/>
                    <a:pt x="7619" y="84662"/>
                    <a:pt x="5238" y="86250"/>
                  </a:cubicBezTo>
                  <a:cubicBezTo>
                    <a:pt x="3651" y="92600"/>
                    <a:pt x="-1594" y="99090"/>
                    <a:pt x="476" y="105300"/>
                  </a:cubicBezTo>
                  <a:cubicBezTo>
                    <a:pt x="1270" y="107681"/>
                    <a:pt x="2248" y="110009"/>
                    <a:pt x="2857" y="112444"/>
                  </a:cubicBezTo>
                  <a:cubicBezTo>
                    <a:pt x="4217" y="117885"/>
                    <a:pt x="4896" y="126047"/>
                    <a:pt x="7620" y="131494"/>
                  </a:cubicBezTo>
                  <a:cubicBezTo>
                    <a:pt x="8900" y="134053"/>
                    <a:pt x="10795" y="136256"/>
                    <a:pt x="12382" y="138637"/>
                  </a:cubicBezTo>
                  <a:cubicBezTo>
                    <a:pt x="13176" y="141018"/>
                    <a:pt x="12293" y="145332"/>
                    <a:pt x="14763" y="145781"/>
                  </a:cubicBezTo>
                  <a:cubicBezTo>
                    <a:pt x="35449" y="149543"/>
                    <a:pt x="35670" y="146306"/>
                    <a:pt x="45720" y="136256"/>
                  </a:cubicBezTo>
                  <a:cubicBezTo>
                    <a:pt x="44132" y="128319"/>
                    <a:pt x="43181" y="120227"/>
                    <a:pt x="40957" y="112444"/>
                  </a:cubicBezTo>
                  <a:cubicBezTo>
                    <a:pt x="39982" y="109031"/>
                    <a:pt x="37637" y="106163"/>
                    <a:pt x="36195" y="102919"/>
                  </a:cubicBezTo>
                  <a:cubicBezTo>
                    <a:pt x="34459" y="99013"/>
                    <a:pt x="33020" y="94981"/>
                    <a:pt x="31432" y="91012"/>
                  </a:cubicBezTo>
                  <a:cubicBezTo>
                    <a:pt x="33813" y="89425"/>
                    <a:pt x="36552" y="88274"/>
                    <a:pt x="38576" y="86250"/>
                  </a:cubicBezTo>
                  <a:cubicBezTo>
                    <a:pt x="41533" y="83294"/>
                    <a:pt x="47776" y="73640"/>
                    <a:pt x="50482" y="69581"/>
                  </a:cubicBezTo>
                  <a:cubicBezTo>
                    <a:pt x="52176" y="52635"/>
                    <a:pt x="52611" y="44905"/>
                    <a:pt x="55245" y="29100"/>
                  </a:cubicBezTo>
                  <a:cubicBezTo>
                    <a:pt x="55910" y="25108"/>
                    <a:pt x="57316" y="21229"/>
                    <a:pt x="57626" y="17194"/>
                  </a:cubicBezTo>
                  <a:cubicBezTo>
                    <a:pt x="58113" y="10863"/>
                    <a:pt x="60007" y="2509"/>
                    <a:pt x="57626" y="525"/>
                  </a:cubicBezTo>
                  <a:close/>
                </a:path>
              </a:pathLst>
            </a:custGeom>
            <a:solidFill>
              <a:schemeClr val="accent1">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フリーフォーム 71">
              <a:extLst>
                <a:ext uri="{FF2B5EF4-FFF2-40B4-BE49-F238E27FC236}">
                  <a16:creationId xmlns:a16="http://schemas.microsoft.com/office/drawing/2014/main" id="{2F1B73AF-14B0-B561-FE49-4FBE69A3F1B1}"/>
                </a:ext>
              </a:extLst>
            </p:cNvPr>
            <p:cNvSpPr/>
            <p:nvPr/>
          </p:nvSpPr>
          <p:spPr>
            <a:xfrm>
              <a:off x="823913" y="4114800"/>
              <a:ext cx="157162" cy="167354"/>
            </a:xfrm>
            <a:custGeom>
              <a:avLst/>
              <a:gdLst>
                <a:gd name="connsiteX0" fmla="*/ 145256 w 157162"/>
                <a:gd name="connsiteY0" fmla="*/ 0 h 167354"/>
                <a:gd name="connsiteX1" fmla="*/ 145256 w 157162"/>
                <a:gd name="connsiteY1" fmla="*/ 0 h 167354"/>
                <a:gd name="connsiteX2" fmla="*/ 130968 w 157162"/>
                <a:gd name="connsiteY2" fmla="*/ 16669 h 167354"/>
                <a:gd name="connsiteX3" fmla="*/ 128587 w 157162"/>
                <a:gd name="connsiteY3" fmla="*/ 23813 h 167354"/>
                <a:gd name="connsiteX4" fmla="*/ 121443 w 157162"/>
                <a:gd name="connsiteY4" fmla="*/ 30956 h 167354"/>
                <a:gd name="connsiteX5" fmla="*/ 109537 w 157162"/>
                <a:gd name="connsiteY5" fmla="*/ 42863 h 167354"/>
                <a:gd name="connsiteX6" fmla="*/ 107156 w 157162"/>
                <a:gd name="connsiteY6" fmla="*/ 50006 h 167354"/>
                <a:gd name="connsiteX7" fmla="*/ 92868 w 157162"/>
                <a:gd name="connsiteY7" fmla="*/ 66675 h 167354"/>
                <a:gd name="connsiteX8" fmla="*/ 85725 w 157162"/>
                <a:gd name="connsiteY8" fmla="*/ 71438 h 167354"/>
                <a:gd name="connsiteX9" fmla="*/ 76200 w 157162"/>
                <a:gd name="connsiteY9" fmla="*/ 85725 h 167354"/>
                <a:gd name="connsiteX10" fmla="*/ 54768 w 157162"/>
                <a:gd name="connsiteY10" fmla="*/ 97631 h 167354"/>
                <a:gd name="connsiteX11" fmla="*/ 50006 w 157162"/>
                <a:gd name="connsiteY11" fmla="*/ 104775 h 167354"/>
                <a:gd name="connsiteX12" fmla="*/ 21431 w 157162"/>
                <a:gd name="connsiteY12" fmla="*/ 111919 h 167354"/>
                <a:gd name="connsiteX13" fmla="*/ 14287 w 157162"/>
                <a:gd name="connsiteY13" fmla="*/ 119063 h 167354"/>
                <a:gd name="connsiteX14" fmla="*/ 11906 w 157162"/>
                <a:gd name="connsiteY14" fmla="*/ 130969 h 167354"/>
                <a:gd name="connsiteX15" fmla="*/ 9525 w 157162"/>
                <a:gd name="connsiteY15" fmla="*/ 138113 h 167354"/>
                <a:gd name="connsiteX16" fmla="*/ 4762 w 157162"/>
                <a:gd name="connsiteY16" fmla="*/ 145256 h 167354"/>
                <a:gd name="connsiteX17" fmla="*/ 0 w 157162"/>
                <a:gd name="connsiteY17" fmla="*/ 154781 h 167354"/>
                <a:gd name="connsiteX18" fmla="*/ 4762 w 157162"/>
                <a:gd name="connsiteY18" fmla="*/ 164306 h 167354"/>
                <a:gd name="connsiteX19" fmla="*/ 40481 w 157162"/>
                <a:gd name="connsiteY19" fmla="*/ 159544 h 167354"/>
                <a:gd name="connsiteX20" fmla="*/ 47625 w 157162"/>
                <a:gd name="connsiteY20" fmla="*/ 154781 h 167354"/>
                <a:gd name="connsiteX21" fmla="*/ 71437 w 157162"/>
                <a:gd name="connsiteY21" fmla="*/ 150019 h 167354"/>
                <a:gd name="connsiteX22" fmla="*/ 66675 w 157162"/>
                <a:gd name="connsiteY22" fmla="*/ 135731 h 167354"/>
                <a:gd name="connsiteX23" fmla="*/ 78581 w 157162"/>
                <a:gd name="connsiteY23" fmla="*/ 119063 h 167354"/>
                <a:gd name="connsiteX24" fmla="*/ 107156 w 157162"/>
                <a:gd name="connsiteY24" fmla="*/ 116681 h 167354"/>
                <a:gd name="connsiteX25" fmla="*/ 121443 w 157162"/>
                <a:gd name="connsiteY25" fmla="*/ 111919 h 167354"/>
                <a:gd name="connsiteX26" fmla="*/ 123825 w 157162"/>
                <a:gd name="connsiteY26" fmla="*/ 104775 h 167354"/>
                <a:gd name="connsiteX27" fmla="*/ 126206 w 157162"/>
                <a:gd name="connsiteY27" fmla="*/ 92869 h 167354"/>
                <a:gd name="connsiteX28" fmla="*/ 138112 w 157162"/>
                <a:gd name="connsiteY28" fmla="*/ 85725 h 167354"/>
                <a:gd name="connsiteX29" fmla="*/ 157162 w 157162"/>
                <a:gd name="connsiteY29" fmla="*/ 71438 h 167354"/>
                <a:gd name="connsiteX30" fmla="*/ 150018 w 157162"/>
                <a:gd name="connsiteY30" fmla="*/ 66675 h 167354"/>
                <a:gd name="connsiteX31" fmla="*/ 145256 w 157162"/>
                <a:gd name="connsiteY31" fmla="*/ 0 h 16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7162" h="167354">
                  <a:moveTo>
                    <a:pt x="145256" y="0"/>
                  </a:moveTo>
                  <a:lnTo>
                    <a:pt x="145256" y="0"/>
                  </a:lnTo>
                  <a:cubicBezTo>
                    <a:pt x="140493" y="5556"/>
                    <a:pt x="135165" y="10674"/>
                    <a:pt x="130968" y="16669"/>
                  </a:cubicBezTo>
                  <a:cubicBezTo>
                    <a:pt x="129529" y="18725"/>
                    <a:pt x="129979" y="21724"/>
                    <a:pt x="128587" y="23813"/>
                  </a:cubicBezTo>
                  <a:cubicBezTo>
                    <a:pt x="126719" y="26615"/>
                    <a:pt x="123599" y="28369"/>
                    <a:pt x="121443" y="30956"/>
                  </a:cubicBezTo>
                  <a:cubicBezTo>
                    <a:pt x="111519" y="42865"/>
                    <a:pt x="122637" y="34129"/>
                    <a:pt x="109537" y="42863"/>
                  </a:cubicBezTo>
                  <a:cubicBezTo>
                    <a:pt x="108743" y="45244"/>
                    <a:pt x="108401" y="47827"/>
                    <a:pt x="107156" y="50006"/>
                  </a:cubicBezTo>
                  <a:cubicBezTo>
                    <a:pt x="104289" y="55023"/>
                    <a:pt x="97475" y="62836"/>
                    <a:pt x="92868" y="66675"/>
                  </a:cubicBezTo>
                  <a:cubicBezTo>
                    <a:pt x="90670" y="68507"/>
                    <a:pt x="88106" y="69850"/>
                    <a:pt x="85725" y="71438"/>
                  </a:cubicBezTo>
                  <a:cubicBezTo>
                    <a:pt x="82550" y="76200"/>
                    <a:pt x="80962" y="82550"/>
                    <a:pt x="76200" y="85725"/>
                  </a:cubicBezTo>
                  <a:cubicBezTo>
                    <a:pt x="59823" y="96642"/>
                    <a:pt x="67342" y="93440"/>
                    <a:pt x="54768" y="97631"/>
                  </a:cubicBezTo>
                  <a:cubicBezTo>
                    <a:pt x="53181" y="100012"/>
                    <a:pt x="52030" y="102751"/>
                    <a:pt x="50006" y="104775"/>
                  </a:cubicBezTo>
                  <a:cubicBezTo>
                    <a:pt x="41803" y="112978"/>
                    <a:pt x="33347" y="110595"/>
                    <a:pt x="21431" y="111919"/>
                  </a:cubicBezTo>
                  <a:cubicBezTo>
                    <a:pt x="19050" y="114300"/>
                    <a:pt x="15793" y="116051"/>
                    <a:pt x="14287" y="119063"/>
                  </a:cubicBezTo>
                  <a:cubicBezTo>
                    <a:pt x="12477" y="122683"/>
                    <a:pt x="12888" y="127043"/>
                    <a:pt x="11906" y="130969"/>
                  </a:cubicBezTo>
                  <a:cubicBezTo>
                    <a:pt x="11297" y="133404"/>
                    <a:pt x="10648" y="135868"/>
                    <a:pt x="9525" y="138113"/>
                  </a:cubicBezTo>
                  <a:cubicBezTo>
                    <a:pt x="8245" y="140673"/>
                    <a:pt x="6182" y="142771"/>
                    <a:pt x="4762" y="145256"/>
                  </a:cubicBezTo>
                  <a:cubicBezTo>
                    <a:pt x="3001" y="148338"/>
                    <a:pt x="1587" y="151606"/>
                    <a:pt x="0" y="154781"/>
                  </a:cubicBezTo>
                  <a:cubicBezTo>
                    <a:pt x="1587" y="157956"/>
                    <a:pt x="1587" y="162718"/>
                    <a:pt x="4762" y="164306"/>
                  </a:cubicBezTo>
                  <a:cubicBezTo>
                    <a:pt x="17762" y="170807"/>
                    <a:pt x="29503" y="165817"/>
                    <a:pt x="40481" y="159544"/>
                  </a:cubicBezTo>
                  <a:cubicBezTo>
                    <a:pt x="42966" y="158124"/>
                    <a:pt x="44889" y="155623"/>
                    <a:pt x="47625" y="154781"/>
                  </a:cubicBezTo>
                  <a:cubicBezTo>
                    <a:pt x="55362" y="152401"/>
                    <a:pt x="71437" y="150019"/>
                    <a:pt x="71437" y="150019"/>
                  </a:cubicBezTo>
                  <a:cubicBezTo>
                    <a:pt x="69850" y="145256"/>
                    <a:pt x="66675" y="140751"/>
                    <a:pt x="66675" y="135731"/>
                  </a:cubicBezTo>
                  <a:cubicBezTo>
                    <a:pt x="66675" y="124564"/>
                    <a:pt x="69453" y="120280"/>
                    <a:pt x="78581" y="119063"/>
                  </a:cubicBezTo>
                  <a:cubicBezTo>
                    <a:pt x="88055" y="117800"/>
                    <a:pt x="97631" y="117475"/>
                    <a:pt x="107156" y="116681"/>
                  </a:cubicBezTo>
                  <a:cubicBezTo>
                    <a:pt x="111918" y="115094"/>
                    <a:pt x="117358" y="114837"/>
                    <a:pt x="121443" y="111919"/>
                  </a:cubicBezTo>
                  <a:cubicBezTo>
                    <a:pt x="123486" y="110460"/>
                    <a:pt x="123216" y="107210"/>
                    <a:pt x="123825" y="104775"/>
                  </a:cubicBezTo>
                  <a:cubicBezTo>
                    <a:pt x="124807" y="100849"/>
                    <a:pt x="123778" y="96107"/>
                    <a:pt x="126206" y="92869"/>
                  </a:cubicBezTo>
                  <a:cubicBezTo>
                    <a:pt x="128983" y="89166"/>
                    <a:pt x="134409" y="88502"/>
                    <a:pt x="138112" y="85725"/>
                  </a:cubicBezTo>
                  <a:cubicBezTo>
                    <a:pt x="165879" y="64899"/>
                    <a:pt x="118524" y="94619"/>
                    <a:pt x="157162" y="71438"/>
                  </a:cubicBezTo>
                  <a:cubicBezTo>
                    <a:pt x="154781" y="69850"/>
                    <a:pt x="152633" y="67837"/>
                    <a:pt x="150018" y="66675"/>
                  </a:cubicBezTo>
                  <a:cubicBezTo>
                    <a:pt x="123683" y="54970"/>
                    <a:pt x="146050" y="11112"/>
                    <a:pt x="145256" y="0"/>
                  </a:cubicBezTo>
                  <a:close/>
                </a:path>
              </a:pathLst>
            </a:custGeom>
            <a:solidFill>
              <a:srgbClr val="BDD7EE"/>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フリーフォーム 73">
              <a:extLst>
                <a:ext uri="{FF2B5EF4-FFF2-40B4-BE49-F238E27FC236}">
                  <a16:creationId xmlns:a16="http://schemas.microsoft.com/office/drawing/2014/main" id="{95E05892-90B7-878B-B06E-E5F320E72BC1}"/>
                </a:ext>
              </a:extLst>
            </p:cNvPr>
            <p:cNvSpPr/>
            <p:nvPr/>
          </p:nvSpPr>
          <p:spPr>
            <a:xfrm>
              <a:off x="878106" y="5468543"/>
              <a:ext cx="150201" cy="102394"/>
            </a:xfrm>
            <a:custGeom>
              <a:avLst/>
              <a:gdLst>
                <a:gd name="connsiteX0" fmla="*/ 182 w 150201"/>
                <a:gd name="connsiteY0" fmla="*/ 66675 h 102394"/>
                <a:gd name="connsiteX1" fmla="*/ 12088 w 150201"/>
                <a:gd name="connsiteY1" fmla="*/ 57150 h 102394"/>
                <a:gd name="connsiteX2" fmla="*/ 28757 w 150201"/>
                <a:gd name="connsiteY2" fmla="*/ 52388 h 102394"/>
                <a:gd name="connsiteX3" fmla="*/ 45426 w 150201"/>
                <a:gd name="connsiteY3" fmla="*/ 42863 h 102394"/>
                <a:gd name="connsiteX4" fmla="*/ 59713 w 150201"/>
                <a:gd name="connsiteY4" fmla="*/ 38100 h 102394"/>
                <a:gd name="connsiteX5" fmla="*/ 74001 w 150201"/>
                <a:gd name="connsiteY5" fmla="*/ 23813 h 102394"/>
                <a:gd name="connsiteX6" fmla="*/ 88288 w 150201"/>
                <a:gd name="connsiteY6" fmla="*/ 14288 h 102394"/>
                <a:gd name="connsiteX7" fmla="*/ 100195 w 150201"/>
                <a:gd name="connsiteY7" fmla="*/ 9525 h 102394"/>
                <a:gd name="connsiteX8" fmla="*/ 107338 w 150201"/>
                <a:gd name="connsiteY8" fmla="*/ 4763 h 102394"/>
                <a:gd name="connsiteX9" fmla="*/ 126388 w 150201"/>
                <a:gd name="connsiteY9" fmla="*/ 0 h 102394"/>
                <a:gd name="connsiteX10" fmla="*/ 150201 w 150201"/>
                <a:gd name="connsiteY10" fmla="*/ 11906 h 102394"/>
                <a:gd name="connsiteX11" fmla="*/ 140676 w 150201"/>
                <a:gd name="connsiteY11" fmla="*/ 28575 h 102394"/>
                <a:gd name="connsiteX12" fmla="*/ 133532 w 150201"/>
                <a:gd name="connsiteY12" fmla="*/ 35719 h 102394"/>
                <a:gd name="connsiteX13" fmla="*/ 119245 w 150201"/>
                <a:gd name="connsiteY13" fmla="*/ 40481 h 102394"/>
                <a:gd name="connsiteX14" fmla="*/ 107338 w 150201"/>
                <a:gd name="connsiteY14" fmla="*/ 52388 h 102394"/>
                <a:gd name="connsiteX15" fmla="*/ 90670 w 150201"/>
                <a:gd name="connsiteY15" fmla="*/ 64294 h 102394"/>
                <a:gd name="connsiteX16" fmla="*/ 83526 w 150201"/>
                <a:gd name="connsiteY16" fmla="*/ 80963 h 102394"/>
                <a:gd name="connsiteX17" fmla="*/ 81145 w 150201"/>
                <a:gd name="connsiteY17" fmla="*/ 88106 h 102394"/>
                <a:gd name="connsiteX18" fmla="*/ 66857 w 150201"/>
                <a:gd name="connsiteY18" fmla="*/ 100013 h 102394"/>
                <a:gd name="connsiteX19" fmla="*/ 59713 w 150201"/>
                <a:gd name="connsiteY19" fmla="*/ 102394 h 102394"/>
                <a:gd name="connsiteX20" fmla="*/ 52570 w 150201"/>
                <a:gd name="connsiteY20" fmla="*/ 95250 h 102394"/>
                <a:gd name="connsiteX21" fmla="*/ 43045 w 150201"/>
                <a:gd name="connsiteY21" fmla="*/ 78581 h 102394"/>
                <a:gd name="connsiteX22" fmla="*/ 28757 w 150201"/>
                <a:gd name="connsiteY22" fmla="*/ 73819 h 102394"/>
                <a:gd name="connsiteX23" fmla="*/ 21613 w 150201"/>
                <a:gd name="connsiteY23" fmla="*/ 69056 h 102394"/>
                <a:gd name="connsiteX24" fmla="*/ 182 w 150201"/>
                <a:gd name="connsiteY24" fmla="*/ 66675 h 10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0201" h="102394">
                  <a:moveTo>
                    <a:pt x="182" y="66675"/>
                  </a:moveTo>
                  <a:cubicBezTo>
                    <a:pt x="-1406" y="64691"/>
                    <a:pt x="7778" y="59844"/>
                    <a:pt x="12088" y="57150"/>
                  </a:cubicBezTo>
                  <a:cubicBezTo>
                    <a:pt x="14365" y="55727"/>
                    <a:pt x="27191" y="52780"/>
                    <a:pt x="28757" y="52388"/>
                  </a:cubicBezTo>
                  <a:cubicBezTo>
                    <a:pt x="39156" y="41989"/>
                    <a:pt x="31719" y="46975"/>
                    <a:pt x="45426" y="42863"/>
                  </a:cubicBezTo>
                  <a:cubicBezTo>
                    <a:pt x="50234" y="41420"/>
                    <a:pt x="59713" y="38100"/>
                    <a:pt x="59713" y="38100"/>
                  </a:cubicBezTo>
                  <a:cubicBezTo>
                    <a:pt x="66146" y="28452"/>
                    <a:pt x="62924" y="31567"/>
                    <a:pt x="74001" y="23813"/>
                  </a:cubicBezTo>
                  <a:cubicBezTo>
                    <a:pt x="78690" y="20531"/>
                    <a:pt x="82974" y="16414"/>
                    <a:pt x="88288" y="14288"/>
                  </a:cubicBezTo>
                  <a:cubicBezTo>
                    <a:pt x="92257" y="12700"/>
                    <a:pt x="96372" y="11437"/>
                    <a:pt x="100195" y="9525"/>
                  </a:cubicBezTo>
                  <a:cubicBezTo>
                    <a:pt x="102754" y="8245"/>
                    <a:pt x="104649" y="5741"/>
                    <a:pt x="107338" y="4763"/>
                  </a:cubicBezTo>
                  <a:cubicBezTo>
                    <a:pt x="113489" y="2526"/>
                    <a:pt x="126388" y="0"/>
                    <a:pt x="126388" y="0"/>
                  </a:cubicBezTo>
                  <a:cubicBezTo>
                    <a:pt x="148214" y="5457"/>
                    <a:pt x="141807" y="-683"/>
                    <a:pt x="150201" y="11906"/>
                  </a:cubicBezTo>
                  <a:cubicBezTo>
                    <a:pt x="147062" y="21323"/>
                    <a:pt x="148540" y="19400"/>
                    <a:pt x="140676" y="28575"/>
                  </a:cubicBezTo>
                  <a:cubicBezTo>
                    <a:pt x="138484" y="31132"/>
                    <a:pt x="136476" y="34084"/>
                    <a:pt x="133532" y="35719"/>
                  </a:cubicBezTo>
                  <a:cubicBezTo>
                    <a:pt x="129144" y="38157"/>
                    <a:pt x="119245" y="40481"/>
                    <a:pt x="119245" y="40481"/>
                  </a:cubicBezTo>
                  <a:cubicBezTo>
                    <a:pt x="100191" y="53185"/>
                    <a:pt x="123217" y="36510"/>
                    <a:pt x="107338" y="52388"/>
                  </a:cubicBezTo>
                  <a:cubicBezTo>
                    <a:pt x="104390" y="55336"/>
                    <a:pt x="94721" y="61593"/>
                    <a:pt x="90670" y="64294"/>
                  </a:cubicBezTo>
                  <a:cubicBezTo>
                    <a:pt x="85712" y="84119"/>
                    <a:pt x="91748" y="64517"/>
                    <a:pt x="83526" y="80963"/>
                  </a:cubicBezTo>
                  <a:cubicBezTo>
                    <a:pt x="82404" y="83208"/>
                    <a:pt x="82537" y="86018"/>
                    <a:pt x="81145" y="88106"/>
                  </a:cubicBezTo>
                  <a:cubicBezTo>
                    <a:pt x="78512" y="92055"/>
                    <a:pt x="71249" y="97817"/>
                    <a:pt x="66857" y="100013"/>
                  </a:cubicBezTo>
                  <a:cubicBezTo>
                    <a:pt x="64612" y="101136"/>
                    <a:pt x="62094" y="101600"/>
                    <a:pt x="59713" y="102394"/>
                  </a:cubicBezTo>
                  <a:cubicBezTo>
                    <a:pt x="57332" y="100013"/>
                    <a:pt x="54241" y="98174"/>
                    <a:pt x="52570" y="95250"/>
                  </a:cubicBezTo>
                  <a:cubicBezTo>
                    <a:pt x="46770" y="85099"/>
                    <a:pt x="55179" y="85322"/>
                    <a:pt x="43045" y="78581"/>
                  </a:cubicBezTo>
                  <a:cubicBezTo>
                    <a:pt x="38657" y="76143"/>
                    <a:pt x="28757" y="73819"/>
                    <a:pt x="28757" y="73819"/>
                  </a:cubicBezTo>
                  <a:cubicBezTo>
                    <a:pt x="26376" y="72231"/>
                    <a:pt x="22893" y="71616"/>
                    <a:pt x="21613" y="69056"/>
                  </a:cubicBezTo>
                  <a:cubicBezTo>
                    <a:pt x="19454" y="64738"/>
                    <a:pt x="1770" y="68659"/>
                    <a:pt x="182" y="66675"/>
                  </a:cubicBezTo>
                  <a:close/>
                </a:path>
              </a:pathLst>
            </a:custGeom>
            <a:solidFill>
              <a:srgbClr val="BDD7EE"/>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フリーフォーム 74">
              <a:extLst>
                <a:ext uri="{FF2B5EF4-FFF2-40B4-BE49-F238E27FC236}">
                  <a16:creationId xmlns:a16="http://schemas.microsoft.com/office/drawing/2014/main" id="{D4525F3D-2AA0-0918-9D47-27F5C2F41140}"/>
                </a:ext>
              </a:extLst>
            </p:cNvPr>
            <p:cNvSpPr/>
            <p:nvPr/>
          </p:nvSpPr>
          <p:spPr>
            <a:xfrm>
              <a:off x="828275" y="5623324"/>
              <a:ext cx="61972" cy="76200"/>
            </a:xfrm>
            <a:custGeom>
              <a:avLst/>
              <a:gdLst>
                <a:gd name="connsiteX0" fmla="*/ 21438 w 61972"/>
                <a:gd name="connsiteY0" fmla="*/ 0 h 76200"/>
                <a:gd name="connsiteX1" fmla="*/ 4769 w 61972"/>
                <a:gd name="connsiteY1" fmla="*/ 14288 h 76200"/>
                <a:gd name="connsiteX2" fmla="*/ 7151 w 61972"/>
                <a:gd name="connsiteY2" fmla="*/ 21432 h 76200"/>
                <a:gd name="connsiteX3" fmla="*/ 9532 w 61972"/>
                <a:gd name="connsiteY3" fmla="*/ 61913 h 76200"/>
                <a:gd name="connsiteX4" fmla="*/ 33344 w 61972"/>
                <a:gd name="connsiteY4" fmla="*/ 76200 h 76200"/>
                <a:gd name="connsiteX5" fmla="*/ 45251 w 61972"/>
                <a:gd name="connsiteY5" fmla="*/ 66675 h 76200"/>
                <a:gd name="connsiteX6" fmla="*/ 59538 w 61972"/>
                <a:gd name="connsiteY6" fmla="*/ 57150 h 76200"/>
                <a:gd name="connsiteX7" fmla="*/ 61919 w 61972"/>
                <a:gd name="connsiteY7" fmla="*/ 47625 h 76200"/>
                <a:gd name="connsiteX8" fmla="*/ 47632 w 61972"/>
                <a:gd name="connsiteY8" fmla="*/ 35719 h 76200"/>
                <a:gd name="connsiteX9" fmla="*/ 30963 w 61972"/>
                <a:gd name="connsiteY9" fmla="*/ 33338 h 76200"/>
                <a:gd name="connsiteX10" fmla="*/ 21438 w 61972"/>
                <a:gd name="connsiteY10" fmla="*/ 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972" h="76200">
                  <a:moveTo>
                    <a:pt x="21438" y="0"/>
                  </a:moveTo>
                  <a:cubicBezTo>
                    <a:pt x="-4990" y="2937"/>
                    <a:pt x="-2217" y="-4341"/>
                    <a:pt x="4769" y="14288"/>
                  </a:cubicBezTo>
                  <a:cubicBezTo>
                    <a:pt x="5650" y="16638"/>
                    <a:pt x="6357" y="19051"/>
                    <a:pt x="7151" y="21432"/>
                  </a:cubicBezTo>
                  <a:cubicBezTo>
                    <a:pt x="7945" y="34926"/>
                    <a:pt x="5258" y="49090"/>
                    <a:pt x="9532" y="61913"/>
                  </a:cubicBezTo>
                  <a:cubicBezTo>
                    <a:pt x="10682" y="65363"/>
                    <a:pt x="28679" y="73868"/>
                    <a:pt x="33344" y="76200"/>
                  </a:cubicBezTo>
                  <a:cubicBezTo>
                    <a:pt x="49430" y="70839"/>
                    <a:pt x="31995" y="78274"/>
                    <a:pt x="45251" y="66675"/>
                  </a:cubicBezTo>
                  <a:cubicBezTo>
                    <a:pt x="49558" y="62906"/>
                    <a:pt x="59538" y="57150"/>
                    <a:pt x="59538" y="57150"/>
                  </a:cubicBezTo>
                  <a:cubicBezTo>
                    <a:pt x="60332" y="53975"/>
                    <a:pt x="62325" y="50872"/>
                    <a:pt x="61919" y="47625"/>
                  </a:cubicBezTo>
                  <a:cubicBezTo>
                    <a:pt x="60594" y="37023"/>
                    <a:pt x="56083" y="37255"/>
                    <a:pt x="47632" y="35719"/>
                  </a:cubicBezTo>
                  <a:cubicBezTo>
                    <a:pt x="42110" y="34715"/>
                    <a:pt x="36519" y="34132"/>
                    <a:pt x="30963" y="33338"/>
                  </a:cubicBezTo>
                  <a:lnTo>
                    <a:pt x="21438" y="0"/>
                  </a:lnTo>
                  <a:close/>
                </a:path>
              </a:pathLst>
            </a:custGeom>
            <a:solidFill>
              <a:srgbClr val="BDD7EE"/>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フリーフォーム 75">
              <a:extLst>
                <a:ext uri="{FF2B5EF4-FFF2-40B4-BE49-F238E27FC236}">
                  <a16:creationId xmlns:a16="http://schemas.microsoft.com/office/drawing/2014/main" id="{7E266E77-294B-4750-8ABF-88A9724FABE2}"/>
                </a:ext>
              </a:extLst>
            </p:cNvPr>
            <p:cNvSpPr/>
            <p:nvPr/>
          </p:nvSpPr>
          <p:spPr>
            <a:xfrm>
              <a:off x="761598" y="5731879"/>
              <a:ext cx="49731" cy="41464"/>
            </a:xfrm>
            <a:custGeom>
              <a:avLst/>
              <a:gdLst>
                <a:gd name="connsiteX0" fmla="*/ 47634 w 49731"/>
                <a:gd name="connsiteY0" fmla="*/ 983 h 41464"/>
                <a:gd name="connsiteX1" fmla="*/ 14296 w 49731"/>
                <a:gd name="connsiteY1" fmla="*/ 3364 h 41464"/>
                <a:gd name="connsiteX2" fmla="*/ 7153 w 49731"/>
                <a:gd name="connsiteY2" fmla="*/ 5745 h 41464"/>
                <a:gd name="connsiteX3" fmla="*/ 2390 w 49731"/>
                <a:gd name="connsiteY3" fmla="*/ 15270 h 41464"/>
                <a:gd name="connsiteX4" fmla="*/ 2390 w 49731"/>
                <a:gd name="connsiteY4" fmla="*/ 36702 h 41464"/>
                <a:gd name="connsiteX5" fmla="*/ 9534 w 49731"/>
                <a:gd name="connsiteY5" fmla="*/ 41464 h 41464"/>
                <a:gd name="connsiteX6" fmla="*/ 38109 w 49731"/>
                <a:gd name="connsiteY6" fmla="*/ 36702 h 41464"/>
                <a:gd name="connsiteX7" fmla="*/ 45253 w 49731"/>
                <a:gd name="connsiteY7" fmla="*/ 20033 h 41464"/>
                <a:gd name="connsiteX8" fmla="*/ 47634 w 49731"/>
                <a:gd name="connsiteY8" fmla="*/ 983 h 41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31" h="41464">
                  <a:moveTo>
                    <a:pt x="47634" y="983"/>
                  </a:moveTo>
                  <a:cubicBezTo>
                    <a:pt x="42474" y="-1795"/>
                    <a:pt x="25361" y="2062"/>
                    <a:pt x="14296" y="3364"/>
                  </a:cubicBezTo>
                  <a:cubicBezTo>
                    <a:pt x="11803" y="3657"/>
                    <a:pt x="8928" y="3970"/>
                    <a:pt x="7153" y="5745"/>
                  </a:cubicBezTo>
                  <a:cubicBezTo>
                    <a:pt x="4643" y="8255"/>
                    <a:pt x="3978" y="12095"/>
                    <a:pt x="2390" y="15270"/>
                  </a:cubicBezTo>
                  <a:cubicBezTo>
                    <a:pt x="1411" y="21145"/>
                    <a:pt x="-2461" y="30638"/>
                    <a:pt x="2390" y="36702"/>
                  </a:cubicBezTo>
                  <a:cubicBezTo>
                    <a:pt x="4178" y="38937"/>
                    <a:pt x="7153" y="39877"/>
                    <a:pt x="9534" y="41464"/>
                  </a:cubicBezTo>
                  <a:cubicBezTo>
                    <a:pt x="19059" y="39877"/>
                    <a:pt x="29015" y="39950"/>
                    <a:pt x="38109" y="36702"/>
                  </a:cubicBezTo>
                  <a:cubicBezTo>
                    <a:pt x="43383" y="34819"/>
                    <a:pt x="43667" y="23204"/>
                    <a:pt x="45253" y="20033"/>
                  </a:cubicBezTo>
                  <a:cubicBezTo>
                    <a:pt x="47028" y="16483"/>
                    <a:pt x="52794" y="3761"/>
                    <a:pt x="47634" y="983"/>
                  </a:cubicBezTo>
                  <a:close/>
                </a:path>
              </a:pathLst>
            </a:custGeom>
            <a:solidFill>
              <a:srgbClr val="BDD7EE"/>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フリーフォーム 76">
              <a:extLst>
                <a:ext uri="{FF2B5EF4-FFF2-40B4-BE49-F238E27FC236}">
                  <a16:creationId xmlns:a16="http://schemas.microsoft.com/office/drawing/2014/main" id="{BD233F22-5445-23B9-54FB-A5C7897F8443}"/>
                </a:ext>
              </a:extLst>
            </p:cNvPr>
            <p:cNvSpPr/>
            <p:nvPr/>
          </p:nvSpPr>
          <p:spPr>
            <a:xfrm>
              <a:off x="547294" y="5885255"/>
              <a:ext cx="164307" cy="226226"/>
            </a:xfrm>
            <a:custGeom>
              <a:avLst/>
              <a:gdLst>
                <a:gd name="connsiteX0" fmla="*/ 147638 w 164307"/>
                <a:gd name="connsiteY0" fmla="*/ 7 h 226226"/>
                <a:gd name="connsiteX1" fmla="*/ 130969 w 164307"/>
                <a:gd name="connsiteY1" fmla="*/ 19057 h 226226"/>
                <a:gd name="connsiteX2" fmla="*/ 123825 w 164307"/>
                <a:gd name="connsiteY2" fmla="*/ 42869 h 226226"/>
                <a:gd name="connsiteX3" fmla="*/ 116682 w 164307"/>
                <a:gd name="connsiteY3" fmla="*/ 47632 h 226226"/>
                <a:gd name="connsiteX4" fmla="*/ 107157 w 164307"/>
                <a:gd name="connsiteY4" fmla="*/ 50013 h 226226"/>
                <a:gd name="connsiteX5" fmla="*/ 59532 w 164307"/>
                <a:gd name="connsiteY5" fmla="*/ 52394 h 226226"/>
                <a:gd name="connsiteX6" fmla="*/ 52388 w 164307"/>
                <a:gd name="connsiteY6" fmla="*/ 54776 h 226226"/>
                <a:gd name="connsiteX7" fmla="*/ 54769 w 164307"/>
                <a:gd name="connsiteY7" fmla="*/ 61919 h 226226"/>
                <a:gd name="connsiteX8" fmla="*/ 66675 w 164307"/>
                <a:gd name="connsiteY8" fmla="*/ 71444 h 226226"/>
                <a:gd name="connsiteX9" fmla="*/ 71438 w 164307"/>
                <a:gd name="connsiteY9" fmla="*/ 80969 h 226226"/>
                <a:gd name="connsiteX10" fmla="*/ 80963 w 164307"/>
                <a:gd name="connsiteY10" fmla="*/ 97638 h 226226"/>
                <a:gd name="connsiteX11" fmla="*/ 73819 w 164307"/>
                <a:gd name="connsiteY11" fmla="*/ 104782 h 226226"/>
                <a:gd name="connsiteX12" fmla="*/ 61913 w 164307"/>
                <a:gd name="connsiteY12" fmla="*/ 107163 h 226226"/>
                <a:gd name="connsiteX13" fmla="*/ 33338 w 164307"/>
                <a:gd name="connsiteY13" fmla="*/ 111926 h 226226"/>
                <a:gd name="connsiteX14" fmla="*/ 21432 w 164307"/>
                <a:gd name="connsiteY14" fmla="*/ 126213 h 226226"/>
                <a:gd name="connsiteX15" fmla="*/ 14288 w 164307"/>
                <a:gd name="connsiteY15" fmla="*/ 180982 h 226226"/>
                <a:gd name="connsiteX16" fmla="*/ 7144 w 164307"/>
                <a:gd name="connsiteY16" fmla="*/ 185744 h 226226"/>
                <a:gd name="connsiteX17" fmla="*/ 0 w 164307"/>
                <a:gd name="connsiteY17" fmla="*/ 192888 h 226226"/>
                <a:gd name="connsiteX18" fmla="*/ 2382 w 164307"/>
                <a:gd name="connsiteY18" fmla="*/ 204794 h 226226"/>
                <a:gd name="connsiteX19" fmla="*/ 9525 w 164307"/>
                <a:gd name="connsiteY19" fmla="*/ 207176 h 226226"/>
                <a:gd name="connsiteX20" fmla="*/ 14288 w 164307"/>
                <a:gd name="connsiteY20" fmla="*/ 214319 h 226226"/>
                <a:gd name="connsiteX21" fmla="*/ 28575 w 164307"/>
                <a:gd name="connsiteY21" fmla="*/ 226226 h 226226"/>
                <a:gd name="connsiteX22" fmla="*/ 45244 w 164307"/>
                <a:gd name="connsiteY22" fmla="*/ 221463 h 226226"/>
                <a:gd name="connsiteX23" fmla="*/ 61913 w 164307"/>
                <a:gd name="connsiteY23" fmla="*/ 211938 h 226226"/>
                <a:gd name="connsiteX24" fmla="*/ 64294 w 164307"/>
                <a:gd name="connsiteY24" fmla="*/ 171457 h 226226"/>
                <a:gd name="connsiteX25" fmla="*/ 38100 w 164307"/>
                <a:gd name="connsiteY25" fmla="*/ 166694 h 226226"/>
                <a:gd name="connsiteX26" fmla="*/ 45244 w 164307"/>
                <a:gd name="connsiteY26" fmla="*/ 161932 h 226226"/>
                <a:gd name="connsiteX27" fmla="*/ 52388 w 164307"/>
                <a:gd name="connsiteY27" fmla="*/ 159551 h 226226"/>
                <a:gd name="connsiteX28" fmla="*/ 114300 w 164307"/>
                <a:gd name="connsiteY28" fmla="*/ 157169 h 226226"/>
                <a:gd name="connsiteX29" fmla="*/ 111919 w 164307"/>
                <a:gd name="connsiteY29" fmla="*/ 140501 h 226226"/>
                <a:gd name="connsiteX30" fmla="*/ 104775 w 164307"/>
                <a:gd name="connsiteY30" fmla="*/ 138119 h 226226"/>
                <a:gd name="connsiteX31" fmla="*/ 88107 w 164307"/>
                <a:gd name="connsiteY31" fmla="*/ 135738 h 226226"/>
                <a:gd name="connsiteX32" fmla="*/ 90488 w 164307"/>
                <a:gd name="connsiteY32" fmla="*/ 126213 h 226226"/>
                <a:gd name="connsiteX33" fmla="*/ 100013 w 164307"/>
                <a:gd name="connsiteY33" fmla="*/ 119069 h 226226"/>
                <a:gd name="connsiteX34" fmla="*/ 123825 w 164307"/>
                <a:gd name="connsiteY34" fmla="*/ 109544 h 226226"/>
                <a:gd name="connsiteX35" fmla="*/ 138113 w 164307"/>
                <a:gd name="connsiteY35" fmla="*/ 97638 h 226226"/>
                <a:gd name="connsiteX36" fmla="*/ 152400 w 164307"/>
                <a:gd name="connsiteY36" fmla="*/ 92876 h 226226"/>
                <a:gd name="connsiteX37" fmla="*/ 164307 w 164307"/>
                <a:gd name="connsiteY37" fmla="*/ 52394 h 226226"/>
                <a:gd name="connsiteX38" fmla="*/ 157163 w 164307"/>
                <a:gd name="connsiteY38" fmla="*/ 16676 h 226226"/>
                <a:gd name="connsiteX39" fmla="*/ 147638 w 164307"/>
                <a:gd name="connsiteY39" fmla="*/ 7 h 22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64307" h="226226">
                  <a:moveTo>
                    <a:pt x="147638" y="7"/>
                  </a:moveTo>
                  <a:cubicBezTo>
                    <a:pt x="143272" y="404"/>
                    <a:pt x="135492" y="6997"/>
                    <a:pt x="130969" y="19057"/>
                  </a:cubicBezTo>
                  <a:cubicBezTo>
                    <a:pt x="129380" y="23295"/>
                    <a:pt x="126541" y="41058"/>
                    <a:pt x="123825" y="42869"/>
                  </a:cubicBezTo>
                  <a:cubicBezTo>
                    <a:pt x="121444" y="44457"/>
                    <a:pt x="119312" y="46505"/>
                    <a:pt x="116682" y="47632"/>
                  </a:cubicBezTo>
                  <a:cubicBezTo>
                    <a:pt x="113674" y="48921"/>
                    <a:pt x="110418" y="49741"/>
                    <a:pt x="107157" y="50013"/>
                  </a:cubicBezTo>
                  <a:cubicBezTo>
                    <a:pt x="91317" y="51333"/>
                    <a:pt x="75407" y="51600"/>
                    <a:pt x="59532" y="52394"/>
                  </a:cubicBezTo>
                  <a:cubicBezTo>
                    <a:pt x="57151" y="53188"/>
                    <a:pt x="53511" y="52531"/>
                    <a:pt x="52388" y="54776"/>
                  </a:cubicBezTo>
                  <a:cubicBezTo>
                    <a:pt x="51265" y="57021"/>
                    <a:pt x="53647" y="59674"/>
                    <a:pt x="54769" y="61919"/>
                  </a:cubicBezTo>
                  <a:cubicBezTo>
                    <a:pt x="59078" y="70536"/>
                    <a:pt x="58436" y="68698"/>
                    <a:pt x="66675" y="71444"/>
                  </a:cubicBezTo>
                  <a:cubicBezTo>
                    <a:pt x="68263" y="74619"/>
                    <a:pt x="69557" y="77959"/>
                    <a:pt x="71438" y="80969"/>
                  </a:cubicBezTo>
                  <a:cubicBezTo>
                    <a:pt x="81735" y="97443"/>
                    <a:pt x="76286" y="83604"/>
                    <a:pt x="80963" y="97638"/>
                  </a:cubicBezTo>
                  <a:cubicBezTo>
                    <a:pt x="78582" y="100019"/>
                    <a:pt x="76831" y="103276"/>
                    <a:pt x="73819" y="104782"/>
                  </a:cubicBezTo>
                  <a:cubicBezTo>
                    <a:pt x="70199" y="106592"/>
                    <a:pt x="65839" y="106181"/>
                    <a:pt x="61913" y="107163"/>
                  </a:cubicBezTo>
                  <a:cubicBezTo>
                    <a:pt x="39571" y="112748"/>
                    <a:pt x="81258" y="106600"/>
                    <a:pt x="33338" y="111926"/>
                  </a:cubicBezTo>
                  <a:cubicBezTo>
                    <a:pt x="15945" y="117723"/>
                    <a:pt x="17832" y="111818"/>
                    <a:pt x="21432" y="126213"/>
                  </a:cubicBezTo>
                  <a:cubicBezTo>
                    <a:pt x="21067" y="133153"/>
                    <a:pt x="25285" y="167785"/>
                    <a:pt x="14288" y="180982"/>
                  </a:cubicBezTo>
                  <a:cubicBezTo>
                    <a:pt x="12456" y="183181"/>
                    <a:pt x="9343" y="183912"/>
                    <a:pt x="7144" y="185744"/>
                  </a:cubicBezTo>
                  <a:cubicBezTo>
                    <a:pt x="4557" y="187900"/>
                    <a:pt x="2381" y="190507"/>
                    <a:pt x="0" y="192888"/>
                  </a:cubicBezTo>
                  <a:cubicBezTo>
                    <a:pt x="794" y="196857"/>
                    <a:pt x="137" y="201426"/>
                    <a:pt x="2382" y="204794"/>
                  </a:cubicBezTo>
                  <a:cubicBezTo>
                    <a:pt x="3774" y="206882"/>
                    <a:pt x="7565" y="205608"/>
                    <a:pt x="9525" y="207176"/>
                  </a:cubicBezTo>
                  <a:cubicBezTo>
                    <a:pt x="11760" y="208964"/>
                    <a:pt x="12456" y="212121"/>
                    <a:pt x="14288" y="214319"/>
                  </a:cubicBezTo>
                  <a:cubicBezTo>
                    <a:pt x="20018" y="221194"/>
                    <a:pt x="21551" y="221542"/>
                    <a:pt x="28575" y="226226"/>
                  </a:cubicBezTo>
                  <a:cubicBezTo>
                    <a:pt x="33403" y="225019"/>
                    <a:pt x="40465" y="223511"/>
                    <a:pt x="45244" y="221463"/>
                  </a:cubicBezTo>
                  <a:cubicBezTo>
                    <a:pt x="53705" y="217837"/>
                    <a:pt x="54737" y="216722"/>
                    <a:pt x="61913" y="211938"/>
                  </a:cubicBezTo>
                  <a:cubicBezTo>
                    <a:pt x="69885" y="199978"/>
                    <a:pt x="78435" y="190312"/>
                    <a:pt x="64294" y="171457"/>
                  </a:cubicBezTo>
                  <a:cubicBezTo>
                    <a:pt x="58969" y="164357"/>
                    <a:pt x="46831" y="168282"/>
                    <a:pt x="38100" y="166694"/>
                  </a:cubicBezTo>
                  <a:cubicBezTo>
                    <a:pt x="40481" y="165107"/>
                    <a:pt x="42684" y="163212"/>
                    <a:pt x="45244" y="161932"/>
                  </a:cubicBezTo>
                  <a:cubicBezTo>
                    <a:pt x="47489" y="160810"/>
                    <a:pt x="49884" y="159724"/>
                    <a:pt x="52388" y="159551"/>
                  </a:cubicBezTo>
                  <a:cubicBezTo>
                    <a:pt x="72992" y="158130"/>
                    <a:pt x="93663" y="157963"/>
                    <a:pt x="114300" y="157169"/>
                  </a:cubicBezTo>
                  <a:cubicBezTo>
                    <a:pt x="113506" y="151613"/>
                    <a:pt x="114429" y="145521"/>
                    <a:pt x="111919" y="140501"/>
                  </a:cubicBezTo>
                  <a:cubicBezTo>
                    <a:pt x="110796" y="138256"/>
                    <a:pt x="107236" y="138611"/>
                    <a:pt x="104775" y="138119"/>
                  </a:cubicBezTo>
                  <a:cubicBezTo>
                    <a:pt x="99272" y="137018"/>
                    <a:pt x="93663" y="136532"/>
                    <a:pt x="88107" y="135738"/>
                  </a:cubicBezTo>
                  <a:cubicBezTo>
                    <a:pt x="88901" y="132563"/>
                    <a:pt x="88586" y="128876"/>
                    <a:pt x="90488" y="126213"/>
                  </a:cubicBezTo>
                  <a:cubicBezTo>
                    <a:pt x="92795" y="122983"/>
                    <a:pt x="96647" y="121172"/>
                    <a:pt x="100013" y="119069"/>
                  </a:cubicBezTo>
                  <a:cubicBezTo>
                    <a:pt x="108019" y="114066"/>
                    <a:pt x="114669" y="112596"/>
                    <a:pt x="123825" y="109544"/>
                  </a:cubicBezTo>
                  <a:cubicBezTo>
                    <a:pt x="128588" y="105575"/>
                    <a:pt x="132758" y="100762"/>
                    <a:pt x="138113" y="97638"/>
                  </a:cubicBezTo>
                  <a:cubicBezTo>
                    <a:pt x="142449" y="95109"/>
                    <a:pt x="152400" y="92876"/>
                    <a:pt x="152400" y="92876"/>
                  </a:cubicBezTo>
                  <a:cubicBezTo>
                    <a:pt x="165140" y="67397"/>
                    <a:pt x="161141" y="80882"/>
                    <a:pt x="164307" y="52394"/>
                  </a:cubicBezTo>
                  <a:cubicBezTo>
                    <a:pt x="163254" y="40815"/>
                    <a:pt x="165177" y="26694"/>
                    <a:pt x="157163" y="16676"/>
                  </a:cubicBezTo>
                  <a:cubicBezTo>
                    <a:pt x="156054" y="15290"/>
                    <a:pt x="152004" y="-390"/>
                    <a:pt x="147638" y="7"/>
                  </a:cubicBezTo>
                  <a:close/>
                </a:path>
              </a:pathLst>
            </a:custGeom>
            <a:solidFill>
              <a:srgbClr val="BDD7EE"/>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フリーフォーム 78">
              <a:extLst>
                <a:ext uri="{FF2B5EF4-FFF2-40B4-BE49-F238E27FC236}">
                  <a16:creationId xmlns:a16="http://schemas.microsoft.com/office/drawing/2014/main" id="{83434C7A-3F40-27E1-BFAE-DA15C5DE5924}"/>
                </a:ext>
              </a:extLst>
            </p:cNvPr>
            <p:cNvSpPr/>
            <p:nvPr/>
          </p:nvSpPr>
          <p:spPr>
            <a:xfrm>
              <a:off x="3059906" y="2828570"/>
              <a:ext cx="88107" cy="167043"/>
            </a:xfrm>
            <a:custGeom>
              <a:avLst/>
              <a:gdLst>
                <a:gd name="connsiteX0" fmla="*/ 73819 w 88107"/>
                <a:gd name="connsiteY0" fmla="*/ 355 h 167043"/>
                <a:gd name="connsiteX1" fmla="*/ 64294 w 88107"/>
                <a:gd name="connsiteY1" fmla="*/ 12261 h 167043"/>
                <a:gd name="connsiteX2" fmla="*/ 59532 w 88107"/>
                <a:gd name="connsiteY2" fmla="*/ 19405 h 167043"/>
                <a:gd name="connsiteX3" fmla="*/ 52388 w 88107"/>
                <a:gd name="connsiteY3" fmla="*/ 24168 h 167043"/>
                <a:gd name="connsiteX4" fmla="*/ 42863 w 88107"/>
                <a:gd name="connsiteY4" fmla="*/ 38455 h 167043"/>
                <a:gd name="connsiteX5" fmla="*/ 28575 w 88107"/>
                <a:gd name="connsiteY5" fmla="*/ 52743 h 167043"/>
                <a:gd name="connsiteX6" fmla="*/ 21432 w 88107"/>
                <a:gd name="connsiteY6" fmla="*/ 59886 h 167043"/>
                <a:gd name="connsiteX7" fmla="*/ 14288 w 88107"/>
                <a:gd name="connsiteY7" fmla="*/ 69411 h 167043"/>
                <a:gd name="connsiteX8" fmla="*/ 7144 w 88107"/>
                <a:gd name="connsiteY8" fmla="*/ 76555 h 167043"/>
                <a:gd name="connsiteX9" fmla="*/ 0 w 88107"/>
                <a:gd name="connsiteY9" fmla="*/ 90843 h 167043"/>
                <a:gd name="connsiteX10" fmla="*/ 7144 w 88107"/>
                <a:gd name="connsiteY10" fmla="*/ 95605 h 167043"/>
                <a:gd name="connsiteX11" fmla="*/ 30957 w 88107"/>
                <a:gd name="connsiteY11" fmla="*/ 100368 h 167043"/>
                <a:gd name="connsiteX12" fmla="*/ 28575 w 88107"/>
                <a:gd name="connsiteY12" fmla="*/ 124180 h 167043"/>
                <a:gd name="connsiteX13" fmla="*/ 21432 w 88107"/>
                <a:gd name="connsiteY13" fmla="*/ 131324 h 167043"/>
                <a:gd name="connsiteX14" fmla="*/ 11907 w 88107"/>
                <a:gd name="connsiteY14" fmla="*/ 147993 h 167043"/>
                <a:gd name="connsiteX15" fmla="*/ 23813 w 88107"/>
                <a:gd name="connsiteY15" fmla="*/ 167043 h 167043"/>
                <a:gd name="connsiteX16" fmla="*/ 30957 w 88107"/>
                <a:gd name="connsiteY16" fmla="*/ 164661 h 167043"/>
                <a:gd name="connsiteX17" fmla="*/ 45244 w 88107"/>
                <a:gd name="connsiteY17" fmla="*/ 152755 h 167043"/>
                <a:gd name="connsiteX18" fmla="*/ 50007 w 88107"/>
                <a:gd name="connsiteY18" fmla="*/ 145611 h 167043"/>
                <a:gd name="connsiteX19" fmla="*/ 59532 w 88107"/>
                <a:gd name="connsiteY19" fmla="*/ 140849 h 167043"/>
                <a:gd name="connsiteX20" fmla="*/ 73819 w 88107"/>
                <a:gd name="connsiteY20" fmla="*/ 128943 h 167043"/>
                <a:gd name="connsiteX21" fmla="*/ 78582 w 88107"/>
                <a:gd name="connsiteY21" fmla="*/ 121799 h 167043"/>
                <a:gd name="connsiteX22" fmla="*/ 83344 w 88107"/>
                <a:gd name="connsiteY22" fmla="*/ 95605 h 167043"/>
                <a:gd name="connsiteX23" fmla="*/ 88107 w 88107"/>
                <a:gd name="connsiteY23" fmla="*/ 76555 h 167043"/>
                <a:gd name="connsiteX24" fmla="*/ 80963 w 88107"/>
                <a:gd name="connsiteY24" fmla="*/ 74174 h 167043"/>
                <a:gd name="connsiteX25" fmla="*/ 59532 w 88107"/>
                <a:gd name="connsiteY25" fmla="*/ 76555 h 167043"/>
                <a:gd name="connsiteX26" fmla="*/ 57150 w 88107"/>
                <a:gd name="connsiteY26" fmla="*/ 69411 h 167043"/>
                <a:gd name="connsiteX27" fmla="*/ 59532 w 88107"/>
                <a:gd name="connsiteY27" fmla="*/ 59886 h 167043"/>
                <a:gd name="connsiteX28" fmla="*/ 71438 w 88107"/>
                <a:gd name="connsiteY28" fmla="*/ 43218 h 167043"/>
                <a:gd name="connsiteX29" fmla="*/ 73819 w 88107"/>
                <a:gd name="connsiteY29" fmla="*/ 26549 h 167043"/>
                <a:gd name="connsiteX30" fmla="*/ 73819 w 88107"/>
                <a:gd name="connsiteY30" fmla="*/ 355 h 16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8107" h="167043">
                  <a:moveTo>
                    <a:pt x="73819" y="355"/>
                  </a:moveTo>
                  <a:cubicBezTo>
                    <a:pt x="72232" y="-2026"/>
                    <a:pt x="67343" y="8195"/>
                    <a:pt x="64294" y="12261"/>
                  </a:cubicBezTo>
                  <a:cubicBezTo>
                    <a:pt x="62577" y="14551"/>
                    <a:pt x="61556" y="17381"/>
                    <a:pt x="59532" y="19405"/>
                  </a:cubicBezTo>
                  <a:cubicBezTo>
                    <a:pt x="57508" y="21429"/>
                    <a:pt x="54769" y="22580"/>
                    <a:pt x="52388" y="24168"/>
                  </a:cubicBezTo>
                  <a:cubicBezTo>
                    <a:pt x="49213" y="28930"/>
                    <a:pt x="46910" y="34408"/>
                    <a:pt x="42863" y="38455"/>
                  </a:cubicBezTo>
                  <a:lnTo>
                    <a:pt x="28575" y="52743"/>
                  </a:lnTo>
                  <a:cubicBezTo>
                    <a:pt x="26194" y="55124"/>
                    <a:pt x="23452" y="57192"/>
                    <a:pt x="21432" y="59886"/>
                  </a:cubicBezTo>
                  <a:cubicBezTo>
                    <a:pt x="19051" y="63061"/>
                    <a:pt x="16871" y="66398"/>
                    <a:pt x="14288" y="69411"/>
                  </a:cubicBezTo>
                  <a:cubicBezTo>
                    <a:pt x="12096" y="71968"/>
                    <a:pt x="9300" y="73968"/>
                    <a:pt x="7144" y="76555"/>
                  </a:cubicBezTo>
                  <a:cubicBezTo>
                    <a:pt x="2016" y="82708"/>
                    <a:pt x="2387" y="83685"/>
                    <a:pt x="0" y="90843"/>
                  </a:cubicBezTo>
                  <a:cubicBezTo>
                    <a:pt x="2381" y="92430"/>
                    <a:pt x="4584" y="94325"/>
                    <a:pt x="7144" y="95605"/>
                  </a:cubicBezTo>
                  <a:cubicBezTo>
                    <a:pt x="13793" y="98929"/>
                    <a:pt x="24817" y="99491"/>
                    <a:pt x="30957" y="100368"/>
                  </a:cubicBezTo>
                  <a:cubicBezTo>
                    <a:pt x="30163" y="108305"/>
                    <a:pt x="30921" y="116556"/>
                    <a:pt x="28575" y="124180"/>
                  </a:cubicBezTo>
                  <a:cubicBezTo>
                    <a:pt x="27585" y="127399"/>
                    <a:pt x="23588" y="128737"/>
                    <a:pt x="21432" y="131324"/>
                  </a:cubicBezTo>
                  <a:cubicBezTo>
                    <a:pt x="17223" y="136376"/>
                    <a:pt x="14820" y="142166"/>
                    <a:pt x="11907" y="147993"/>
                  </a:cubicBezTo>
                  <a:cubicBezTo>
                    <a:pt x="13950" y="153100"/>
                    <a:pt x="16775" y="164697"/>
                    <a:pt x="23813" y="167043"/>
                  </a:cubicBezTo>
                  <a:lnTo>
                    <a:pt x="30957" y="164661"/>
                  </a:lnTo>
                  <a:cubicBezTo>
                    <a:pt x="42559" y="147259"/>
                    <a:pt x="27118" y="167861"/>
                    <a:pt x="45244" y="152755"/>
                  </a:cubicBezTo>
                  <a:cubicBezTo>
                    <a:pt x="47443" y="150923"/>
                    <a:pt x="47808" y="147443"/>
                    <a:pt x="50007" y="145611"/>
                  </a:cubicBezTo>
                  <a:cubicBezTo>
                    <a:pt x="52734" y="143339"/>
                    <a:pt x="56450" y="142610"/>
                    <a:pt x="59532" y="140849"/>
                  </a:cubicBezTo>
                  <a:cubicBezTo>
                    <a:pt x="65488" y="137445"/>
                    <a:pt x="69345" y="134311"/>
                    <a:pt x="73819" y="128943"/>
                  </a:cubicBezTo>
                  <a:cubicBezTo>
                    <a:pt x="75651" y="126744"/>
                    <a:pt x="76994" y="124180"/>
                    <a:pt x="78582" y="121799"/>
                  </a:cubicBezTo>
                  <a:cubicBezTo>
                    <a:pt x="83439" y="107226"/>
                    <a:pt x="79498" y="120608"/>
                    <a:pt x="83344" y="95605"/>
                  </a:cubicBezTo>
                  <a:cubicBezTo>
                    <a:pt x="84986" y="84930"/>
                    <a:pt x="85208" y="85248"/>
                    <a:pt x="88107" y="76555"/>
                  </a:cubicBezTo>
                  <a:cubicBezTo>
                    <a:pt x="85726" y="75761"/>
                    <a:pt x="83473" y="74174"/>
                    <a:pt x="80963" y="74174"/>
                  </a:cubicBezTo>
                  <a:cubicBezTo>
                    <a:pt x="73775" y="74174"/>
                    <a:pt x="66580" y="77965"/>
                    <a:pt x="59532" y="76555"/>
                  </a:cubicBezTo>
                  <a:cubicBezTo>
                    <a:pt x="57071" y="76063"/>
                    <a:pt x="57944" y="71792"/>
                    <a:pt x="57150" y="69411"/>
                  </a:cubicBezTo>
                  <a:cubicBezTo>
                    <a:pt x="57944" y="66236"/>
                    <a:pt x="58243" y="62894"/>
                    <a:pt x="59532" y="59886"/>
                  </a:cubicBezTo>
                  <a:cubicBezTo>
                    <a:pt x="60693" y="57177"/>
                    <a:pt x="70624" y="44303"/>
                    <a:pt x="71438" y="43218"/>
                  </a:cubicBezTo>
                  <a:cubicBezTo>
                    <a:pt x="72232" y="37662"/>
                    <a:pt x="73819" y="32162"/>
                    <a:pt x="73819" y="26549"/>
                  </a:cubicBezTo>
                  <a:cubicBezTo>
                    <a:pt x="73819" y="24039"/>
                    <a:pt x="75406" y="2736"/>
                    <a:pt x="73819" y="355"/>
                  </a:cubicBezTo>
                  <a:close/>
                </a:path>
              </a:pathLst>
            </a:custGeom>
            <a:solidFill>
              <a:srgbClr val="FBDA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フリーフォーム 79">
              <a:extLst>
                <a:ext uri="{FF2B5EF4-FFF2-40B4-BE49-F238E27FC236}">
                  <a16:creationId xmlns:a16="http://schemas.microsoft.com/office/drawing/2014/main" id="{0147F046-BC76-6463-DF17-89A367701F71}"/>
                </a:ext>
              </a:extLst>
            </p:cNvPr>
            <p:cNvSpPr/>
            <p:nvPr/>
          </p:nvSpPr>
          <p:spPr>
            <a:xfrm>
              <a:off x="3342317" y="1802359"/>
              <a:ext cx="36677" cy="52058"/>
            </a:xfrm>
            <a:custGeom>
              <a:avLst/>
              <a:gdLst>
                <a:gd name="connsiteX0" fmla="*/ 29533 w 36677"/>
                <a:gd name="connsiteY0" fmla="*/ 247 h 52058"/>
                <a:gd name="connsiteX1" fmla="*/ 8102 w 36677"/>
                <a:gd name="connsiteY1" fmla="*/ 5010 h 52058"/>
                <a:gd name="connsiteX2" fmla="*/ 958 w 36677"/>
                <a:gd name="connsiteY2" fmla="*/ 12154 h 52058"/>
                <a:gd name="connsiteX3" fmla="*/ 3339 w 36677"/>
                <a:gd name="connsiteY3" fmla="*/ 50254 h 52058"/>
                <a:gd name="connsiteX4" fmla="*/ 20008 w 36677"/>
                <a:gd name="connsiteY4" fmla="*/ 45491 h 52058"/>
                <a:gd name="connsiteX5" fmla="*/ 22389 w 36677"/>
                <a:gd name="connsiteY5" fmla="*/ 38347 h 52058"/>
                <a:gd name="connsiteX6" fmla="*/ 29533 w 36677"/>
                <a:gd name="connsiteY6" fmla="*/ 33585 h 52058"/>
                <a:gd name="connsiteX7" fmla="*/ 36677 w 36677"/>
                <a:gd name="connsiteY7" fmla="*/ 26441 h 52058"/>
                <a:gd name="connsiteX8" fmla="*/ 34296 w 36677"/>
                <a:gd name="connsiteY8" fmla="*/ 12154 h 52058"/>
                <a:gd name="connsiteX9" fmla="*/ 29533 w 36677"/>
                <a:gd name="connsiteY9" fmla="*/ 247 h 52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677" h="52058">
                  <a:moveTo>
                    <a:pt x="29533" y="247"/>
                  </a:moveTo>
                  <a:cubicBezTo>
                    <a:pt x="25167" y="-944"/>
                    <a:pt x="12008" y="2406"/>
                    <a:pt x="8102" y="5010"/>
                  </a:cubicBezTo>
                  <a:cubicBezTo>
                    <a:pt x="5300" y="6878"/>
                    <a:pt x="3339" y="9773"/>
                    <a:pt x="958" y="12154"/>
                  </a:cubicBezTo>
                  <a:cubicBezTo>
                    <a:pt x="1752" y="24854"/>
                    <a:pt x="-2974" y="39206"/>
                    <a:pt x="3339" y="50254"/>
                  </a:cubicBezTo>
                  <a:cubicBezTo>
                    <a:pt x="6206" y="55271"/>
                    <a:pt x="15108" y="48554"/>
                    <a:pt x="20008" y="45491"/>
                  </a:cubicBezTo>
                  <a:cubicBezTo>
                    <a:pt x="22137" y="44161"/>
                    <a:pt x="20821" y="40307"/>
                    <a:pt x="22389" y="38347"/>
                  </a:cubicBezTo>
                  <a:cubicBezTo>
                    <a:pt x="24177" y="36112"/>
                    <a:pt x="27334" y="35417"/>
                    <a:pt x="29533" y="33585"/>
                  </a:cubicBezTo>
                  <a:cubicBezTo>
                    <a:pt x="32120" y="31429"/>
                    <a:pt x="34296" y="28822"/>
                    <a:pt x="36677" y="26441"/>
                  </a:cubicBezTo>
                  <a:cubicBezTo>
                    <a:pt x="35883" y="21679"/>
                    <a:pt x="36455" y="16472"/>
                    <a:pt x="34296" y="12154"/>
                  </a:cubicBezTo>
                  <a:cubicBezTo>
                    <a:pt x="33016" y="9594"/>
                    <a:pt x="33899" y="1438"/>
                    <a:pt x="29533" y="247"/>
                  </a:cubicBezTo>
                  <a:close/>
                </a:path>
              </a:pathLst>
            </a:custGeom>
            <a:solidFill>
              <a:srgbClr val="F9F6CB"/>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フリーフォーム 80">
              <a:extLst>
                <a:ext uri="{FF2B5EF4-FFF2-40B4-BE49-F238E27FC236}">
                  <a16:creationId xmlns:a16="http://schemas.microsoft.com/office/drawing/2014/main" id="{81414F4E-547E-CF04-F9A6-6BA47CD28639}"/>
                </a:ext>
              </a:extLst>
            </p:cNvPr>
            <p:cNvSpPr/>
            <p:nvPr/>
          </p:nvSpPr>
          <p:spPr>
            <a:xfrm>
              <a:off x="4625634" y="1455296"/>
              <a:ext cx="43547" cy="42510"/>
            </a:xfrm>
            <a:custGeom>
              <a:avLst/>
              <a:gdLst>
                <a:gd name="connsiteX0" fmla="*/ 1135 w 43547"/>
                <a:gd name="connsiteY0" fmla="*/ 13935 h 42510"/>
                <a:gd name="connsiteX1" fmla="*/ 10660 w 43547"/>
                <a:gd name="connsiteY1" fmla="*/ 25842 h 42510"/>
                <a:gd name="connsiteX2" fmla="*/ 17804 w 43547"/>
                <a:gd name="connsiteY2" fmla="*/ 40129 h 42510"/>
                <a:gd name="connsiteX3" fmla="*/ 24947 w 43547"/>
                <a:gd name="connsiteY3" fmla="*/ 42510 h 42510"/>
                <a:gd name="connsiteX4" fmla="*/ 39235 w 43547"/>
                <a:gd name="connsiteY4" fmla="*/ 40129 h 42510"/>
                <a:gd name="connsiteX5" fmla="*/ 41616 w 43547"/>
                <a:gd name="connsiteY5" fmla="*/ 32985 h 42510"/>
                <a:gd name="connsiteX6" fmla="*/ 39235 w 43547"/>
                <a:gd name="connsiteY6" fmla="*/ 2029 h 42510"/>
                <a:gd name="connsiteX7" fmla="*/ 1135 w 43547"/>
                <a:gd name="connsiteY7" fmla="*/ 13935 h 42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47" h="42510">
                  <a:moveTo>
                    <a:pt x="1135" y="13935"/>
                  </a:moveTo>
                  <a:cubicBezTo>
                    <a:pt x="-3627" y="17904"/>
                    <a:pt x="7966" y="21532"/>
                    <a:pt x="10660" y="25842"/>
                  </a:cubicBezTo>
                  <a:cubicBezTo>
                    <a:pt x="14974" y="32745"/>
                    <a:pt x="10476" y="34267"/>
                    <a:pt x="17804" y="40129"/>
                  </a:cubicBezTo>
                  <a:cubicBezTo>
                    <a:pt x="19764" y="41697"/>
                    <a:pt x="22566" y="41716"/>
                    <a:pt x="24947" y="42510"/>
                  </a:cubicBezTo>
                  <a:cubicBezTo>
                    <a:pt x="29710" y="41716"/>
                    <a:pt x="35043" y="42525"/>
                    <a:pt x="39235" y="40129"/>
                  </a:cubicBezTo>
                  <a:cubicBezTo>
                    <a:pt x="41414" y="38884"/>
                    <a:pt x="41616" y="35495"/>
                    <a:pt x="41616" y="32985"/>
                  </a:cubicBezTo>
                  <a:cubicBezTo>
                    <a:pt x="41616" y="22636"/>
                    <a:pt x="47267" y="8555"/>
                    <a:pt x="39235" y="2029"/>
                  </a:cubicBezTo>
                  <a:cubicBezTo>
                    <a:pt x="29994" y="-5479"/>
                    <a:pt x="5897" y="9966"/>
                    <a:pt x="1135" y="13935"/>
                  </a:cubicBezTo>
                  <a:close/>
                </a:path>
              </a:pathLst>
            </a:custGeom>
            <a:solidFill>
              <a:srgbClr val="F9F6CB"/>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フリーフォーム 81">
              <a:extLst>
                <a:ext uri="{FF2B5EF4-FFF2-40B4-BE49-F238E27FC236}">
                  <a16:creationId xmlns:a16="http://schemas.microsoft.com/office/drawing/2014/main" id="{13D0E657-CA9E-0BF9-BC7D-AF44A5327AB3}"/>
                </a:ext>
              </a:extLst>
            </p:cNvPr>
            <p:cNvSpPr/>
            <p:nvPr/>
          </p:nvSpPr>
          <p:spPr>
            <a:xfrm rot="18406178">
              <a:off x="124938" y="6362629"/>
              <a:ext cx="45719" cy="45719"/>
            </a:xfrm>
            <a:custGeom>
              <a:avLst/>
              <a:gdLst>
                <a:gd name="connsiteX0" fmla="*/ 47634 w 49731"/>
                <a:gd name="connsiteY0" fmla="*/ 983 h 41464"/>
                <a:gd name="connsiteX1" fmla="*/ 14296 w 49731"/>
                <a:gd name="connsiteY1" fmla="*/ 3364 h 41464"/>
                <a:gd name="connsiteX2" fmla="*/ 7153 w 49731"/>
                <a:gd name="connsiteY2" fmla="*/ 5745 h 41464"/>
                <a:gd name="connsiteX3" fmla="*/ 2390 w 49731"/>
                <a:gd name="connsiteY3" fmla="*/ 15270 h 41464"/>
                <a:gd name="connsiteX4" fmla="*/ 2390 w 49731"/>
                <a:gd name="connsiteY4" fmla="*/ 36702 h 41464"/>
                <a:gd name="connsiteX5" fmla="*/ 9534 w 49731"/>
                <a:gd name="connsiteY5" fmla="*/ 41464 h 41464"/>
                <a:gd name="connsiteX6" fmla="*/ 38109 w 49731"/>
                <a:gd name="connsiteY6" fmla="*/ 36702 h 41464"/>
                <a:gd name="connsiteX7" fmla="*/ 45253 w 49731"/>
                <a:gd name="connsiteY7" fmla="*/ 20033 h 41464"/>
                <a:gd name="connsiteX8" fmla="*/ 47634 w 49731"/>
                <a:gd name="connsiteY8" fmla="*/ 983 h 41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31" h="41464">
                  <a:moveTo>
                    <a:pt x="47634" y="983"/>
                  </a:moveTo>
                  <a:cubicBezTo>
                    <a:pt x="42474" y="-1795"/>
                    <a:pt x="25361" y="2062"/>
                    <a:pt x="14296" y="3364"/>
                  </a:cubicBezTo>
                  <a:cubicBezTo>
                    <a:pt x="11803" y="3657"/>
                    <a:pt x="8928" y="3970"/>
                    <a:pt x="7153" y="5745"/>
                  </a:cubicBezTo>
                  <a:cubicBezTo>
                    <a:pt x="4643" y="8255"/>
                    <a:pt x="3978" y="12095"/>
                    <a:pt x="2390" y="15270"/>
                  </a:cubicBezTo>
                  <a:cubicBezTo>
                    <a:pt x="1411" y="21145"/>
                    <a:pt x="-2461" y="30638"/>
                    <a:pt x="2390" y="36702"/>
                  </a:cubicBezTo>
                  <a:cubicBezTo>
                    <a:pt x="4178" y="38937"/>
                    <a:pt x="7153" y="39877"/>
                    <a:pt x="9534" y="41464"/>
                  </a:cubicBezTo>
                  <a:cubicBezTo>
                    <a:pt x="19059" y="39877"/>
                    <a:pt x="29015" y="39950"/>
                    <a:pt x="38109" y="36702"/>
                  </a:cubicBezTo>
                  <a:cubicBezTo>
                    <a:pt x="43383" y="34819"/>
                    <a:pt x="43667" y="23204"/>
                    <a:pt x="45253" y="20033"/>
                  </a:cubicBezTo>
                  <a:cubicBezTo>
                    <a:pt x="47028" y="16483"/>
                    <a:pt x="52794" y="3761"/>
                    <a:pt x="47634" y="983"/>
                  </a:cubicBezTo>
                  <a:close/>
                </a:path>
              </a:pathLst>
            </a:custGeom>
            <a:solidFill>
              <a:srgbClr val="BDD7EE"/>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74" name="図 73">
            <a:extLst>
              <a:ext uri="{FF2B5EF4-FFF2-40B4-BE49-F238E27FC236}">
                <a16:creationId xmlns:a16="http://schemas.microsoft.com/office/drawing/2014/main" id="{6AAD7E82-5C8E-DA42-ACA6-1EAF1E239119}"/>
              </a:ext>
            </a:extLst>
          </p:cNvPr>
          <p:cNvPicPr>
            <a:picLocks noChangeAspect="1"/>
          </p:cNvPicPr>
          <p:nvPr/>
        </p:nvPicPr>
        <p:blipFill>
          <a:blip r:embed="rId2"/>
          <a:stretch>
            <a:fillRect/>
          </a:stretch>
        </p:blipFill>
        <p:spPr>
          <a:xfrm>
            <a:off x="2558463" y="529786"/>
            <a:ext cx="1822797" cy="943688"/>
          </a:xfrm>
          <a:prstGeom prst="rect">
            <a:avLst/>
          </a:prstGeom>
          <a:ln>
            <a:solidFill>
              <a:schemeClr val="tx1"/>
            </a:solidFill>
          </a:ln>
        </p:spPr>
      </p:pic>
      <p:pic>
        <p:nvPicPr>
          <p:cNvPr id="75" name="図 74">
            <a:extLst>
              <a:ext uri="{FF2B5EF4-FFF2-40B4-BE49-F238E27FC236}">
                <a16:creationId xmlns:a16="http://schemas.microsoft.com/office/drawing/2014/main" id="{105BD156-A376-05EC-09AC-76E1DCEBE789}"/>
              </a:ext>
            </a:extLst>
          </p:cNvPr>
          <p:cNvPicPr>
            <a:picLocks noChangeAspect="1"/>
          </p:cNvPicPr>
          <p:nvPr/>
        </p:nvPicPr>
        <p:blipFill>
          <a:blip r:embed="rId3"/>
          <a:stretch>
            <a:fillRect/>
          </a:stretch>
        </p:blipFill>
        <p:spPr>
          <a:xfrm>
            <a:off x="3299331" y="4639803"/>
            <a:ext cx="1788891" cy="2178303"/>
          </a:xfrm>
          <a:prstGeom prst="rect">
            <a:avLst/>
          </a:prstGeom>
          <a:ln w="9525">
            <a:solidFill>
              <a:schemeClr val="tx1"/>
            </a:solidFill>
          </a:ln>
        </p:spPr>
      </p:pic>
      <p:pic>
        <p:nvPicPr>
          <p:cNvPr id="76" name="図 75">
            <a:extLst>
              <a:ext uri="{FF2B5EF4-FFF2-40B4-BE49-F238E27FC236}">
                <a16:creationId xmlns:a16="http://schemas.microsoft.com/office/drawing/2014/main" id="{AA7688CF-6198-5D26-DEB8-5B66BCA5E0A8}"/>
              </a:ext>
            </a:extLst>
          </p:cNvPr>
          <p:cNvPicPr>
            <a:picLocks noChangeAspect="1"/>
          </p:cNvPicPr>
          <p:nvPr/>
        </p:nvPicPr>
        <p:blipFill>
          <a:blip r:embed="rId4"/>
          <a:stretch>
            <a:fillRect/>
          </a:stretch>
        </p:blipFill>
        <p:spPr>
          <a:xfrm>
            <a:off x="22874" y="745961"/>
            <a:ext cx="1826137" cy="2136833"/>
          </a:xfrm>
          <a:prstGeom prst="rect">
            <a:avLst/>
          </a:prstGeom>
          <a:ln>
            <a:solidFill>
              <a:schemeClr val="tx1"/>
            </a:solidFill>
          </a:ln>
        </p:spPr>
      </p:pic>
      <p:pic>
        <p:nvPicPr>
          <p:cNvPr id="77" name="図 76">
            <a:extLst>
              <a:ext uri="{FF2B5EF4-FFF2-40B4-BE49-F238E27FC236}">
                <a16:creationId xmlns:a16="http://schemas.microsoft.com/office/drawing/2014/main" id="{247588B9-33CD-8123-5049-4ABB0601A12A}"/>
              </a:ext>
            </a:extLst>
          </p:cNvPr>
          <p:cNvPicPr>
            <a:picLocks noChangeAspect="1"/>
          </p:cNvPicPr>
          <p:nvPr/>
        </p:nvPicPr>
        <p:blipFill>
          <a:blip r:embed="rId5"/>
          <a:stretch>
            <a:fillRect/>
          </a:stretch>
        </p:blipFill>
        <p:spPr>
          <a:xfrm>
            <a:off x="7391831" y="529786"/>
            <a:ext cx="1701686" cy="6272207"/>
          </a:xfrm>
          <a:prstGeom prst="rect">
            <a:avLst/>
          </a:prstGeom>
          <a:ln>
            <a:solidFill>
              <a:schemeClr val="tx1"/>
            </a:solidFill>
          </a:ln>
        </p:spPr>
      </p:pic>
      <p:pic>
        <p:nvPicPr>
          <p:cNvPr id="78" name="図 77">
            <a:extLst>
              <a:ext uri="{FF2B5EF4-FFF2-40B4-BE49-F238E27FC236}">
                <a16:creationId xmlns:a16="http://schemas.microsoft.com/office/drawing/2014/main" id="{CD0177B1-07CC-58F7-4DE0-E62684E64BE0}"/>
              </a:ext>
            </a:extLst>
          </p:cNvPr>
          <p:cNvPicPr>
            <a:picLocks noChangeAspect="1"/>
          </p:cNvPicPr>
          <p:nvPr/>
        </p:nvPicPr>
        <p:blipFill>
          <a:blip r:embed="rId6"/>
          <a:stretch>
            <a:fillRect/>
          </a:stretch>
        </p:blipFill>
        <p:spPr>
          <a:xfrm>
            <a:off x="5448203" y="540965"/>
            <a:ext cx="1846785" cy="6277100"/>
          </a:xfrm>
          <a:prstGeom prst="rect">
            <a:avLst/>
          </a:prstGeom>
          <a:ln>
            <a:solidFill>
              <a:schemeClr val="tx1"/>
            </a:solidFill>
          </a:ln>
        </p:spPr>
      </p:pic>
      <p:pic>
        <p:nvPicPr>
          <p:cNvPr id="79" name="図 78">
            <a:extLst>
              <a:ext uri="{FF2B5EF4-FFF2-40B4-BE49-F238E27FC236}">
                <a16:creationId xmlns:a16="http://schemas.microsoft.com/office/drawing/2014/main" id="{197623F1-7C9B-A0B4-686B-06C3851BB4F7}"/>
              </a:ext>
            </a:extLst>
          </p:cNvPr>
          <p:cNvPicPr>
            <a:picLocks noChangeAspect="1"/>
          </p:cNvPicPr>
          <p:nvPr/>
        </p:nvPicPr>
        <p:blipFill>
          <a:blip r:embed="rId7"/>
          <a:stretch>
            <a:fillRect/>
          </a:stretch>
        </p:blipFill>
        <p:spPr>
          <a:xfrm>
            <a:off x="22874" y="2951756"/>
            <a:ext cx="1836059" cy="2264241"/>
          </a:xfrm>
          <a:prstGeom prst="rect">
            <a:avLst/>
          </a:prstGeom>
          <a:ln w="12700">
            <a:solidFill>
              <a:schemeClr val="tx1"/>
            </a:solidFill>
          </a:ln>
        </p:spPr>
      </p:pic>
      <p:pic>
        <p:nvPicPr>
          <p:cNvPr id="80" name="図 79">
            <a:extLst>
              <a:ext uri="{FF2B5EF4-FFF2-40B4-BE49-F238E27FC236}">
                <a16:creationId xmlns:a16="http://schemas.microsoft.com/office/drawing/2014/main" id="{E347BEF1-78B9-7C3D-F1D1-17BBCFE92FB5}"/>
              </a:ext>
            </a:extLst>
          </p:cNvPr>
          <p:cNvPicPr>
            <a:picLocks noChangeAspect="1"/>
          </p:cNvPicPr>
          <p:nvPr/>
        </p:nvPicPr>
        <p:blipFill>
          <a:blip r:embed="rId8"/>
          <a:stretch>
            <a:fillRect/>
          </a:stretch>
        </p:blipFill>
        <p:spPr>
          <a:xfrm>
            <a:off x="125806" y="5390800"/>
            <a:ext cx="1819190" cy="1390932"/>
          </a:xfrm>
          <a:prstGeom prst="rect">
            <a:avLst/>
          </a:prstGeom>
          <a:ln>
            <a:solidFill>
              <a:schemeClr val="tx1"/>
            </a:solidFill>
          </a:ln>
        </p:spPr>
      </p:pic>
      <p:sp>
        <p:nvSpPr>
          <p:cNvPr id="81" name="テキスト ボックス 80">
            <a:extLst>
              <a:ext uri="{FF2B5EF4-FFF2-40B4-BE49-F238E27FC236}">
                <a16:creationId xmlns:a16="http://schemas.microsoft.com/office/drawing/2014/main" id="{EC887C2D-DD52-CFE0-46FB-B43A4754061C}"/>
              </a:ext>
            </a:extLst>
          </p:cNvPr>
          <p:cNvSpPr txBox="1"/>
          <p:nvPr/>
        </p:nvSpPr>
        <p:spPr>
          <a:xfrm>
            <a:off x="3122344" y="-47495"/>
            <a:ext cx="5641288" cy="538609"/>
          </a:xfrm>
          <a:prstGeom prst="rect">
            <a:avLst/>
          </a:prstGeom>
          <a:noFill/>
        </p:spPr>
        <p:txBody>
          <a:bodyPr wrap="none" rtlCol="0">
            <a:spAutoFit/>
          </a:bodyPr>
          <a:lstStyle/>
          <a:p>
            <a:r>
              <a:rPr kumimoji="1" lang="ja-JP" altLang="en-US" dirty="0">
                <a:latin typeface="HGS創英角ﾎﾟｯﾌﾟ体" panose="040B0A00000000000000" pitchFamily="50" charset="-128"/>
                <a:ea typeface="HGS創英角ﾎﾟｯﾌﾟ体" panose="040B0A00000000000000" pitchFamily="50" charset="-128"/>
              </a:rPr>
              <a:t>全国に広がる八名川小学校の教育ネットワーク</a:t>
            </a:r>
            <a:endParaRPr kumimoji="1" lang="en-US" altLang="ja-JP">
              <a:latin typeface="HGS創英角ﾎﾟｯﾌﾟ体" panose="040B0A00000000000000" pitchFamily="50" charset="-128"/>
              <a:ea typeface="HGS創英角ﾎﾟｯﾌﾟ体" panose="040B0A00000000000000" pitchFamily="50" charset="-128"/>
            </a:endParaRPr>
          </a:p>
          <a:p>
            <a:r>
              <a:rPr kumimoji="1" lang="ja-JP" altLang="en-US" sz="1100" b="1"/>
              <a:t>ご来校</a:t>
            </a:r>
            <a:r>
              <a:rPr kumimoji="1" lang="ja-JP" altLang="en-US" sz="1100" b="1" dirty="0"/>
              <a:t>・連携いただいた学校・関係機関、講師の派遣先、情報提供先等（平成２４～２７年度）</a:t>
            </a:r>
          </a:p>
        </p:txBody>
      </p:sp>
      <p:pic>
        <p:nvPicPr>
          <p:cNvPr id="82" name="図 81">
            <a:extLst>
              <a:ext uri="{FF2B5EF4-FFF2-40B4-BE49-F238E27FC236}">
                <a16:creationId xmlns:a16="http://schemas.microsoft.com/office/drawing/2014/main" id="{A642A5CD-8D3D-C17B-80A6-ED2883A81F7A}"/>
              </a:ext>
            </a:extLst>
          </p:cNvPr>
          <p:cNvPicPr>
            <a:picLocks noChangeAspect="1"/>
          </p:cNvPicPr>
          <p:nvPr/>
        </p:nvPicPr>
        <p:blipFill>
          <a:blip r:embed="rId9"/>
          <a:stretch>
            <a:fillRect/>
          </a:stretch>
        </p:blipFill>
        <p:spPr>
          <a:xfrm>
            <a:off x="79012" y="30617"/>
            <a:ext cx="1817443" cy="517038"/>
          </a:xfrm>
          <a:prstGeom prst="rect">
            <a:avLst/>
          </a:prstGeom>
          <a:ln>
            <a:solidFill>
              <a:schemeClr val="tx1"/>
            </a:solidFill>
          </a:ln>
        </p:spPr>
      </p:pic>
      <p:sp>
        <p:nvSpPr>
          <p:cNvPr id="90" name="矢印: 下 89">
            <a:extLst>
              <a:ext uri="{FF2B5EF4-FFF2-40B4-BE49-F238E27FC236}">
                <a16:creationId xmlns:a16="http://schemas.microsoft.com/office/drawing/2014/main" id="{8C6AAB66-881B-9741-2028-214060F0E56C}"/>
              </a:ext>
            </a:extLst>
          </p:cNvPr>
          <p:cNvSpPr/>
          <p:nvPr/>
        </p:nvSpPr>
        <p:spPr>
          <a:xfrm rot="20629690">
            <a:off x="3642871" y="1486391"/>
            <a:ext cx="149796" cy="1054001"/>
          </a:xfrm>
          <a:prstGeom prst="downArrow">
            <a:avLst>
              <a:gd name="adj1" fmla="val 50000"/>
              <a:gd name="adj2" fmla="val 92524"/>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円: 塗りつぶしなし 90">
            <a:extLst>
              <a:ext uri="{FF2B5EF4-FFF2-40B4-BE49-F238E27FC236}">
                <a16:creationId xmlns:a16="http://schemas.microsoft.com/office/drawing/2014/main" id="{B0B64292-F7F9-F8AA-19D0-A5798F067D6F}"/>
              </a:ext>
            </a:extLst>
          </p:cNvPr>
          <p:cNvSpPr/>
          <p:nvPr/>
        </p:nvSpPr>
        <p:spPr>
          <a:xfrm flipV="1">
            <a:off x="4015408" y="3428997"/>
            <a:ext cx="230588" cy="228446"/>
          </a:xfrm>
          <a:prstGeom prst="donut">
            <a:avLst>
              <a:gd name="adj" fmla="val 39980"/>
            </a:avLst>
          </a:prstGeom>
          <a:solidFill>
            <a:srgbClr val="FFFF00"/>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2" name="矢印: 下 91">
            <a:extLst>
              <a:ext uri="{FF2B5EF4-FFF2-40B4-BE49-F238E27FC236}">
                <a16:creationId xmlns:a16="http://schemas.microsoft.com/office/drawing/2014/main" id="{BE715770-099B-D53E-7B9C-A8CABCE26508}"/>
              </a:ext>
            </a:extLst>
          </p:cNvPr>
          <p:cNvSpPr/>
          <p:nvPr/>
        </p:nvSpPr>
        <p:spPr>
          <a:xfrm rot="19423715" flipH="1">
            <a:off x="2659735" y="64778"/>
            <a:ext cx="155968" cy="2791816"/>
          </a:xfrm>
          <a:prstGeom prst="downArrow">
            <a:avLst>
              <a:gd name="adj1" fmla="val 50000"/>
              <a:gd name="adj2" fmla="val 92524"/>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矢印: 下 92">
            <a:extLst>
              <a:ext uri="{FF2B5EF4-FFF2-40B4-BE49-F238E27FC236}">
                <a16:creationId xmlns:a16="http://schemas.microsoft.com/office/drawing/2014/main" id="{E9A6BF30-8276-16AA-A933-5FF15996D378}"/>
              </a:ext>
            </a:extLst>
          </p:cNvPr>
          <p:cNvSpPr/>
          <p:nvPr/>
        </p:nvSpPr>
        <p:spPr>
          <a:xfrm rot="18215041" flipH="1">
            <a:off x="2664256" y="1644532"/>
            <a:ext cx="194369" cy="1827691"/>
          </a:xfrm>
          <a:prstGeom prst="downArrow">
            <a:avLst>
              <a:gd name="adj1" fmla="val 43158"/>
              <a:gd name="adj2" fmla="val 83829"/>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矢印: 下 93">
            <a:extLst>
              <a:ext uri="{FF2B5EF4-FFF2-40B4-BE49-F238E27FC236}">
                <a16:creationId xmlns:a16="http://schemas.microsoft.com/office/drawing/2014/main" id="{20103C6F-F18A-93F6-A752-D2EA09498935}"/>
              </a:ext>
            </a:extLst>
          </p:cNvPr>
          <p:cNvSpPr/>
          <p:nvPr/>
        </p:nvSpPr>
        <p:spPr>
          <a:xfrm rot="15857677" flipH="1">
            <a:off x="2686215" y="2997667"/>
            <a:ext cx="123140" cy="1601268"/>
          </a:xfrm>
          <a:prstGeom prst="downArrow">
            <a:avLst>
              <a:gd name="adj1" fmla="val 55076"/>
              <a:gd name="adj2" fmla="val 92524"/>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矢印: 下 94">
            <a:extLst>
              <a:ext uri="{FF2B5EF4-FFF2-40B4-BE49-F238E27FC236}">
                <a16:creationId xmlns:a16="http://schemas.microsoft.com/office/drawing/2014/main" id="{DC19A9F0-FE35-AC1B-48C5-CFF24BDB97B4}"/>
              </a:ext>
            </a:extLst>
          </p:cNvPr>
          <p:cNvSpPr/>
          <p:nvPr/>
        </p:nvSpPr>
        <p:spPr>
          <a:xfrm rot="13430475" flipH="1">
            <a:off x="2777976" y="3749217"/>
            <a:ext cx="150304" cy="2430297"/>
          </a:xfrm>
          <a:prstGeom prst="downArrow">
            <a:avLst>
              <a:gd name="adj1" fmla="val 43158"/>
              <a:gd name="adj2" fmla="val 83829"/>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 name="矢印: 下 95">
            <a:extLst>
              <a:ext uri="{FF2B5EF4-FFF2-40B4-BE49-F238E27FC236}">
                <a16:creationId xmlns:a16="http://schemas.microsoft.com/office/drawing/2014/main" id="{0CEF5F53-5B17-B6AD-806A-288C601EB945}"/>
              </a:ext>
            </a:extLst>
          </p:cNvPr>
          <p:cNvSpPr/>
          <p:nvPr/>
        </p:nvSpPr>
        <p:spPr>
          <a:xfrm rot="10800000" flipH="1">
            <a:off x="3976782" y="3951254"/>
            <a:ext cx="199662" cy="664070"/>
          </a:xfrm>
          <a:prstGeom prst="downArrow">
            <a:avLst>
              <a:gd name="adj1" fmla="val 43158"/>
              <a:gd name="adj2" fmla="val 83829"/>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矢印: 下 96">
            <a:extLst>
              <a:ext uri="{FF2B5EF4-FFF2-40B4-BE49-F238E27FC236}">
                <a16:creationId xmlns:a16="http://schemas.microsoft.com/office/drawing/2014/main" id="{18DE1009-13EE-983B-0FAA-FCDE2FE6DB39}"/>
              </a:ext>
            </a:extLst>
          </p:cNvPr>
          <p:cNvSpPr/>
          <p:nvPr/>
        </p:nvSpPr>
        <p:spPr>
          <a:xfrm rot="5112927" flipH="1">
            <a:off x="4869025" y="3024087"/>
            <a:ext cx="228446" cy="949716"/>
          </a:xfrm>
          <a:prstGeom prst="downArrow">
            <a:avLst>
              <a:gd name="adj1" fmla="val 43158"/>
              <a:gd name="adj2" fmla="val 83829"/>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矢印: 下 82">
            <a:extLst>
              <a:ext uri="{FF2B5EF4-FFF2-40B4-BE49-F238E27FC236}">
                <a16:creationId xmlns:a16="http://schemas.microsoft.com/office/drawing/2014/main" id="{B26DB35A-07ED-B05C-63FD-54090E12D498}"/>
              </a:ext>
            </a:extLst>
          </p:cNvPr>
          <p:cNvSpPr/>
          <p:nvPr/>
        </p:nvSpPr>
        <p:spPr>
          <a:xfrm rot="3438951" flipH="1">
            <a:off x="5951603" y="368998"/>
            <a:ext cx="180197" cy="3853624"/>
          </a:xfrm>
          <a:prstGeom prst="downArrow">
            <a:avLst>
              <a:gd name="adj1" fmla="val 43158"/>
              <a:gd name="adj2" fmla="val 83829"/>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94870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additive="base">
                                        <p:cTn id="7" dur="500" fill="hold"/>
                                        <p:tgtEl>
                                          <p:spTgt spid="90"/>
                                        </p:tgtEl>
                                        <p:attrNameLst>
                                          <p:attrName>ppt_x</p:attrName>
                                        </p:attrNameLst>
                                      </p:cBhvr>
                                      <p:tavLst>
                                        <p:tav tm="0">
                                          <p:val>
                                            <p:strVal val="#ppt_x"/>
                                          </p:val>
                                        </p:tav>
                                        <p:tav tm="100000">
                                          <p:val>
                                            <p:strVal val="#ppt_x"/>
                                          </p:val>
                                        </p:tav>
                                      </p:tavLst>
                                    </p:anim>
                                    <p:anim calcmode="lin" valueType="num">
                                      <p:cBhvr additive="base">
                                        <p:cTn id="8" dur="500" fill="hold"/>
                                        <p:tgtEl>
                                          <p:spTgt spid="9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92"/>
                                        </p:tgtEl>
                                        <p:attrNameLst>
                                          <p:attrName>style.visibility</p:attrName>
                                        </p:attrNameLst>
                                      </p:cBhvr>
                                      <p:to>
                                        <p:strVal val="visible"/>
                                      </p:to>
                                    </p:set>
                                    <p:anim calcmode="lin" valueType="num">
                                      <p:cBhvr additive="base">
                                        <p:cTn id="13" dur="500" fill="hold"/>
                                        <p:tgtEl>
                                          <p:spTgt spid="92"/>
                                        </p:tgtEl>
                                        <p:attrNameLst>
                                          <p:attrName>ppt_x</p:attrName>
                                        </p:attrNameLst>
                                      </p:cBhvr>
                                      <p:tavLst>
                                        <p:tav tm="0">
                                          <p:val>
                                            <p:strVal val="0-#ppt_w/2"/>
                                          </p:val>
                                        </p:tav>
                                        <p:tav tm="100000">
                                          <p:val>
                                            <p:strVal val="#ppt_x"/>
                                          </p:val>
                                        </p:tav>
                                      </p:tavLst>
                                    </p:anim>
                                    <p:anim calcmode="lin" valueType="num">
                                      <p:cBhvr additive="base">
                                        <p:cTn id="14" dur="500" fill="hold"/>
                                        <p:tgtEl>
                                          <p:spTgt spid="92"/>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93"/>
                                        </p:tgtEl>
                                        <p:attrNameLst>
                                          <p:attrName>style.visibility</p:attrName>
                                        </p:attrNameLst>
                                      </p:cBhvr>
                                      <p:to>
                                        <p:strVal val="visible"/>
                                      </p:to>
                                    </p:set>
                                    <p:anim calcmode="lin" valueType="num">
                                      <p:cBhvr additive="base">
                                        <p:cTn id="19" dur="500" fill="hold"/>
                                        <p:tgtEl>
                                          <p:spTgt spid="93"/>
                                        </p:tgtEl>
                                        <p:attrNameLst>
                                          <p:attrName>ppt_x</p:attrName>
                                        </p:attrNameLst>
                                      </p:cBhvr>
                                      <p:tavLst>
                                        <p:tav tm="0">
                                          <p:val>
                                            <p:strVal val="0-#ppt_w/2"/>
                                          </p:val>
                                        </p:tav>
                                        <p:tav tm="100000">
                                          <p:val>
                                            <p:strVal val="#ppt_x"/>
                                          </p:val>
                                        </p:tav>
                                      </p:tavLst>
                                    </p:anim>
                                    <p:anim calcmode="lin" valueType="num">
                                      <p:cBhvr additive="base">
                                        <p:cTn id="20" dur="500" fill="hold"/>
                                        <p:tgtEl>
                                          <p:spTgt spid="93"/>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4"/>
                                        </p:tgtEl>
                                        <p:attrNameLst>
                                          <p:attrName>style.visibility</p:attrName>
                                        </p:attrNameLst>
                                      </p:cBhvr>
                                      <p:to>
                                        <p:strVal val="visible"/>
                                      </p:to>
                                    </p:set>
                                    <p:anim calcmode="lin" valueType="num">
                                      <p:cBhvr additive="base">
                                        <p:cTn id="25" dur="500" fill="hold"/>
                                        <p:tgtEl>
                                          <p:spTgt spid="94"/>
                                        </p:tgtEl>
                                        <p:attrNameLst>
                                          <p:attrName>ppt_x</p:attrName>
                                        </p:attrNameLst>
                                      </p:cBhvr>
                                      <p:tavLst>
                                        <p:tav tm="0">
                                          <p:val>
                                            <p:strVal val="0-#ppt_w/2"/>
                                          </p:val>
                                        </p:tav>
                                        <p:tav tm="100000">
                                          <p:val>
                                            <p:strVal val="#ppt_x"/>
                                          </p:val>
                                        </p:tav>
                                      </p:tavLst>
                                    </p:anim>
                                    <p:anim calcmode="lin" valueType="num">
                                      <p:cBhvr additive="base">
                                        <p:cTn id="26" dur="500" fill="hold"/>
                                        <p:tgtEl>
                                          <p:spTgt spid="9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2" fill="hold" grpId="0" nodeType="clickEffect">
                                  <p:stCondLst>
                                    <p:cond delay="0"/>
                                  </p:stCondLst>
                                  <p:childTnLst>
                                    <p:set>
                                      <p:cBhvr>
                                        <p:cTn id="30" dur="1" fill="hold">
                                          <p:stCondLst>
                                            <p:cond delay="0"/>
                                          </p:stCondLst>
                                        </p:cTn>
                                        <p:tgtEl>
                                          <p:spTgt spid="95"/>
                                        </p:tgtEl>
                                        <p:attrNameLst>
                                          <p:attrName>style.visibility</p:attrName>
                                        </p:attrNameLst>
                                      </p:cBhvr>
                                      <p:to>
                                        <p:strVal val="visible"/>
                                      </p:to>
                                    </p:set>
                                    <p:anim calcmode="lin" valueType="num">
                                      <p:cBhvr additive="base">
                                        <p:cTn id="31" dur="500" fill="hold"/>
                                        <p:tgtEl>
                                          <p:spTgt spid="95"/>
                                        </p:tgtEl>
                                        <p:attrNameLst>
                                          <p:attrName>ppt_x</p:attrName>
                                        </p:attrNameLst>
                                      </p:cBhvr>
                                      <p:tavLst>
                                        <p:tav tm="0">
                                          <p:val>
                                            <p:strVal val="0-#ppt_w/2"/>
                                          </p:val>
                                        </p:tav>
                                        <p:tav tm="100000">
                                          <p:val>
                                            <p:strVal val="#ppt_x"/>
                                          </p:val>
                                        </p:tav>
                                      </p:tavLst>
                                    </p:anim>
                                    <p:anim calcmode="lin" valueType="num">
                                      <p:cBhvr additive="base">
                                        <p:cTn id="32" dur="500" fill="hold"/>
                                        <p:tgtEl>
                                          <p:spTgt spid="9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6"/>
                                        </p:tgtEl>
                                        <p:attrNameLst>
                                          <p:attrName>style.visibility</p:attrName>
                                        </p:attrNameLst>
                                      </p:cBhvr>
                                      <p:to>
                                        <p:strVal val="visible"/>
                                      </p:to>
                                    </p:set>
                                    <p:anim calcmode="lin" valueType="num">
                                      <p:cBhvr additive="base">
                                        <p:cTn id="37" dur="500" fill="hold"/>
                                        <p:tgtEl>
                                          <p:spTgt spid="96"/>
                                        </p:tgtEl>
                                        <p:attrNameLst>
                                          <p:attrName>ppt_x</p:attrName>
                                        </p:attrNameLst>
                                      </p:cBhvr>
                                      <p:tavLst>
                                        <p:tav tm="0">
                                          <p:val>
                                            <p:strVal val="#ppt_x"/>
                                          </p:val>
                                        </p:tav>
                                        <p:tav tm="100000">
                                          <p:val>
                                            <p:strVal val="#ppt_x"/>
                                          </p:val>
                                        </p:tav>
                                      </p:tavLst>
                                    </p:anim>
                                    <p:anim calcmode="lin" valueType="num">
                                      <p:cBhvr additive="base">
                                        <p:cTn id="38" dur="500" fill="hold"/>
                                        <p:tgtEl>
                                          <p:spTgt spid="9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97"/>
                                        </p:tgtEl>
                                        <p:attrNameLst>
                                          <p:attrName>style.visibility</p:attrName>
                                        </p:attrNameLst>
                                      </p:cBhvr>
                                      <p:to>
                                        <p:strVal val="visible"/>
                                      </p:to>
                                    </p:set>
                                    <p:anim calcmode="lin" valueType="num">
                                      <p:cBhvr additive="base">
                                        <p:cTn id="43" dur="500" fill="hold"/>
                                        <p:tgtEl>
                                          <p:spTgt spid="97"/>
                                        </p:tgtEl>
                                        <p:attrNameLst>
                                          <p:attrName>ppt_x</p:attrName>
                                        </p:attrNameLst>
                                      </p:cBhvr>
                                      <p:tavLst>
                                        <p:tav tm="0">
                                          <p:val>
                                            <p:strVal val="1+#ppt_w/2"/>
                                          </p:val>
                                        </p:tav>
                                        <p:tav tm="100000">
                                          <p:val>
                                            <p:strVal val="#ppt_x"/>
                                          </p:val>
                                        </p:tav>
                                      </p:tavLst>
                                    </p:anim>
                                    <p:anim calcmode="lin" valueType="num">
                                      <p:cBhvr additive="base">
                                        <p:cTn id="44" dur="500" fill="hold"/>
                                        <p:tgtEl>
                                          <p:spTgt spid="97"/>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83"/>
                                        </p:tgtEl>
                                        <p:attrNameLst>
                                          <p:attrName>style.visibility</p:attrName>
                                        </p:attrNameLst>
                                      </p:cBhvr>
                                      <p:to>
                                        <p:strVal val="visible"/>
                                      </p:to>
                                    </p:set>
                                    <p:anim calcmode="lin" valueType="num">
                                      <p:cBhvr additive="base">
                                        <p:cTn id="49" dur="500" fill="hold"/>
                                        <p:tgtEl>
                                          <p:spTgt spid="83"/>
                                        </p:tgtEl>
                                        <p:attrNameLst>
                                          <p:attrName>ppt_x</p:attrName>
                                        </p:attrNameLst>
                                      </p:cBhvr>
                                      <p:tavLst>
                                        <p:tav tm="0">
                                          <p:val>
                                            <p:strVal val="1+#ppt_w/2"/>
                                          </p:val>
                                        </p:tav>
                                        <p:tav tm="100000">
                                          <p:val>
                                            <p:strVal val="#ppt_x"/>
                                          </p:val>
                                        </p:tav>
                                      </p:tavLst>
                                    </p:anim>
                                    <p:anim calcmode="lin" valueType="num">
                                      <p:cBhvr additive="base">
                                        <p:cTn id="50" dur="500" fill="hold"/>
                                        <p:tgtEl>
                                          <p:spTgt spid="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92" grpId="0" animBg="1"/>
      <p:bldP spid="93" grpId="0" animBg="1"/>
      <p:bldP spid="94" grpId="0" animBg="1"/>
      <p:bldP spid="95" grpId="0" animBg="1"/>
      <p:bldP spid="96" grpId="0" animBg="1"/>
      <p:bldP spid="97" grpId="0" animBg="1"/>
      <p:bldP spid="8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08B2D-B642-DCFA-95FE-71C30A206522}"/>
            </a:ext>
          </a:extLst>
        </p:cNvPr>
        <p:cNvGrpSpPr/>
        <p:nvPr/>
      </p:nvGrpSpPr>
      <p:grpSpPr>
        <a:xfrm>
          <a:off x="0" y="0"/>
          <a:ext cx="0" cy="0"/>
          <a:chOff x="0" y="0"/>
          <a:chExt cx="0" cy="0"/>
        </a:xfrm>
      </p:grpSpPr>
      <p:pic>
        <p:nvPicPr>
          <p:cNvPr id="3" name="図 2" descr="テキスト&#10;&#10;AI 生成コンテンツは誤りを含む可能性があります。">
            <a:extLst>
              <a:ext uri="{FF2B5EF4-FFF2-40B4-BE49-F238E27FC236}">
                <a16:creationId xmlns:a16="http://schemas.microsoft.com/office/drawing/2014/main" id="{51E58F6A-DF28-AC5F-878F-1EF45968AA5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2790"/>
            <a:ext cx="9144000" cy="1921079"/>
          </a:xfrm>
          <a:prstGeom prst="rect">
            <a:avLst/>
          </a:prstGeom>
        </p:spPr>
      </p:pic>
      <p:pic>
        <p:nvPicPr>
          <p:cNvPr id="5" name="図 4" descr="グラフィカル ユーザー インターフェイス, テキスト, アプリケーション&#10;&#10;AI 生成コンテンツは誤りを含む可能性があります。">
            <a:extLst>
              <a:ext uri="{FF2B5EF4-FFF2-40B4-BE49-F238E27FC236}">
                <a16:creationId xmlns:a16="http://schemas.microsoft.com/office/drawing/2014/main" id="{107B7CF9-140F-52FF-F36C-3198373D4E4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983869"/>
            <a:ext cx="8959892" cy="1990616"/>
          </a:xfrm>
          <a:prstGeom prst="rect">
            <a:avLst/>
          </a:prstGeom>
        </p:spPr>
      </p:pic>
      <p:sp>
        <p:nvSpPr>
          <p:cNvPr id="6" name="楕円 5">
            <a:extLst>
              <a:ext uri="{FF2B5EF4-FFF2-40B4-BE49-F238E27FC236}">
                <a16:creationId xmlns:a16="http://schemas.microsoft.com/office/drawing/2014/main" id="{D5E49EF9-0333-76EF-A2FE-5321D4F90E1D}"/>
              </a:ext>
            </a:extLst>
          </p:cNvPr>
          <p:cNvSpPr/>
          <p:nvPr/>
        </p:nvSpPr>
        <p:spPr>
          <a:xfrm>
            <a:off x="0" y="3479629"/>
            <a:ext cx="2951930" cy="576872"/>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descr="テキスト&#10;&#10;AI 生成コンテンツは誤りを含む可能性があります。">
            <a:extLst>
              <a:ext uri="{FF2B5EF4-FFF2-40B4-BE49-F238E27FC236}">
                <a16:creationId xmlns:a16="http://schemas.microsoft.com/office/drawing/2014/main" id="{6F3A29E7-9A9A-D8D6-1E5D-D0BB5F5711A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0743" y="4249506"/>
            <a:ext cx="3947652" cy="1646058"/>
          </a:xfrm>
          <a:prstGeom prst="rect">
            <a:avLst/>
          </a:prstGeom>
        </p:spPr>
      </p:pic>
      <p:pic>
        <p:nvPicPr>
          <p:cNvPr id="9" name="図 8" descr="屋内, 民衆, やってる, いっぱい が含まれている画像&#10;&#10;AI 生成コンテンツは誤りを含む可能性があります。">
            <a:extLst>
              <a:ext uri="{FF2B5EF4-FFF2-40B4-BE49-F238E27FC236}">
                <a16:creationId xmlns:a16="http://schemas.microsoft.com/office/drawing/2014/main" id="{953A9DAD-C37E-2D0A-9742-CB9DD8A33171}"/>
              </a:ext>
            </a:extLst>
          </p:cNvPr>
          <p:cNvPicPr>
            <a:picLocks noChangeAspect="1"/>
          </p:cNvPicPr>
          <p:nvPr/>
        </p:nvPicPr>
        <p:blipFill>
          <a:blip r:embed="rId5" cstate="email">
            <a:extLst>
              <a:ext uri="{BEBA8EAE-BF5A-486C-A8C5-ECC9F3942E4B}">
                <a14:imgProps xmlns:a14="http://schemas.microsoft.com/office/drawing/2010/main">
                  <a14:imgLayer r:embed="rId6">
                    <a14:imgEffect>
                      <a14:artisticMarker/>
                    </a14:imgEffect>
                  </a14:imgLayer>
                </a14:imgProps>
              </a:ext>
              <a:ext uri="{28A0092B-C50C-407E-A947-70E740481C1C}">
                <a14:useLocalDpi xmlns:a14="http://schemas.microsoft.com/office/drawing/2010/main"/>
              </a:ext>
            </a:extLst>
          </a:blip>
          <a:stretch>
            <a:fillRect/>
          </a:stretch>
        </p:blipFill>
        <p:spPr>
          <a:xfrm>
            <a:off x="4262556" y="3963916"/>
            <a:ext cx="4697336" cy="2831294"/>
          </a:xfrm>
          <a:prstGeom prst="rect">
            <a:avLst/>
          </a:prstGeom>
        </p:spPr>
      </p:pic>
      <p:sp>
        <p:nvSpPr>
          <p:cNvPr id="7" name="楕円 6">
            <a:extLst>
              <a:ext uri="{FF2B5EF4-FFF2-40B4-BE49-F238E27FC236}">
                <a16:creationId xmlns:a16="http://schemas.microsoft.com/office/drawing/2014/main" id="{4FA7743C-1239-174D-3669-EE39B88E9C43}"/>
              </a:ext>
            </a:extLst>
          </p:cNvPr>
          <p:cNvSpPr/>
          <p:nvPr/>
        </p:nvSpPr>
        <p:spPr>
          <a:xfrm>
            <a:off x="4074911" y="3479629"/>
            <a:ext cx="2651146" cy="576872"/>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a:extLst>
              <a:ext uri="{FF2B5EF4-FFF2-40B4-BE49-F238E27FC236}">
                <a16:creationId xmlns:a16="http://schemas.microsoft.com/office/drawing/2014/main" id="{D84E2AE9-B7DB-0B00-09B9-F2B1D1E5562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151416" y="2221056"/>
            <a:ext cx="1267020" cy="1258573"/>
          </a:xfrm>
          <a:prstGeom prst="rect">
            <a:avLst/>
          </a:prstGeom>
        </p:spPr>
      </p:pic>
    </p:spTree>
    <p:extLst>
      <p:ext uri="{BB962C8B-B14F-4D97-AF65-F5344CB8AC3E}">
        <p14:creationId xmlns:p14="http://schemas.microsoft.com/office/powerpoint/2010/main" val="171422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5547FB-EFF1-0F3D-0E18-B12F2CF6E157}"/>
            </a:ext>
          </a:extLst>
        </p:cNvPr>
        <p:cNvGrpSpPr/>
        <p:nvPr/>
      </p:nvGrpSpPr>
      <p:grpSpPr>
        <a:xfrm>
          <a:off x="0" y="0"/>
          <a:ext cx="0" cy="0"/>
          <a:chOff x="0" y="0"/>
          <a:chExt cx="0" cy="0"/>
        </a:xfrm>
      </p:grpSpPr>
      <p:pic>
        <p:nvPicPr>
          <p:cNvPr id="3" name="図 2" descr="黒い背景に白い文字がある&#10;&#10;AI 生成コンテンツは誤りを含む可能性があります。">
            <a:extLst>
              <a:ext uri="{FF2B5EF4-FFF2-40B4-BE49-F238E27FC236}">
                <a16:creationId xmlns:a16="http://schemas.microsoft.com/office/drawing/2014/main" id="{10399270-C41F-F599-AE9E-690D488A14C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1667303"/>
          </a:xfrm>
          <a:prstGeom prst="rect">
            <a:avLst/>
          </a:prstGeom>
        </p:spPr>
      </p:pic>
      <p:pic>
        <p:nvPicPr>
          <p:cNvPr id="5" name="図 4" descr="テキスト&#10;&#10;AI 生成コンテンツは誤りを含む可能性があります。">
            <a:extLst>
              <a:ext uri="{FF2B5EF4-FFF2-40B4-BE49-F238E27FC236}">
                <a16:creationId xmlns:a16="http://schemas.microsoft.com/office/drawing/2014/main" id="{8ECA51A6-9C5D-9117-0738-3744B643720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233" y="1755120"/>
            <a:ext cx="7394980" cy="1833915"/>
          </a:xfrm>
          <a:prstGeom prst="rect">
            <a:avLst/>
          </a:prstGeom>
        </p:spPr>
      </p:pic>
      <p:sp>
        <p:nvSpPr>
          <p:cNvPr id="7" name="楕円 6">
            <a:extLst>
              <a:ext uri="{FF2B5EF4-FFF2-40B4-BE49-F238E27FC236}">
                <a16:creationId xmlns:a16="http://schemas.microsoft.com/office/drawing/2014/main" id="{4D62E619-FA4F-FAEE-3B89-50543C40F128}"/>
              </a:ext>
            </a:extLst>
          </p:cNvPr>
          <p:cNvSpPr/>
          <p:nvPr/>
        </p:nvSpPr>
        <p:spPr>
          <a:xfrm>
            <a:off x="2460863" y="3061259"/>
            <a:ext cx="3608543" cy="576872"/>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descr="テキスト&#10;&#10;AI 生成コンテンツは誤りを含む可能性があります。">
            <a:extLst>
              <a:ext uri="{FF2B5EF4-FFF2-40B4-BE49-F238E27FC236}">
                <a16:creationId xmlns:a16="http://schemas.microsoft.com/office/drawing/2014/main" id="{09323FC0-92F0-19C2-81AE-197F0B8B5D9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94382" y="3808110"/>
            <a:ext cx="4301613" cy="2422000"/>
          </a:xfrm>
          <a:prstGeom prst="rect">
            <a:avLst/>
          </a:prstGeom>
        </p:spPr>
      </p:pic>
      <p:pic>
        <p:nvPicPr>
          <p:cNvPr id="10" name="図 9" descr="テキスト, 手紙&#10;&#10;AI 生成コンテンツは誤りを含む可能性があります。">
            <a:extLst>
              <a:ext uri="{FF2B5EF4-FFF2-40B4-BE49-F238E27FC236}">
                <a16:creationId xmlns:a16="http://schemas.microsoft.com/office/drawing/2014/main" id="{98FBA79C-7BDC-2B86-8D08-2A5CD947EC3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848" y="3814542"/>
            <a:ext cx="4493152" cy="2161263"/>
          </a:xfrm>
          <a:prstGeom prst="rect">
            <a:avLst/>
          </a:prstGeom>
        </p:spPr>
      </p:pic>
      <p:pic>
        <p:nvPicPr>
          <p:cNvPr id="8" name="図 7" descr="テキスト&#10;&#10;AI 生成コンテンツは誤りを含む可能性があります。">
            <a:extLst>
              <a:ext uri="{FF2B5EF4-FFF2-40B4-BE49-F238E27FC236}">
                <a16:creationId xmlns:a16="http://schemas.microsoft.com/office/drawing/2014/main" id="{FCB842EA-69D3-0D89-F7FD-9982C331956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609502" y="5660054"/>
            <a:ext cx="2798240" cy="1249750"/>
          </a:xfrm>
          <a:prstGeom prst="rect">
            <a:avLst/>
          </a:prstGeom>
        </p:spPr>
      </p:pic>
      <p:sp>
        <p:nvSpPr>
          <p:cNvPr id="14" name="テキスト ボックス 13">
            <a:extLst>
              <a:ext uri="{FF2B5EF4-FFF2-40B4-BE49-F238E27FC236}">
                <a16:creationId xmlns:a16="http://schemas.microsoft.com/office/drawing/2014/main" id="{C03BEBFC-16CE-DF21-85F7-E587EBA33559}"/>
              </a:ext>
            </a:extLst>
          </p:cNvPr>
          <p:cNvSpPr txBox="1"/>
          <p:nvPr/>
        </p:nvSpPr>
        <p:spPr>
          <a:xfrm>
            <a:off x="4973298" y="1909265"/>
            <a:ext cx="4213013" cy="707886"/>
          </a:xfrm>
          <a:prstGeom prst="rect">
            <a:avLst/>
          </a:prstGeom>
          <a:noFill/>
        </p:spPr>
        <p:txBody>
          <a:bodyPr wrap="none" rtlCol="0">
            <a:spAutoFit/>
          </a:bodyPr>
          <a:lstStyle/>
          <a:p>
            <a:r>
              <a:rPr kumimoji="1" lang="ja-JP" altLang="en-US" sz="2000" dirty="0">
                <a:highlight>
                  <a:srgbClr val="FFFF00"/>
                </a:highlight>
                <a:latin typeface="AR P丸ゴシック体E" panose="020F0900000000000000" pitchFamily="50" charset="-128"/>
                <a:ea typeface="AR P丸ゴシック体E" panose="020F0900000000000000" pitchFamily="50" charset="-128"/>
              </a:rPr>
              <a:t>老西学区を災害に強いまちにしよう</a:t>
            </a:r>
            <a:endParaRPr kumimoji="1" lang="en-US" altLang="ja-JP" sz="2000" dirty="0">
              <a:highlight>
                <a:srgbClr val="FFFF00"/>
              </a:highlight>
              <a:latin typeface="AR P丸ゴシック体E" panose="020F0900000000000000" pitchFamily="50" charset="-128"/>
              <a:ea typeface="AR P丸ゴシック体E" panose="020F0900000000000000" pitchFamily="50" charset="-128"/>
            </a:endParaRPr>
          </a:p>
          <a:p>
            <a:r>
              <a:rPr kumimoji="1" lang="ja-JP" altLang="en-US" sz="2000" dirty="0">
                <a:highlight>
                  <a:srgbClr val="FFFF00"/>
                </a:highlight>
                <a:latin typeface="AR P丸ゴシック体E" panose="020F0900000000000000" pitchFamily="50" charset="-128"/>
                <a:ea typeface="AR P丸ゴシック体E" panose="020F0900000000000000" pitchFamily="50" charset="-128"/>
              </a:rPr>
              <a:t>　　　　　　　　　　　　　４年生</a:t>
            </a:r>
          </a:p>
        </p:txBody>
      </p:sp>
      <p:pic>
        <p:nvPicPr>
          <p:cNvPr id="2" name="図 1">
            <a:extLst>
              <a:ext uri="{FF2B5EF4-FFF2-40B4-BE49-F238E27FC236}">
                <a16:creationId xmlns:a16="http://schemas.microsoft.com/office/drawing/2014/main" id="{69C6612C-013A-46D6-83B5-65796231C13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07106" y="2555969"/>
            <a:ext cx="1267020" cy="1258573"/>
          </a:xfrm>
          <a:prstGeom prst="rect">
            <a:avLst/>
          </a:prstGeom>
        </p:spPr>
      </p:pic>
    </p:spTree>
    <p:extLst>
      <p:ext uri="{BB962C8B-B14F-4D97-AF65-F5344CB8AC3E}">
        <p14:creationId xmlns:p14="http://schemas.microsoft.com/office/powerpoint/2010/main" val="2900408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02EA62-D833-2F7E-9D45-2685F1627C0B}"/>
            </a:ext>
          </a:extLst>
        </p:cNvPr>
        <p:cNvGrpSpPr/>
        <p:nvPr/>
      </p:nvGrpSpPr>
      <p:grpSpPr>
        <a:xfrm>
          <a:off x="0" y="0"/>
          <a:ext cx="0" cy="0"/>
          <a:chOff x="0" y="0"/>
          <a:chExt cx="0" cy="0"/>
        </a:xfrm>
      </p:grpSpPr>
      <p:pic>
        <p:nvPicPr>
          <p:cNvPr id="3" name="図 2" descr="テキスト&#10;&#10;AI 生成コンテンツは誤りを含む可能性があります。">
            <a:extLst>
              <a:ext uri="{FF2B5EF4-FFF2-40B4-BE49-F238E27FC236}">
                <a16:creationId xmlns:a16="http://schemas.microsoft.com/office/drawing/2014/main" id="{46C7FE4E-D163-7580-1E8C-C92CA59F46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4145"/>
            <a:ext cx="9144000" cy="1651526"/>
          </a:xfrm>
          <a:prstGeom prst="rect">
            <a:avLst/>
          </a:prstGeom>
        </p:spPr>
      </p:pic>
      <p:pic>
        <p:nvPicPr>
          <p:cNvPr id="5" name="図 4">
            <a:extLst>
              <a:ext uri="{FF2B5EF4-FFF2-40B4-BE49-F238E27FC236}">
                <a16:creationId xmlns:a16="http://schemas.microsoft.com/office/drawing/2014/main" id="{8469D971-A1CB-D3BA-9F2F-57DCCCD2930E}"/>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92050" y="2622572"/>
            <a:ext cx="8279757" cy="523220"/>
          </a:xfrm>
          <a:prstGeom prst="rect">
            <a:avLst/>
          </a:prstGeom>
        </p:spPr>
      </p:pic>
      <p:sp>
        <p:nvSpPr>
          <p:cNvPr id="7" name="テキスト ボックス 6">
            <a:extLst>
              <a:ext uri="{FF2B5EF4-FFF2-40B4-BE49-F238E27FC236}">
                <a16:creationId xmlns:a16="http://schemas.microsoft.com/office/drawing/2014/main" id="{934571B9-5964-6372-745D-E4DF13BAAC18}"/>
              </a:ext>
            </a:extLst>
          </p:cNvPr>
          <p:cNvSpPr txBox="1"/>
          <p:nvPr/>
        </p:nvSpPr>
        <p:spPr>
          <a:xfrm>
            <a:off x="483809" y="3266484"/>
            <a:ext cx="7496241" cy="523220"/>
          </a:xfrm>
          <a:prstGeom prst="rect">
            <a:avLst/>
          </a:prstGeom>
          <a:noFill/>
        </p:spPr>
        <p:txBody>
          <a:bodyPr wrap="square">
            <a:spAutoFit/>
          </a:bodyPr>
          <a:lstStyle/>
          <a:p>
            <a:r>
              <a:rPr lang="ja-JP" altLang="en-US" sz="2800" b="0" i="0" dirty="0">
                <a:solidFill>
                  <a:srgbClr val="333333"/>
                </a:solidFill>
                <a:effectLst/>
                <a:latin typeface="AR P丸ゴシック体E" panose="020F0900000000000000" pitchFamily="50" charset="-128"/>
                <a:ea typeface="AR P丸ゴシック体E" panose="020F0900000000000000" pitchFamily="50" charset="-128"/>
              </a:rPr>
              <a:t>～一人ひとりの子どもの未来につながる学力～</a:t>
            </a:r>
            <a:endParaRPr lang="ja-JP" altLang="en-US" sz="2800" dirty="0">
              <a:latin typeface="AR P丸ゴシック体E" panose="020F0900000000000000" pitchFamily="50" charset="-128"/>
              <a:ea typeface="AR P丸ゴシック体E" panose="020F0900000000000000" pitchFamily="50" charset="-128"/>
            </a:endParaRPr>
          </a:p>
        </p:txBody>
      </p:sp>
      <p:pic>
        <p:nvPicPr>
          <p:cNvPr id="10" name="図 9" descr="テキスト&#10;&#10;AI 生成コンテンツは誤りを含む可能性があります。">
            <a:extLst>
              <a:ext uri="{FF2B5EF4-FFF2-40B4-BE49-F238E27FC236}">
                <a16:creationId xmlns:a16="http://schemas.microsoft.com/office/drawing/2014/main" id="{A79AB06E-16CF-231E-6DC7-7FFC4754AA8B}"/>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92050" y="1728882"/>
            <a:ext cx="7394980" cy="804996"/>
          </a:xfrm>
          <a:prstGeom prst="rect">
            <a:avLst/>
          </a:prstGeom>
        </p:spPr>
      </p:pic>
      <p:sp>
        <p:nvSpPr>
          <p:cNvPr id="11" name="楕円 10">
            <a:extLst>
              <a:ext uri="{FF2B5EF4-FFF2-40B4-BE49-F238E27FC236}">
                <a16:creationId xmlns:a16="http://schemas.microsoft.com/office/drawing/2014/main" id="{DFCBBC79-FF48-C14E-568D-E4D08A354055}"/>
              </a:ext>
            </a:extLst>
          </p:cNvPr>
          <p:cNvSpPr/>
          <p:nvPr/>
        </p:nvSpPr>
        <p:spPr>
          <a:xfrm>
            <a:off x="515497" y="3117552"/>
            <a:ext cx="7464553" cy="85916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24C6DF99-3422-26B9-47BA-0014FC3509CA}"/>
              </a:ext>
            </a:extLst>
          </p:cNvPr>
          <p:cNvSpPr txBox="1"/>
          <p:nvPr/>
        </p:nvSpPr>
        <p:spPr>
          <a:xfrm>
            <a:off x="5874248" y="4210090"/>
            <a:ext cx="3225563" cy="523220"/>
          </a:xfrm>
          <a:prstGeom prst="rect">
            <a:avLst/>
          </a:prstGeom>
          <a:noFill/>
        </p:spPr>
        <p:txBody>
          <a:bodyPr wrap="none" rtlCol="0">
            <a:spAutoFit/>
          </a:bodyPr>
          <a:lstStyle/>
          <a:p>
            <a:r>
              <a:rPr kumimoji="1" lang="ja-JP" altLang="en-US" sz="2800" dirty="0">
                <a:highlight>
                  <a:srgbClr val="FFFF00"/>
                </a:highlight>
                <a:latin typeface="AR P丸ゴシック体E" panose="020F0900000000000000" pitchFamily="50" charset="-128"/>
                <a:ea typeface="AR P丸ゴシック体E" panose="020F0900000000000000" pitchFamily="50" charset="-128"/>
              </a:rPr>
              <a:t>５年　食品ロス問題</a:t>
            </a:r>
          </a:p>
        </p:txBody>
      </p:sp>
      <p:pic>
        <p:nvPicPr>
          <p:cNvPr id="6" name="図 5" descr="テキスト, 手紙&#10;&#10;AI 生成コンテンツは誤りを含む可能性があります。">
            <a:extLst>
              <a:ext uri="{FF2B5EF4-FFF2-40B4-BE49-F238E27FC236}">
                <a16:creationId xmlns:a16="http://schemas.microsoft.com/office/drawing/2014/main" id="{D5F037F3-B084-71EC-F7DB-35E3DE3F96CA}"/>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3971648" y="4925216"/>
            <a:ext cx="3578942" cy="1932784"/>
          </a:xfrm>
          <a:prstGeom prst="rect">
            <a:avLst/>
          </a:prstGeom>
          <a:ln>
            <a:solidFill>
              <a:schemeClr val="accent4"/>
            </a:solidFill>
          </a:ln>
        </p:spPr>
      </p:pic>
      <p:pic>
        <p:nvPicPr>
          <p:cNvPr id="13" name="図 12" descr="人, 屋内, テーブル, ケーキ が含まれている画像&#10;&#10;AI 生成コンテンツは誤りを含む可能性があります。">
            <a:extLst>
              <a:ext uri="{FF2B5EF4-FFF2-40B4-BE49-F238E27FC236}">
                <a16:creationId xmlns:a16="http://schemas.microsoft.com/office/drawing/2014/main" id="{5AB4472A-1E0E-4DA6-ECD8-5E1DCC9C7822}"/>
              </a:ext>
            </a:extLst>
          </p:cNvPr>
          <p:cNvPicPr>
            <a:picLocks noChangeAspect="1"/>
          </p:cNvPicPr>
          <p:nvPr/>
        </p:nvPicPr>
        <p:blipFill>
          <a:blip r:embed="rId7" cstate="email">
            <a:extLst>
              <a:ext uri="{BEBA8EAE-BF5A-486C-A8C5-ECC9F3942E4B}">
                <a14:imgProps xmlns:a14="http://schemas.microsoft.com/office/drawing/2010/main">
                  <a14:imgLayer r:embed="rId8">
                    <a14:imgEffect>
                      <a14:artisticMarker/>
                    </a14:imgEffect>
                  </a14:imgLayer>
                </a14:imgProps>
              </a:ext>
              <a:ext uri="{28A0092B-C50C-407E-A947-70E740481C1C}">
                <a14:useLocalDpi xmlns:a14="http://schemas.microsoft.com/office/drawing/2010/main"/>
              </a:ext>
            </a:extLst>
          </a:blip>
          <a:stretch>
            <a:fillRect/>
          </a:stretch>
        </p:blipFill>
        <p:spPr>
          <a:xfrm>
            <a:off x="-33576" y="4026038"/>
            <a:ext cx="3927987" cy="2052293"/>
          </a:xfrm>
          <a:prstGeom prst="rect">
            <a:avLst/>
          </a:prstGeom>
        </p:spPr>
      </p:pic>
      <p:pic>
        <p:nvPicPr>
          <p:cNvPr id="4" name="図 3">
            <a:extLst>
              <a:ext uri="{FF2B5EF4-FFF2-40B4-BE49-F238E27FC236}">
                <a16:creationId xmlns:a16="http://schemas.microsoft.com/office/drawing/2014/main" id="{A67F9290-D252-69DE-AB9C-42B2FB407BB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141683" y="5599427"/>
            <a:ext cx="1267020" cy="1258573"/>
          </a:xfrm>
          <a:prstGeom prst="rect">
            <a:avLst/>
          </a:prstGeom>
        </p:spPr>
      </p:pic>
    </p:spTree>
    <p:extLst>
      <p:ext uri="{BB962C8B-B14F-4D97-AF65-F5344CB8AC3E}">
        <p14:creationId xmlns:p14="http://schemas.microsoft.com/office/powerpoint/2010/main" val="3382979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C89F1-7662-249B-56A2-42554EC6A72B}"/>
            </a:ext>
          </a:extLst>
        </p:cNvPr>
        <p:cNvGrpSpPr/>
        <p:nvPr/>
      </p:nvGrpSpPr>
      <p:grpSpPr>
        <a:xfrm>
          <a:off x="0" y="0"/>
          <a:ext cx="0" cy="0"/>
          <a:chOff x="0" y="0"/>
          <a:chExt cx="0" cy="0"/>
        </a:xfrm>
      </p:grpSpPr>
      <p:pic>
        <p:nvPicPr>
          <p:cNvPr id="3" name="図 2" descr="テキスト&#10;&#10;AI 生成コンテンツは誤りを含む可能性があります。">
            <a:extLst>
              <a:ext uri="{FF2B5EF4-FFF2-40B4-BE49-F238E27FC236}">
                <a16:creationId xmlns:a16="http://schemas.microsoft.com/office/drawing/2014/main" id="{D6C887A9-CF72-6024-8E00-35CA5DAB168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095" y="86135"/>
            <a:ext cx="9144000" cy="1518450"/>
          </a:xfrm>
          <a:prstGeom prst="rect">
            <a:avLst/>
          </a:prstGeom>
        </p:spPr>
      </p:pic>
      <p:sp>
        <p:nvSpPr>
          <p:cNvPr id="5" name="テキスト ボックス 4">
            <a:extLst>
              <a:ext uri="{FF2B5EF4-FFF2-40B4-BE49-F238E27FC236}">
                <a16:creationId xmlns:a16="http://schemas.microsoft.com/office/drawing/2014/main" id="{AF5AA512-E251-48BB-1050-167C93A167F2}"/>
              </a:ext>
            </a:extLst>
          </p:cNvPr>
          <p:cNvSpPr txBox="1"/>
          <p:nvPr/>
        </p:nvSpPr>
        <p:spPr>
          <a:xfrm>
            <a:off x="279228" y="2497056"/>
            <a:ext cx="7551471" cy="830997"/>
          </a:xfrm>
          <a:prstGeom prst="rect">
            <a:avLst/>
          </a:prstGeom>
          <a:noFill/>
        </p:spPr>
        <p:txBody>
          <a:bodyPr wrap="square">
            <a:spAutoFit/>
          </a:bodyPr>
          <a:lstStyle/>
          <a:p>
            <a:pPr>
              <a:buNone/>
            </a:pPr>
            <a:r>
              <a:rPr lang="ja-JP" altLang="en-US" sz="2400" b="0" i="0" dirty="0">
                <a:solidFill>
                  <a:srgbClr val="333333"/>
                </a:solidFill>
                <a:effectLst/>
                <a:latin typeface="AR P丸ゴシック体E" panose="020F0900000000000000" pitchFamily="50" charset="-128"/>
                <a:ea typeface="AR P丸ゴシック体E" panose="020F0900000000000000" pitchFamily="50" charset="-128"/>
              </a:rPr>
              <a:t>Ｒ７年度学校教育目標</a:t>
            </a:r>
            <a:endParaRPr lang="ja-JP" altLang="en-US" sz="2400" dirty="0">
              <a:latin typeface="AR P丸ゴシック体E" panose="020F0900000000000000" pitchFamily="50" charset="-128"/>
              <a:ea typeface="AR P丸ゴシック体E" panose="020F0900000000000000" pitchFamily="50" charset="-128"/>
            </a:endParaRPr>
          </a:p>
          <a:p>
            <a:pPr algn="l" fontAlgn="base">
              <a:buNone/>
            </a:pPr>
            <a:r>
              <a:rPr lang="ja-JP" altLang="en-US" sz="2400" b="0" i="0" dirty="0">
                <a:solidFill>
                  <a:srgbClr val="333333"/>
                </a:solidFill>
                <a:effectLst/>
                <a:latin typeface="AR P丸ゴシック体E" panose="020F0900000000000000" pitchFamily="50" charset="-128"/>
                <a:ea typeface="AR P丸ゴシック体E" panose="020F0900000000000000" pitchFamily="50" charset="-128"/>
              </a:rPr>
              <a:t>「自ら学ぶ子、心豊かな子、人とつながる子の育成」</a:t>
            </a:r>
          </a:p>
        </p:txBody>
      </p:sp>
      <p:pic>
        <p:nvPicPr>
          <p:cNvPr id="6" name="図 5" descr="テキスト&#10;&#10;AI 生成コンテンツは誤りを含む可能性があります。">
            <a:extLst>
              <a:ext uri="{FF2B5EF4-FFF2-40B4-BE49-F238E27FC236}">
                <a16:creationId xmlns:a16="http://schemas.microsoft.com/office/drawing/2014/main" id="{E7D78E79-CE8F-B752-9191-FD9EE87BB296}"/>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9095" y="1692060"/>
            <a:ext cx="7394980" cy="804996"/>
          </a:xfrm>
          <a:prstGeom prst="rect">
            <a:avLst/>
          </a:prstGeom>
        </p:spPr>
      </p:pic>
      <p:sp>
        <p:nvSpPr>
          <p:cNvPr id="7" name="楕円 6">
            <a:extLst>
              <a:ext uri="{FF2B5EF4-FFF2-40B4-BE49-F238E27FC236}">
                <a16:creationId xmlns:a16="http://schemas.microsoft.com/office/drawing/2014/main" id="{159735F0-C877-FAAF-6F4D-35D40E1C0079}"/>
              </a:ext>
            </a:extLst>
          </p:cNvPr>
          <p:cNvSpPr/>
          <p:nvPr/>
        </p:nvSpPr>
        <p:spPr>
          <a:xfrm>
            <a:off x="0" y="2773884"/>
            <a:ext cx="2252247" cy="546187"/>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extLst>
              <a:ext uri="{FF2B5EF4-FFF2-40B4-BE49-F238E27FC236}">
                <a16:creationId xmlns:a16="http://schemas.microsoft.com/office/drawing/2014/main" id="{59AB4730-B929-8088-7017-231A31591C1F}"/>
              </a:ext>
            </a:extLst>
          </p:cNvPr>
          <p:cNvSpPr/>
          <p:nvPr/>
        </p:nvSpPr>
        <p:spPr>
          <a:xfrm>
            <a:off x="3804886" y="2812655"/>
            <a:ext cx="2368848" cy="576872"/>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9350C287-45AE-9123-119E-6E947C803CF3}"/>
              </a:ext>
            </a:extLst>
          </p:cNvPr>
          <p:cNvSpPr txBox="1"/>
          <p:nvPr/>
        </p:nvSpPr>
        <p:spPr>
          <a:xfrm>
            <a:off x="4689986" y="3448533"/>
            <a:ext cx="4397358" cy="461665"/>
          </a:xfrm>
          <a:prstGeom prst="rect">
            <a:avLst/>
          </a:prstGeom>
          <a:noFill/>
        </p:spPr>
        <p:txBody>
          <a:bodyPr wrap="none" rtlCol="0">
            <a:spAutoFit/>
          </a:bodyPr>
          <a:lstStyle/>
          <a:p>
            <a:r>
              <a:rPr kumimoji="1" lang="ja-JP" altLang="en-US" sz="2400" dirty="0">
                <a:highlight>
                  <a:srgbClr val="FFFF00"/>
                </a:highlight>
                <a:latin typeface="AR P丸ゴシック体E" panose="020F0900000000000000" pitchFamily="50" charset="-128"/>
                <a:ea typeface="AR P丸ゴシック体E" panose="020F0900000000000000" pitchFamily="50" charset="-128"/>
              </a:rPr>
              <a:t>３年生　みんなにやさしい暮らし</a:t>
            </a:r>
          </a:p>
        </p:txBody>
      </p:sp>
      <p:pic>
        <p:nvPicPr>
          <p:cNvPr id="9" name="図 8" descr="ポーズをとる男性グループ&#10;&#10;AI 生成コンテンツは誤りを含む可能性があります。">
            <a:extLst>
              <a:ext uri="{FF2B5EF4-FFF2-40B4-BE49-F238E27FC236}">
                <a16:creationId xmlns:a16="http://schemas.microsoft.com/office/drawing/2014/main" id="{33B11BF4-782A-88E2-BC09-FECD71D1391A}"/>
              </a:ext>
            </a:extLst>
          </p:cNvPr>
          <p:cNvPicPr>
            <a:picLocks noChangeAspect="1"/>
          </p:cNvPicPr>
          <p:nvPr/>
        </p:nvPicPr>
        <p:blipFill>
          <a:blip r:embed="rId4" cstate="email">
            <a:extLst>
              <a:ext uri="{BEBA8EAE-BF5A-486C-A8C5-ECC9F3942E4B}">
                <a14:imgProps xmlns:a14="http://schemas.microsoft.com/office/drawing/2010/main">
                  <a14:imgLayer r:embed="rId5">
                    <a14:imgEffect>
                      <a14:artisticMarker/>
                    </a14:imgEffect>
                  </a14:imgLayer>
                </a14:imgProps>
              </a:ext>
              <a:ext uri="{28A0092B-C50C-407E-A947-70E740481C1C}">
                <a14:useLocalDpi xmlns:a14="http://schemas.microsoft.com/office/drawing/2010/main"/>
              </a:ext>
            </a:extLst>
          </a:blip>
          <a:stretch>
            <a:fillRect/>
          </a:stretch>
        </p:blipFill>
        <p:spPr>
          <a:xfrm>
            <a:off x="113071" y="3910198"/>
            <a:ext cx="4758813" cy="2822683"/>
          </a:xfrm>
          <a:prstGeom prst="rect">
            <a:avLst/>
          </a:prstGeom>
        </p:spPr>
      </p:pic>
      <p:sp>
        <p:nvSpPr>
          <p:cNvPr id="10" name="テキスト ボックス 9">
            <a:extLst>
              <a:ext uri="{FF2B5EF4-FFF2-40B4-BE49-F238E27FC236}">
                <a16:creationId xmlns:a16="http://schemas.microsoft.com/office/drawing/2014/main" id="{BBFEDD8C-F088-BC87-6A85-89F4BB1C937C}"/>
              </a:ext>
            </a:extLst>
          </p:cNvPr>
          <p:cNvSpPr txBox="1"/>
          <p:nvPr/>
        </p:nvSpPr>
        <p:spPr>
          <a:xfrm>
            <a:off x="5176683" y="4133049"/>
            <a:ext cx="3724096" cy="1200329"/>
          </a:xfrm>
          <a:prstGeom prst="rect">
            <a:avLst/>
          </a:prstGeom>
          <a:noFill/>
        </p:spPr>
        <p:txBody>
          <a:bodyPr wrap="none" rtlCol="0">
            <a:spAutoFit/>
          </a:bodyPr>
          <a:lstStyle/>
          <a:p>
            <a:r>
              <a:rPr kumimoji="1" lang="ja-JP" altLang="en-US" sz="2400" dirty="0">
                <a:highlight>
                  <a:srgbClr val="FFFF00"/>
                </a:highlight>
                <a:latin typeface="AR P丸ゴシック体E" panose="020F0900000000000000" pitchFamily="50" charset="-128"/>
                <a:ea typeface="AR P丸ゴシック体E" panose="020F0900000000000000" pitchFamily="50" charset="-128"/>
              </a:rPr>
              <a:t>いろいろと見つけたけれど</a:t>
            </a:r>
            <a:endParaRPr kumimoji="1" lang="en-US" altLang="ja-JP" sz="2400" dirty="0">
              <a:highlight>
                <a:srgbClr val="FFFF00"/>
              </a:highlight>
              <a:latin typeface="AR P丸ゴシック体E" panose="020F0900000000000000" pitchFamily="50" charset="-128"/>
              <a:ea typeface="AR P丸ゴシック体E" panose="020F0900000000000000" pitchFamily="50" charset="-128"/>
            </a:endParaRPr>
          </a:p>
          <a:p>
            <a:r>
              <a:rPr kumimoji="1" lang="ja-JP" altLang="en-US" sz="2400" dirty="0">
                <a:highlight>
                  <a:srgbClr val="FFFF00"/>
                </a:highlight>
                <a:latin typeface="AR P丸ゴシック体E" panose="020F0900000000000000" pitchFamily="50" charset="-128"/>
                <a:ea typeface="AR P丸ゴシック体E" panose="020F0900000000000000" pitchFamily="50" charset="-128"/>
              </a:rPr>
              <a:t>一番大切なのは思いやりや</a:t>
            </a:r>
            <a:endParaRPr kumimoji="1" lang="en-US" altLang="ja-JP" sz="2400" dirty="0">
              <a:highlight>
                <a:srgbClr val="FFFF00"/>
              </a:highlight>
              <a:latin typeface="AR P丸ゴシック体E" panose="020F0900000000000000" pitchFamily="50" charset="-128"/>
              <a:ea typeface="AR P丸ゴシック体E" panose="020F0900000000000000" pitchFamily="50" charset="-128"/>
            </a:endParaRPr>
          </a:p>
          <a:p>
            <a:r>
              <a:rPr kumimoji="1" lang="ja-JP" altLang="en-US" sz="2400" dirty="0">
                <a:highlight>
                  <a:srgbClr val="FFFF00"/>
                </a:highlight>
                <a:latin typeface="AR P丸ゴシック体E" panose="020F0900000000000000" pitchFamily="50" charset="-128"/>
                <a:ea typeface="AR P丸ゴシック体E" panose="020F0900000000000000" pitchFamily="50" charset="-128"/>
              </a:rPr>
              <a:t>優しい行動と思います。</a:t>
            </a:r>
          </a:p>
        </p:txBody>
      </p:sp>
      <p:pic>
        <p:nvPicPr>
          <p:cNvPr id="4" name="図 3">
            <a:extLst>
              <a:ext uri="{FF2B5EF4-FFF2-40B4-BE49-F238E27FC236}">
                <a16:creationId xmlns:a16="http://schemas.microsoft.com/office/drawing/2014/main" id="{54CB68C1-4B35-48E7-6B03-51B55D62B0E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173734" y="5401771"/>
            <a:ext cx="1267020" cy="1258573"/>
          </a:xfrm>
          <a:prstGeom prst="rect">
            <a:avLst/>
          </a:prstGeom>
        </p:spPr>
      </p:pic>
    </p:spTree>
    <p:extLst>
      <p:ext uri="{BB962C8B-B14F-4D97-AF65-F5344CB8AC3E}">
        <p14:creationId xmlns:p14="http://schemas.microsoft.com/office/powerpoint/2010/main" val="1934149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4803B-8FE6-DB98-8157-5C48DB7AC482}"/>
            </a:ext>
          </a:extLst>
        </p:cNvPr>
        <p:cNvGrpSpPr/>
        <p:nvPr/>
      </p:nvGrpSpPr>
      <p:grpSpPr>
        <a:xfrm>
          <a:off x="0" y="0"/>
          <a:ext cx="0" cy="0"/>
          <a:chOff x="0" y="0"/>
          <a:chExt cx="0" cy="0"/>
        </a:xfrm>
      </p:grpSpPr>
      <p:pic>
        <p:nvPicPr>
          <p:cNvPr id="3" name="図 2" descr="テキスト&#10;&#10;AI 生成コンテンツは誤りを含む可能性があります。">
            <a:extLst>
              <a:ext uri="{FF2B5EF4-FFF2-40B4-BE49-F238E27FC236}">
                <a16:creationId xmlns:a16="http://schemas.microsoft.com/office/drawing/2014/main" id="{4C0419DE-3918-5F16-8AB3-F8E100CDC38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1686393"/>
          </a:xfrm>
          <a:prstGeom prst="rect">
            <a:avLst/>
          </a:prstGeom>
        </p:spPr>
      </p:pic>
      <p:sp>
        <p:nvSpPr>
          <p:cNvPr id="5" name="テキスト ボックス 4">
            <a:extLst>
              <a:ext uri="{FF2B5EF4-FFF2-40B4-BE49-F238E27FC236}">
                <a16:creationId xmlns:a16="http://schemas.microsoft.com/office/drawing/2014/main" id="{E9A747E2-3FBE-08D2-A4EF-8699C270FA46}"/>
              </a:ext>
            </a:extLst>
          </p:cNvPr>
          <p:cNvSpPr txBox="1"/>
          <p:nvPr/>
        </p:nvSpPr>
        <p:spPr>
          <a:xfrm>
            <a:off x="242408" y="2919631"/>
            <a:ext cx="7434869" cy="461665"/>
          </a:xfrm>
          <a:prstGeom prst="rect">
            <a:avLst/>
          </a:prstGeom>
          <a:noFill/>
        </p:spPr>
        <p:txBody>
          <a:bodyPr wrap="square">
            <a:spAutoFit/>
          </a:bodyPr>
          <a:lstStyle/>
          <a:p>
            <a:r>
              <a:rPr lang="ja-JP" altLang="en-US" sz="2400" b="0" i="0" dirty="0">
                <a:solidFill>
                  <a:srgbClr val="000000"/>
                </a:solidFill>
                <a:effectLst/>
                <a:latin typeface="AR P丸ゴシック体E" panose="020F0900000000000000" pitchFamily="50" charset="-128"/>
                <a:ea typeface="AR P丸ゴシック体E" panose="020F0900000000000000" pitchFamily="50" charset="-128"/>
              </a:rPr>
              <a:t>〇よく考え、めあてに向かって粘り強く取り組む子ども</a:t>
            </a:r>
            <a:endParaRPr lang="ja-JP" altLang="en-US" sz="2400" dirty="0">
              <a:latin typeface="AR P丸ゴシック体E" panose="020F0900000000000000" pitchFamily="50" charset="-128"/>
              <a:ea typeface="AR P丸ゴシック体E" panose="020F0900000000000000" pitchFamily="50" charset="-128"/>
            </a:endParaRPr>
          </a:p>
        </p:txBody>
      </p:sp>
      <p:pic>
        <p:nvPicPr>
          <p:cNvPr id="6" name="図 5" descr="テキスト&#10;&#10;AI 生成コンテンツは誤りを含む可能性があります。">
            <a:extLst>
              <a:ext uri="{FF2B5EF4-FFF2-40B4-BE49-F238E27FC236}">
                <a16:creationId xmlns:a16="http://schemas.microsoft.com/office/drawing/2014/main" id="{0DE16F45-A1D8-18A2-8827-F21EDD38FBDD}"/>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9095" y="1692060"/>
            <a:ext cx="7394980" cy="804996"/>
          </a:xfrm>
          <a:prstGeom prst="rect">
            <a:avLst/>
          </a:prstGeom>
        </p:spPr>
      </p:pic>
      <p:sp>
        <p:nvSpPr>
          <p:cNvPr id="8" name="テキスト ボックス 7">
            <a:extLst>
              <a:ext uri="{FF2B5EF4-FFF2-40B4-BE49-F238E27FC236}">
                <a16:creationId xmlns:a16="http://schemas.microsoft.com/office/drawing/2014/main" id="{2D099D56-FF5F-A421-8046-59C3DDA44355}"/>
              </a:ext>
            </a:extLst>
          </p:cNvPr>
          <p:cNvSpPr txBox="1"/>
          <p:nvPr/>
        </p:nvSpPr>
        <p:spPr>
          <a:xfrm>
            <a:off x="273092" y="2550300"/>
            <a:ext cx="6403869" cy="1200329"/>
          </a:xfrm>
          <a:prstGeom prst="rect">
            <a:avLst/>
          </a:prstGeom>
          <a:noFill/>
        </p:spPr>
        <p:txBody>
          <a:bodyPr wrap="square">
            <a:spAutoFit/>
          </a:bodyPr>
          <a:lstStyle/>
          <a:p>
            <a:pPr algn="l" fontAlgn="base">
              <a:buNone/>
            </a:pPr>
            <a:r>
              <a:rPr lang="ja-JP" altLang="en-US" b="0" i="0" dirty="0">
                <a:solidFill>
                  <a:srgbClr val="000000"/>
                </a:solidFill>
                <a:effectLst/>
                <a:latin typeface="AR P丸ゴシック体E" panose="020F0900000000000000" pitchFamily="50" charset="-128"/>
                <a:ea typeface="AR P丸ゴシック体E" panose="020F0900000000000000" pitchFamily="50" charset="-128"/>
              </a:rPr>
              <a:t>〇人権尊重の精神に徹した、人間性豊かなこども</a:t>
            </a:r>
            <a:endParaRPr lang="en-US" altLang="ja-JP" b="0" i="0" dirty="0">
              <a:solidFill>
                <a:srgbClr val="000000"/>
              </a:solidFill>
              <a:effectLst/>
              <a:latin typeface="AR P丸ゴシック体E" panose="020F0900000000000000" pitchFamily="50" charset="-128"/>
              <a:ea typeface="AR P丸ゴシック体E" panose="020F0900000000000000" pitchFamily="50" charset="-128"/>
            </a:endParaRPr>
          </a:p>
          <a:p>
            <a:pPr algn="l" fontAlgn="base">
              <a:buNone/>
            </a:pPr>
            <a:r>
              <a:rPr lang="ja-JP" altLang="en-US" b="0" i="0" dirty="0">
                <a:solidFill>
                  <a:srgbClr val="333333"/>
                </a:solidFill>
                <a:effectLst/>
                <a:latin typeface="AR P丸ゴシック体E" panose="020F0900000000000000" pitchFamily="50" charset="-128"/>
                <a:ea typeface="AR P丸ゴシック体E" panose="020F0900000000000000" pitchFamily="50" charset="-128"/>
              </a:rPr>
              <a:t>　</a:t>
            </a:r>
            <a:endParaRPr lang="en-US" altLang="ja-JP" b="0" i="0" dirty="0">
              <a:solidFill>
                <a:srgbClr val="333333"/>
              </a:solidFill>
              <a:effectLst/>
              <a:latin typeface="AR P丸ゴシック体E" panose="020F0900000000000000" pitchFamily="50" charset="-128"/>
              <a:ea typeface="AR P丸ゴシック体E" panose="020F0900000000000000" pitchFamily="50" charset="-128"/>
            </a:endParaRPr>
          </a:p>
          <a:p>
            <a:pPr algn="l" fontAlgn="base">
              <a:buNone/>
            </a:pPr>
            <a:endParaRPr lang="ja-JP" altLang="en-US" b="0" i="0" dirty="0">
              <a:solidFill>
                <a:srgbClr val="333333"/>
              </a:solidFill>
              <a:effectLst/>
              <a:latin typeface="AR P丸ゴシック体E" panose="020F0900000000000000" pitchFamily="50" charset="-128"/>
              <a:ea typeface="AR P丸ゴシック体E" panose="020F0900000000000000" pitchFamily="50" charset="-128"/>
            </a:endParaRPr>
          </a:p>
          <a:p>
            <a:pPr algn="l" fontAlgn="base">
              <a:buNone/>
            </a:pPr>
            <a:r>
              <a:rPr lang="ja-JP" altLang="en-US" b="0" i="0" dirty="0">
                <a:solidFill>
                  <a:srgbClr val="000000"/>
                </a:solidFill>
                <a:effectLst/>
                <a:latin typeface="AR P丸ゴシック体E" panose="020F0900000000000000" pitchFamily="50" charset="-128"/>
                <a:ea typeface="AR P丸ゴシック体E" panose="020F0900000000000000" pitchFamily="50" charset="-128"/>
              </a:rPr>
              <a:t>〇たくましい体力を養い、生命を大切にするこども</a:t>
            </a:r>
            <a:endParaRPr lang="ja-JP" altLang="en-US" b="0" i="0" dirty="0">
              <a:solidFill>
                <a:srgbClr val="333333"/>
              </a:solidFill>
              <a:effectLst/>
              <a:latin typeface="AR P丸ゴシック体E" panose="020F0900000000000000" pitchFamily="50" charset="-128"/>
              <a:ea typeface="AR P丸ゴシック体E" panose="020F0900000000000000" pitchFamily="50" charset="-128"/>
            </a:endParaRPr>
          </a:p>
        </p:txBody>
      </p:sp>
      <p:sp>
        <p:nvSpPr>
          <p:cNvPr id="9" name="楕円 8">
            <a:extLst>
              <a:ext uri="{FF2B5EF4-FFF2-40B4-BE49-F238E27FC236}">
                <a16:creationId xmlns:a16="http://schemas.microsoft.com/office/drawing/2014/main" id="{FCC0FF91-0B21-F09E-9C19-E0F26595C19A}"/>
              </a:ext>
            </a:extLst>
          </p:cNvPr>
          <p:cNvSpPr/>
          <p:nvPr/>
        </p:nvSpPr>
        <p:spPr>
          <a:xfrm>
            <a:off x="1675377" y="2778484"/>
            <a:ext cx="5768698" cy="737966"/>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descr="テキスト, ホワイトボード&#10;&#10;AI 生成コンテンツは誤りを含む可能性があります。">
            <a:extLst>
              <a:ext uri="{FF2B5EF4-FFF2-40B4-BE49-F238E27FC236}">
                <a16:creationId xmlns:a16="http://schemas.microsoft.com/office/drawing/2014/main" id="{0E24F28D-5ADA-A2B0-1393-C92C6D02A602}"/>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5137011" y="3657597"/>
            <a:ext cx="4006989" cy="3045353"/>
          </a:xfrm>
          <a:prstGeom prst="rect">
            <a:avLst/>
          </a:prstGeom>
        </p:spPr>
      </p:pic>
      <p:sp>
        <p:nvSpPr>
          <p:cNvPr id="7" name="テキスト ボックス 6">
            <a:extLst>
              <a:ext uri="{FF2B5EF4-FFF2-40B4-BE49-F238E27FC236}">
                <a16:creationId xmlns:a16="http://schemas.microsoft.com/office/drawing/2014/main" id="{5CE9BEF1-F295-6417-965B-995F4BB28282}"/>
              </a:ext>
            </a:extLst>
          </p:cNvPr>
          <p:cNvSpPr txBox="1"/>
          <p:nvPr/>
        </p:nvSpPr>
        <p:spPr>
          <a:xfrm>
            <a:off x="4476584" y="4548373"/>
            <a:ext cx="2671553" cy="1569660"/>
          </a:xfrm>
          <a:prstGeom prst="rect">
            <a:avLst/>
          </a:prstGeom>
          <a:noFill/>
        </p:spPr>
        <p:txBody>
          <a:bodyPr wrap="square" rtlCol="0">
            <a:spAutoFit/>
          </a:bodyPr>
          <a:lstStyle/>
          <a:p>
            <a:r>
              <a:rPr kumimoji="1" lang="ja-JP" altLang="en-US" sz="2400" dirty="0">
                <a:highlight>
                  <a:srgbClr val="FFFF00"/>
                </a:highlight>
                <a:latin typeface="AR P丸ゴシック体E" panose="020F0900000000000000" pitchFamily="50" charset="-128"/>
                <a:ea typeface="AR P丸ゴシック体E" panose="020F0900000000000000" pitchFamily="50" charset="-128"/>
              </a:rPr>
              <a:t>大和子ども園園長先生からの依頼を受けてアオバナについて調べて発表</a:t>
            </a:r>
          </a:p>
        </p:txBody>
      </p:sp>
      <p:pic>
        <p:nvPicPr>
          <p:cNvPr id="10" name="図 9" descr="草の上にいる子供たち&#10;&#10;AI 生成コンテンツは誤りを含む可能性があります。">
            <a:extLst>
              <a:ext uri="{FF2B5EF4-FFF2-40B4-BE49-F238E27FC236}">
                <a16:creationId xmlns:a16="http://schemas.microsoft.com/office/drawing/2014/main" id="{2FF89DCF-887B-6DFC-2A2B-164F68E154F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2737" y="3885781"/>
            <a:ext cx="3943847" cy="2894845"/>
          </a:xfrm>
          <a:prstGeom prst="rect">
            <a:avLst/>
          </a:prstGeom>
        </p:spPr>
      </p:pic>
      <p:pic>
        <p:nvPicPr>
          <p:cNvPr id="2" name="図 1">
            <a:extLst>
              <a:ext uri="{FF2B5EF4-FFF2-40B4-BE49-F238E27FC236}">
                <a16:creationId xmlns:a16="http://schemas.microsoft.com/office/drawing/2014/main" id="{D60A0204-E9F3-A464-ECDF-F5E3C4FC192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493170" y="1962694"/>
            <a:ext cx="1267020" cy="1258573"/>
          </a:xfrm>
          <a:prstGeom prst="rect">
            <a:avLst/>
          </a:prstGeom>
        </p:spPr>
      </p:pic>
    </p:spTree>
    <p:extLst>
      <p:ext uri="{BB962C8B-B14F-4D97-AF65-F5344CB8AC3E}">
        <p14:creationId xmlns:p14="http://schemas.microsoft.com/office/powerpoint/2010/main" val="2565833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A6B769-DC29-7542-A619-F1721B79D094}"/>
            </a:ext>
          </a:extLst>
        </p:cNvPr>
        <p:cNvGrpSpPr/>
        <p:nvPr/>
      </p:nvGrpSpPr>
      <p:grpSpPr>
        <a:xfrm>
          <a:off x="0" y="0"/>
          <a:ext cx="0" cy="0"/>
          <a:chOff x="0" y="0"/>
          <a:chExt cx="0" cy="0"/>
        </a:xfrm>
      </p:grpSpPr>
      <p:pic>
        <p:nvPicPr>
          <p:cNvPr id="3" name="図 2" descr="テキスト&#10;&#10;AI 生成コンテンツは誤りを含む可能性があります。">
            <a:extLst>
              <a:ext uri="{FF2B5EF4-FFF2-40B4-BE49-F238E27FC236}">
                <a16:creationId xmlns:a16="http://schemas.microsoft.com/office/drawing/2014/main" id="{12A86AB6-6640-08A9-7A0F-ECBD869EFBA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1678609"/>
          </a:xfrm>
          <a:prstGeom prst="rect">
            <a:avLst/>
          </a:prstGeom>
        </p:spPr>
      </p:pic>
      <p:sp>
        <p:nvSpPr>
          <p:cNvPr id="5" name="テキスト ボックス 4">
            <a:extLst>
              <a:ext uri="{FF2B5EF4-FFF2-40B4-BE49-F238E27FC236}">
                <a16:creationId xmlns:a16="http://schemas.microsoft.com/office/drawing/2014/main" id="{85ED3C6A-38B9-6D70-3AB9-E11EAA61A429}"/>
              </a:ext>
            </a:extLst>
          </p:cNvPr>
          <p:cNvSpPr txBox="1"/>
          <p:nvPr/>
        </p:nvSpPr>
        <p:spPr>
          <a:xfrm>
            <a:off x="322187" y="2458752"/>
            <a:ext cx="6152255" cy="1390124"/>
          </a:xfrm>
          <a:prstGeom prst="rect">
            <a:avLst/>
          </a:prstGeom>
          <a:noFill/>
        </p:spPr>
        <p:txBody>
          <a:bodyPr wrap="square">
            <a:spAutoFit/>
          </a:bodyPr>
          <a:lstStyle/>
          <a:p>
            <a:pPr algn="ctr" fontAlgn="base">
              <a:spcAft>
                <a:spcPts val="1125"/>
              </a:spcAft>
              <a:buNone/>
            </a:pPr>
            <a:r>
              <a:rPr lang="ja-JP" altLang="en-US" sz="2400" b="0" i="0" dirty="0">
                <a:solidFill>
                  <a:srgbClr val="003300"/>
                </a:solidFill>
                <a:effectLst/>
                <a:latin typeface="AR P丸ゴシック体E" panose="020F0900000000000000" pitchFamily="50" charset="-128"/>
                <a:ea typeface="AR P丸ゴシック体E" panose="020F0900000000000000" pitchFamily="50" charset="-128"/>
              </a:rPr>
              <a:t>学び　かかわり　認め合う　皆で育む拓く力</a:t>
            </a:r>
            <a:endParaRPr lang="ja-JP" altLang="en-US" sz="2400" b="1" i="0" dirty="0">
              <a:solidFill>
                <a:srgbClr val="464646"/>
              </a:solidFill>
              <a:effectLst/>
              <a:latin typeface="AR P丸ゴシック体E" panose="020F0900000000000000" pitchFamily="50" charset="-128"/>
              <a:ea typeface="AR P丸ゴシック体E" panose="020F0900000000000000" pitchFamily="50" charset="-128"/>
            </a:endParaRPr>
          </a:p>
          <a:p>
            <a:pPr algn="ctr" fontAlgn="base">
              <a:spcAft>
                <a:spcPts val="1125"/>
              </a:spcAft>
              <a:buNone/>
            </a:pPr>
            <a:r>
              <a:rPr lang="ja-JP" altLang="en-US" b="0" i="0" dirty="0">
                <a:solidFill>
                  <a:srgbClr val="003300"/>
                </a:solidFill>
                <a:effectLst/>
                <a:latin typeface="-apple-system"/>
              </a:rPr>
              <a:t>～校訓「自育・和協・勤倹」の教えのもとに～</a:t>
            </a:r>
            <a:endParaRPr lang="ja-JP" altLang="en-US" b="1" i="0" dirty="0">
              <a:solidFill>
                <a:srgbClr val="464646"/>
              </a:solidFill>
              <a:effectLst/>
              <a:latin typeface="-apple-system"/>
            </a:endParaRPr>
          </a:p>
          <a:p>
            <a:pPr algn="ctr" fontAlgn="base">
              <a:spcAft>
                <a:spcPts val="1125"/>
              </a:spcAft>
              <a:buNone/>
            </a:pPr>
            <a:r>
              <a:rPr lang="ja-JP" altLang="en-US" b="0" i="0" dirty="0">
                <a:solidFill>
                  <a:srgbClr val="003300"/>
                </a:solidFill>
                <a:effectLst/>
                <a:latin typeface="-apple-system"/>
              </a:rPr>
              <a:t>合言葉</a:t>
            </a:r>
            <a:r>
              <a:rPr lang="ja-JP" altLang="en-US" sz="2400" b="0" i="0" dirty="0">
                <a:solidFill>
                  <a:srgbClr val="003300"/>
                </a:solidFill>
                <a:effectLst/>
                <a:latin typeface="AR P丸ゴシック体E" panose="020F0900000000000000" pitchFamily="50" charset="-128"/>
                <a:ea typeface="AR P丸ゴシック体E" panose="020F0900000000000000" pitchFamily="50" charset="-128"/>
              </a:rPr>
              <a:t>「思いを力に、やってみよう！」</a:t>
            </a:r>
            <a:endParaRPr lang="ja-JP" altLang="en-US" sz="2400" b="1" i="0" dirty="0">
              <a:solidFill>
                <a:srgbClr val="464646"/>
              </a:solidFill>
              <a:effectLst/>
              <a:latin typeface="AR P丸ゴシック体E" panose="020F0900000000000000" pitchFamily="50" charset="-128"/>
              <a:ea typeface="AR P丸ゴシック体E" panose="020F0900000000000000" pitchFamily="50" charset="-128"/>
            </a:endParaRPr>
          </a:p>
        </p:txBody>
      </p:sp>
      <p:pic>
        <p:nvPicPr>
          <p:cNvPr id="6" name="図 5" descr="テキスト&#10;&#10;AI 生成コンテンツは誤りを含む可能性があります。">
            <a:extLst>
              <a:ext uri="{FF2B5EF4-FFF2-40B4-BE49-F238E27FC236}">
                <a16:creationId xmlns:a16="http://schemas.microsoft.com/office/drawing/2014/main" id="{32610D36-4471-D1B3-B500-F03A44792072}"/>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9095" y="1692060"/>
            <a:ext cx="7394980" cy="804996"/>
          </a:xfrm>
          <a:prstGeom prst="rect">
            <a:avLst/>
          </a:prstGeom>
        </p:spPr>
      </p:pic>
      <p:sp>
        <p:nvSpPr>
          <p:cNvPr id="7" name="楕円 6">
            <a:extLst>
              <a:ext uri="{FF2B5EF4-FFF2-40B4-BE49-F238E27FC236}">
                <a16:creationId xmlns:a16="http://schemas.microsoft.com/office/drawing/2014/main" id="{E82C3B52-F055-30F6-5402-A1F9FBB48340}"/>
              </a:ext>
            </a:extLst>
          </p:cNvPr>
          <p:cNvSpPr/>
          <p:nvPr/>
        </p:nvSpPr>
        <p:spPr>
          <a:xfrm>
            <a:off x="49094" y="2295204"/>
            <a:ext cx="6689235" cy="74870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extLst>
              <a:ext uri="{FF2B5EF4-FFF2-40B4-BE49-F238E27FC236}">
                <a16:creationId xmlns:a16="http://schemas.microsoft.com/office/drawing/2014/main" id="{C2854EE5-F735-3868-778B-BF06CC5F0C1D}"/>
              </a:ext>
            </a:extLst>
          </p:cNvPr>
          <p:cNvSpPr/>
          <p:nvPr/>
        </p:nvSpPr>
        <p:spPr>
          <a:xfrm>
            <a:off x="1620070" y="3272698"/>
            <a:ext cx="4252956" cy="70402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descr="ロゴ&#10;&#10;AI 生成コンテンツは誤りを含む可能性があります。">
            <a:extLst>
              <a:ext uri="{FF2B5EF4-FFF2-40B4-BE49-F238E27FC236}">
                <a16:creationId xmlns:a16="http://schemas.microsoft.com/office/drawing/2014/main" id="{AE5084AA-9658-2A44-F182-AEB3AEB40BE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20849" y="4077666"/>
            <a:ext cx="5176299" cy="642939"/>
          </a:xfrm>
          <a:prstGeom prst="rect">
            <a:avLst/>
          </a:prstGeom>
        </p:spPr>
      </p:pic>
      <p:sp>
        <p:nvSpPr>
          <p:cNvPr id="24" name="正方形/長方形 23">
            <a:extLst>
              <a:ext uri="{FF2B5EF4-FFF2-40B4-BE49-F238E27FC236}">
                <a16:creationId xmlns:a16="http://schemas.microsoft.com/office/drawing/2014/main" id="{ECA08F54-8A21-1D54-45E8-021883E489AF}"/>
              </a:ext>
            </a:extLst>
          </p:cNvPr>
          <p:cNvSpPr/>
          <p:nvPr/>
        </p:nvSpPr>
        <p:spPr>
          <a:xfrm>
            <a:off x="232071" y="4794637"/>
            <a:ext cx="8832598" cy="2063363"/>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a:extLst>
              <a:ext uri="{FF2B5EF4-FFF2-40B4-BE49-F238E27FC236}">
                <a16:creationId xmlns:a16="http://schemas.microsoft.com/office/drawing/2014/main" id="{02A2BE82-D54F-FFEC-549A-120BD0EC405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2071" y="4975132"/>
            <a:ext cx="3514477" cy="381616"/>
          </a:xfrm>
          <a:prstGeom prst="rect">
            <a:avLst/>
          </a:prstGeom>
        </p:spPr>
      </p:pic>
      <p:pic>
        <p:nvPicPr>
          <p:cNvPr id="14" name="図 13" descr="アイコン&#10;&#10;AI 生成コンテンツは誤りを含む可能性があります。">
            <a:extLst>
              <a:ext uri="{FF2B5EF4-FFF2-40B4-BE49-F238E27FC236}">
                <a16:creationId xmlns:a16="http://schemas.microsoft.com/office/drawing/2014/main" id="{C406FBCE-47A3-8D7B-FEA7-F45306A308D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23075" y="4912123"/>
            <a:ext cx="2655736" cy="444625"/>
          </a:xfrm>
          <a:prstGeom prst="rect">
            <a:avLst/>
          </a:prstGeom>
        </p:spPr>
      </p:pic>
      <p:pic>
        <p:nvPicPr>
          <p:cNvPr id="16" name="図 15" descr="挿絵, 抽象 が含まれている画像&#10;&#10;AI 生成コンテンツは誤りを含む可能性があります。">
            <a:extLst>
              <a:ext uri="{FF2B5EF4-FFF2-40B4-BE49-F238E27FC236}">
                <a16:creationId xmlns:a16="http://schemas.microsoft.com/office/drawing/2014/main" id="{519361C8-92D7-7B52-925A-96C6FC6B379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32071" y="5510497"/>
            <a:ext cx="3514477" cy="505805"/>
          </a:xfrm>
          <a:prstGeom prst="rect">
            <a:avLst/>
          </a:prstGeom>
        </p:spPr>
      </p:pic>
      <p:pic>
        <p:nvPicPr>
          <p:cNvPr id="18" name="図 17">
            <a:extLst>
              <a:ext uri="{FF2B5EF4-FFF2-40B4-BE49-F238E27FC236}">
                <a16:creationId xmlns:a16="http://schemas.microsoft.com/office/drawing/2014/main" id="{8DF02E98-DEE6-0FD8-C396-41CF8C7A7E8C}"/>
              </a:ext>
            </a:extLst>
          </p:cNvPr>
          <p:cNvPicPr>
            <a:picLocks noChangeAspect="1"/>
          </p:cNvPicPr>
          <p:nvPr/>
        </p:nvPicPr>
        <p:blipFill>
          <a:blip r:embed="rId8" cstate="email">
            <a:extLst>
              <a:ext uri="{28A0092B-C50C-407E-A947-70E740481C1C}">
                <a14:useLocalDpi xmlns:a14="http://schemas.microsoft.com/office/drawing/2010/main"/>
              </a:ext>
            </a:extLst>
          </a:blip>
          <a:srcRect b="-40414"/>
          <a:stretch>
            <a:fillRect/>
          </a:stretch>
        </p:blipFill>
        <p:spPr>
          <a:xfrm>
            <a:off x="3757467" y="5444092"/>
            <a:ext cx="4495988" cy="710218"/>
          </a:xfrm>
          <a:prstGeom prst="rect">
            <a:avLst/>
          </a:prstGeom>
        </p:spPr>
      </p:pic>
      <p:pic>
        <p:nvPicPr>
          <p:cNvPr id="19" name="図 18">
            <a:extLst>
              <a:ext uri="{FF2B5EF4-FFF2-40B4-BE49-F238E27FC236}">
                <a16:creationId xmlns:a16="http://schemas.microsoft.com/office/drawing/2014/main" id="{DA164166-953C-CD26-103C-A19C03D86941}"/>
              </a:ext>
            </a:extLst>
          </p:cNvPr>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6162261" y="5920186"/>
            <a:ext cx="2902408" cy="468247"/>
          </a:xfrm>
          <a:prstGeom prst="rect">
            <a:avLst/>
          </a:prstGeom>
        </p:spPr>
      </p:pic>
      <p:pic>
        <p:nvPicPr>
          <p:cNvPr id="21" name="図 20">
            <a:extLst>
              <a:ext uri="{FF2B5EF4-FFF2-40B4-BE49-F238E27FC236}">
                <a16:creationId xmlns:a16="http://schemas.microsoft.com/office/drawing/2014/main" id="{D930CE6A-CCD1-24AB-2D3D-DF4B7391DE45}"/>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22187" y="6262539"/>
            <a:ext cx="5366670" cy="474239"/>
          </a:xfrm>
          <a:prstGeom prst="rect">
            <a:avLst/>
          </a:prstGeom>
        </p:spPr>
      </p:pic>
      <p:pic>
        <p:nvPicPr>
          <p:cNvPr id="23" name="図 22">
            <a:extLst>
              <a:ext uri="{FF2B5EF4-FFF2-40B4-BE49-F238E27FC236}">
                <a16:creationId xmlns:a16="http://schemas.microsoft.com/office/drawing/2014/main" id="{CB1585DC-98E9-2082-7CC1-66265959DE1B}"/>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026907" y="6327639"/>
            <a:ext cx="2647228" cy="468247"/>
          </a:xfrm>
          <a:prstGeom prst="rect">
            <a:avLst/>
          </a:prstGeom>
        </p:spPr>
      </p:pic>
      <p:pic>
        <p:nvPicPr>
          <p:cNvPr id="2" name="図 1">
            <a:extLst>
              <a:ext uri="{FF2B5EF4-FFF2-40B4-BE49-F238E27FC236}">
                <a16:creationId xmlns:a16="http://schemas.microsoft.com/office/drawing/2014/main" id="{BB5A709B-E143-7065-11D0-BB23AF947834}"/>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523930" y="3083532"/>
            <a:ext cx="1267020" cy="1258573"/>
          </a:xfrm>
          <a:prstGeom prst="rect">
            <a:avLst/>
          </a:prstGeom>
        </p:spPr>
      </p:pic>
    </p:spTree>
    <p:extLst>
      <p:ext uri="{BB962C8B-B14F-4D97-AF65-F5344CB8AC3E}">
        <p14:creationId xmlns:p14="http://schemas.microsoft.com/office/powerpoint/2010/main" val="2139188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644AC1-566C-796D-CA67-1A0AB6F690EA}"/>
            </a:ext>
          </a:extLst>
        </p:cNvPr>
        <p:cNvGrpSpPr/>
        <p:nvPr/>
      </p:nvGrpSpPr>
      <p:grpSpPr>
        <a:xfrm>
          <a:off x="0" y="0"/>
          <a:ext cx="0" cy="0"/>
          <a:chOff x="0" y="0"/>
          <a:chExt cx="0" cy="0"/>
        </a:xfrm>
      </p:grpSpPr>
      <p:pic>
        <p:nvPicPr>
          <p:cNvPr id="5" name="図 4" descr="テキスト&#10;&#10;AI 生成コンテンツは誤りを含む可能性があります。">
            <a:extLst>
              <a:ext uri="{FF2B5EF4-FFF2-40B4-BE49-F238E27FC236}">
                <a16:creationId xmlns:a16="http://schemas.microsoft.com/office/drawing/2014/main" id="{89B08D14-40C8-60A5-07EB-B14C4BFF4D2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1931"/>
            <a:ext cx="9144000" cy="1672774"/>
          </a:xfrm>
          <a:prstGeom prst="rect">
            <a:avLst/>
          </a:prstGeom>
        </p:spPr>
      </p:pic>
      <p:pic>
        <p:nvPicPr>
          <p:cNvPr id="7" name="図 6" descr="アイコン が含まれている画像&#10;&#10;AI 生成コンテンツは誤りを含む可能性があります。">
            <a:extLst>
              <a:ext uri="{FF2B5EF4-FFF2-40B4-BE49-F238E27FC236}">
                <a16:creationId xmlns:a16="http://schemas.microsoft.com/office/drawing/2014/main" id="{EAEF7AFC-B2D8-F7C0-9CF2-A778661E9F4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1393" y="1868705"/>
            <a:ext cx="4295839" cy="1050299"/>
          </a:xfrm>
          <a:prstGeom prst="rect">
            <a:avLst/>
          </a:prstGeom>
        </p:spPr>
      </p:pic>
      <p:sp>
        <p:nvSpPr>
          <p:cNvPr id="9" name="テキスト ボックス 8">
            <a:extLst>
              <a:ext uri="{FF2B5EF4-FFF2-40B4-BE49-F238E27FC236}">
                <a16:creationId xmlns:a16="http://schemas.microsoft.com/office/drawing/2014/main" id="{394A0B04-DAA0-507E-A291-872B26A4D35C}"/>
              </a:ext>
            </a:extLst>
          </p:cNvPr>
          <p:cNvSpPr txBox="1"/>
          <p:nvPr/>
        </p:nvSpPr>
        <p:spPr>
          <a:xfrm>
            <a:off x="82847" y="3031016"/>
            <a:ext cx="5962011" cy="2677656"/>
          </a:xfrm>
          <a:prstGeom prst="rect">
            <a:avLst/>
          </a:prstGeom>
          <a:noFill/>
        </p:spPr>
        <p:txBody>
          <a:bodyPr wrap="square">
            <a:spAutoFit/>
          </a:bodyPr>
          <a:lstStyle/>
          <a:p>
            <a:r>
              <a:rPr lang="ja-JP" altLang="en-US" sz="2400" b="0" i="0" dirty="0">
                <a:solidFill>
                  <a:srgbClr val="333333"/>
                </a:solidFill>
                <a:effectLst/>
                <a:latin typeface="AR P丸ゴシック体E" panose="020F0900000000000000" pitchFamily="50" charset="-128"/>
                <a:ea typeface="AR P丸ゴシック体E" panose="020F0900000000000000" pitchFamily="50" charset="-128"/>
              </a:rPr>
              <a:t>①授業の導入を工夫し、他者と共に考え追究したくなる</a:t>
            </a:r>
            <a:r>
              <a:rPr lang="ja-JP" altLang="en-US" sz="2400" b="0" i="0" dirty="0">
                <a:solidFill>
                  <a:srgbClr val="FF0000"/>
                </a:solidFill>
                <a:effectLst/>
                <a:latin typeface="AR P丸ゴシック体E" panose="020F0900000000000000" pitchFamily="50" charset="-128"/>
                <a:ea typeface="AR P丸ゴシック体E" panose="020F0900000000000000" pitchFamily="50" charset="-128"/>
              </a:rPr>
              <a:t>学習課題の設定</a:t>
            </a:r>
            <a:br>
              <a:rPr lang="ja-JP" altLang="en-US" sz="2400" dirty="0">
                <a:latin typeface="AR P丸ゴシック体E" panose="020F0900000000000000" pitchFamily="50" charset="-128"/>
                <a:ea typeface="AR P丸ゴシック体E" panose="020F0900000000000000" pitchFamily="50" charset="-128"/>
              </a:rPr>
            </a:br>
            <a:r>
              <a:rPr lang="ja-JP" altLang="en-US" sz="2400" b="0" i="0" dirty="0">
                <a:solidFill>
                  <a:srgbClr val="333333"/>
                </a:solidFill>
                <a:effectLst/>
                <a:latin typeface="-apple-system"/>
              </a:rPr>
              <a:t>②</a:t>
            </a:r>
            <a:r>
              <a:rPr lang="ja-JP" altLang="en-US" sz="2400" b="0" i="0" dirty="0">
                <a:solidFill>
                  <a:srgbClr val="FF0000"/>
                </a:solidFill>
                <a:effectLst/>
                <a:latin typeface="-apple-system"/>
              </a:rPr>
              <a:t>考えを広げたり、深めたりする協働的な活動</a:t>
            </a:r>
            <a:r>
              <a:rPr lang="ja-JP" altLang="en-US" sz="2400" b="0" i="0" dirty="0">
                <a:solidFill>
                  <a:srgbClr val="333333"/>
                </a:solidFill>
                <a:effectLst/>
                <a:latin typeface="-apple-system"/>
              </a:rPr>
              <a:t>の設定</a:t>
            </a:r>
            <a:br>
              <a:rPr lang="ja-JP" altLang="en-US" sz="2400" dirty="0"/>
            </a:br>
            <a:r>
              <a:rPr lang="ja-JP" altLang="en-US" sz="2400" b="0" i="0" dirty="0">
                <a:solidFill>
                  <a:srgbClr val="333333"/>
                </a:solidFill>
                <a:effectLst/>
                <a:latin typeface="-apple-system"/>
              </a:rPr>
              <a:t>③</a:t>
            </a:r>
            <a:r>
              <a:rPr lang="ja-JP" altLang="en-US" sz="2400" b="0" i="0" dirty="0">
                <a:solidFill>
                  <a:srgbClr val="FF0000"/>
                </a:solidFill>
                <a:effectLst/>
                <a:latin typeface="-apple-system"/>
              </a:rPr>
              <a:t>個々の理解を確かめ、「わかった」「できた」を実感できる</a:t>
            </a:r>
            <a:r>
              <a:rPr lang="ja-JP" altLang="en-US" sz="2400" b="0" i="0" dirty="0">
                <a:solidFill>
                  <a:srgbClr val="333333"/>
                </a:solidFill>
                <a:effectLst/>
                <a:latin typeface="-apple-system"/>
              </a:rPr>
              <a:t>振り返り活動の充実</a:t>
            </a:r>
            <a:endParaRPr lang="ja-JP" altLang="en-US" sz="2400" dirty="0"/>
          </a:p>
        </p:txBody>
      </p:sp>
      <p:sp>
        <p:nvSpPr>
          <p:cNvPr id="10" name="楕円 9">
            <a:extLst>
              <a:ext uri="{FF2B5EF4-FFF2-40B4-BE49-F238E27FC236}">
                <a16:creationId xmlns:a16="http://schemas.microsoft.com/office/drawing/2014/main" id="{907FC722-8BDE-1EDA-CEBC-05518181DA5A}"/>
              </a:ext>
            </a:extLst>
          </p:cNvPr>
          <p:cNvSpPr/>
          <p:nvPr/>
        </p:nvSpPr>
        <p:spPr>
          <a:xfrm>
            <a:off x="-52167" y="1951538"/>
            <a:ext cx="4967832" cy="71802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a:extLst>
              <a:ext uri="{FF2B5EF4-FFF2-40B4-BE49-F238E27FC236}">
                <a16:creationId xmlns:a16="http://schemas.microsoft.com/office/drawing/2014/main" id="{B7601A71-0C1E-443E-B454-17EB0FD3F22E}"/>
              </a:ext>
            </a:extLst>
          </p:cNvPr>
          <p:cNvSpPr/>
          <p:nvPr/>
        </p:nvSpPr>
        <p:spPr>
          <a:xfrm>
            <a:off x="-1" y="2752392"/>
            <a:ext cx="5866890" cy="1138412"/>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descr="テレビ画面の前に立つ男女&#10;&#10;AI 生成コンテンツは誤りを含む可能性があります。">
            <a:extLst>
              <a:ext uri="{FF2B5EF4-FFF2-40B4-BE49-F238E27FC236}">
                <a16:creationId xmlns:a16="http://schemas.microsoft.com/office/drawing/2014/main" id="{7B9C9945-5427-2266-89C9-821892B2ED7D}"/>
              </a:ext>
            </a:extLst>
          </p:cNvPr>
          <p:cNvPicPr>
            <a:picLocks noChangeAspect="1"/>
          </p:cNvPicPr>
          <p:nvPr/>
        </p:nvPicPr>
        <p:blipFill>
          <a:blip r:embed="rId4" cstate="email">
            <a:extLst>
              <a:ext uri="{BEBA8EAE-BF5A-486C-A8C5-ECC9F3942E4B}">
                <a14:imgProps xmlns:a14="http://schemas.microsoft.com/office/drawing/2010/main">
                  <a14:imgLayer r:embed="rId5">
                    <a14:imgEffect>
                      <a14:artisticMarker/>
                    </a14:imgEffect>
                  </a14:imgLayer>
                </a14:imgProps>
              </a:ext>
              <a:ext uri="{28A0092B-C50C-407E-A947-70E740481C1C}">
                <a14:useLocalDpi xmlns:a14="http://schemas.microsoft.com/office/drawing/2010/main"/>
              </a:ext>
            </a:extLst>
          </a:blip>
          <a:srcRect/>
          <a:stretch>
            <a:fillRect/>
          </a:stretch>
        </p:blipFill>
        <p:spPr>
          <a:xfrm>
            <a:off x="3816625" y="5319423"/>
            <a:ext cx="5136543" cy="1486646"/>
          </a:xfrm>
          <a:prstGeom prst="rect">
            <a:avLst/>
          </a:prstGeom>
        </p:spPr>
      </p:pic>
      <p:sp>
        <p:nvSpPr>
          <p:cNvPr id="4" name="テキスト ボックス 3">
            <a:extLst>
              <a:ext uri="{FF2B5EF4-FFF2-40B4-BE49-F238E27FC236}">
                <a16:creationId xmlns:a16="http://schemas.microsoft.com/office/drawing/2014/main" id="{E5C3D6B6-B5C3-3BAD-5D47-E7D687ED54D4}"/>
              </a:ext>
            </a:extLst>
          </p:cNvPr>
          <p:cNvSpPr txBox="1"/>
          <p:nvPr/>
        </p:nvSpPr>
        <p:spPr>
          <a:xfrm>
            <a:off x="6241774" y="3562184"/>
            <a:ext cx="2441694" cy="1569660"/>
          </a:xfrm>
          <a:prstGeom prst="rect">
            <a:avLst/>
          </a:prstGeom>
          <a:noFill/>
        </p:spPr>
        <p:txBody>
          <a:bodyPr wrap="none" rtlCol="0">
            <a:spAutoFit/>
          </a:bodyPr>
          <a:lstStyle/>
          <a:p>
            <a:r>
              <a:rPr kumimoji="1" lang="ja-JP" altLang="en-US" sz="2800" dirty="0">
                <a:highlight>
                  <a:srgbClr val="FFFF00"/>
                </a:highlight>
                <a:latin typeface="AR P丸ゴシック体E" panose="020F0900000000000000" pitchFamily="50" charset="-128"/>
                <a:ea typeface="AR P丸ゴシック体E" panose="020F0900000000000000" pitchFamily="50" charset="-128"/>
              </a:rPr>
              <a:t>ＳＤＧｓ 高穂学</a:t>
            </a:r>
            <a:endParaRPr kumimoji="1" lang="en-US" altLang="ja-JP" sz="2800" dirty="0">
              <a:highlight>
                <a:srgbClr val="FFFF00"/>
              </a:highlight>
              <a:latin typeface="AR P丸ゴシック体E" panose="020F0900000000000000" pitchFamily="50" charset="-128"/>
              <a:ea typeface="AR P丸ゴシック体E" panose="020F0900000000000000" pitchFamily="50" charset="-128"/>
            </a:endParaRPr>
          </a:p>
          <a:p>
            <a:endParaRPr kumimoji="1" lang="en-US" altLang="ja-JP" sz="1200" dirty="0">
              <a:latin typeface="AR P丸ゴシック体E" panose="020F0900000000000000" pitchFamily="50" charset="-128"/>
              <a:ea typeface="AR P丸ゴシック体E" panose="020F0900000000000000" pitchFamily="50" charset="-128"/>
            </a:endParaRPr>
          </a:p>
          <a:p>
            <a:r>
              <a:rPr kumimoji="1" lang="en-US" altLang="ja-JP" sz="2800" dirty="0">
                <a:latin typeface="AR P丸ゴシック体E" panose="020F0900000000000000" pitchFamily="50" charset="-128"/>
                <a:ea typeface="AR P丸ゴシック体E" panose="020F0900000000000000" pitchFamily="50" charset="-128"/>
              </a:rPr>
              <a:t>1</a:t>
            </a:r>
            <a:r>
              <a:rPr kumimoji="1" lang="ja-JP" altLang="en-US" sz="2800" dirty="0">
                <a:highlight>
                  <a:srgbClr val="FFFF00"/>
                </a:highlight>
                <a:latin typeface="AR P丸ゴシック体E" panose="020F0900000000000000" pitchFamily="50" charset="-128"/>
                <a:ea typeface="AR P丸ゴシック体E" panose="020F0900000000000000" pitchFamily="50" charset="-128"/>
              </a:rPr>
              <a:t>年の実践</a:t>
            </a:r>
            <a:endParaRPr kumimoji="1" lang="en-US" altLang="ja-JP" sz="2800" dirty="0">
              <a:highlight>
                <a:srgbClr val="FFFF00"/>
              </a:highlight>
              <a:latin typeface="AR P丸ゴシック体E" panose="020F0900000000000000" pitchFamily="50" charset="-128"/>
              <a:ea typeface="AR P丸ゴシック体E" panose="020F0900000000000000" pitchFamily="50" charset="-128"/>
            </a:endParaRPr>
          </a:p>
          <a:p>
            <a:r>
              <a:rPr kumimoji="1" lang="ja-JP" altLang="en-US" sz="2800" dirty="0">
                <a:highlight>
                  <a:srgbClr val="FFFF00"/>
                </a:highlight>
                <a:latin typeface="AR P丸ゴシック体E" panose="020F0900000000000000" pitchFamily="50" charset="-128"/>
                <a:ea typeface="AR P丸ゴシック体E" panose="020F0900000000000000" pitchFamily="50" charset="-128"/>
              </a:rPr>
              <a:t>→２年→３年へ</a:t>
            </a:r>
          </a:p>
        </p:txBody>
      </p:sp>
      <p:pic>
        <p:nvPicPr>
          <p:cNvPr id="2" name="図 1">
            <a:extLst>
              <a:ext uri="{FF2B5EF4-FFF2-40B4-BE49-F238E27FC236}">
                <a16:creationId xmlns:a16="http://schemas.microsoft.com/office/drawing/2014/main" id="{15AECB8A-9186-9D4C-B291-C341543DEDB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687534" y="1912284"/>
            <a:ext cx="1267020" cy="1258573"/>
          </a:xfrm>
          <a:prstGeom prst="rect">
            <a:avLst/>
          </a:prstGeom>
        </p:spPr>
      </p:pic>
    </p:spTree>
    <p:extLst>
      <p:ext uri="{BB962C8B-B14F-4D97-AF65-F5344CB8AC3E}">
        <p14:creationId xmlns:p14="http://schemas.microsoft.com/office/powerpoint/2010/main" val="3470551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63970-9ABE-1668-03F4-780859F50BDB}"/>
            </a:ext>
          </a:extLst>
        </p:cNvPr>
        <p:cNvGrpSpPr/>
        <p:nvPr/>
      </p:nvGrpSpPr>
      <p:grpSpPr>
        <a:xfrm>
          <a:off x="0" y="0"/>
          <a:ext cx="0" cy="0"/>
          <a:chOff x="0" y="0"/>
          <a:chExt cx="0" cy="0"/>
        </a:xfrm>
      </p:grpSpPr>
      <p:pic>
        <p:nvPicPr>
          <p:cNvPr id="3" name="図 2" descr="テキスト&#10;&#10;AI 生成コンテンツは誤りを含む可能性があります。">
            <a:extLst>
              <a:ext uri="{FF2B5EF4-FFF2-40B4-BE49-F238E27FC236}">
                <a16:creationId xmlns:a16="http://schemas.microsoft.com/office/drawing/2014/main" id="{8A0C215B-D2AE-8755-1B8E-110792941EB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1632059"/>
          </a:xfrm>
          <a:prstGeom prst="rect">
            <a:avLst/>
          </a:prstGeom>
        </p:spPr>
      </p:pic>
      <p:sp>
        <p:nvSpPr>
          <p:cNvPr id="5" name="テキスト ボックス 4">
            <a:extLst>
              <a:ext uri="{FF2B5EF4-FFF2-40B4-BE49-F238E27FC236}">
                <a16:creationId xmlns:a16="http://schemas.microsoft.com/office/drawing/2014/main" id="{1A7C920F-92B7-48E1-99AB-B6839B5A5692}"/>
              </a:ext>
            </a:extLst>
          </p:cNvPr>
          <p:cNvSpPr txBox="1"/>
          <p:nvPr/>
        </p:nvSpPr>
        <p:spPr>
          <a:xfrm>
            <a:off x="104327" y="2610279"/>
            <a:ext cx="7873659" cy="461665"/>
          </a:xfrm>
          <a:prstGeom prst="rect">
            <a:avLst/>
          </a:prstGeom>
          <a:noFill/>
        </p:spPr>
        <p:txBody>
          <a:bodyPr wrap="square">
            <a:spAutoFit/>
          </a:bodyPr>
          <a:lstStyle/>
          <a:p>
            <a:r>
              <a:rPr lang="ja-JP" altLang="en-US" sz="2400" b="1" i="0" dirty="0">
                <a:solidFill>
                  <a:srgbClr val="333333"/>
                </a:solidFill>
                <a:effectLst/>
                <a:latin typeface="-apple-system"/>
              </a:rPr>
              <a:t>お互いを認め合い、</a:t>
            </a:r>
            <a:r>
              <a:rPr lang="ja-JP" altLang="en-US" sz="2400" b="1" i="0" dirty="0">
                <a:solidFill>
                  <a:srgbClr val="00B0F0"/>
                </a:solidFill>
                <a:effectLst/>
                <a:latin typeface="-apple-system"/>
              </a:rPr>
              <a:t>自らすすんで</a:t>
            </a:r>
            <a:r>
              <a:rPr lang="ja-JP" altLang="en-US" sz="2400" b="1" i="0" dirty="0">
                <a:solidFill>
                  <a:srgbClr val="333333"/>
                </a:solidFill>
                <a:effectLst/>
                <a:latin typeface="-apple-system"/>
              </a:rPr>
              <a:t>学び続ける生徒の育成</a:t>
            </a:r>
            <a:endParaRPr lang="ja-JP" altLang="en-US" sz="2400" dirty="0"/>
          </a:p>
        </p:txBody>
      </p:sp>
      <p:pic>
        <p:nvPicPr>
          <p:cNvPr id="6" name="図 5" descr="テキスト&#10;&#10;AI 生成コンテンツは誤りを含む可能性があります。">
            <a:extLst>
              <a:ext uri="{FF2B5EF4-FFF2-40B4-BE49-F238E27FC236}">
                <a16:creationId xmlns:a16="http://schemas.microsoft.com/office/drawing/2014/main" id="{CCB4F575-57BF-9D35-3D31-B7EBCA79A3D7}"/>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9095" y="1692060"/>
            <a:ext cx="7394980" cy="804996"/>
          </a:xfrm>
          <a:prstGeom prst="rect">
            <a:avLst/>
          </a:prstGeom>
        </p:spPr>
      </p:pic>
      <p:sp>
        <p:nvSpPr>
          <p:cNvPr id="7" name="楕円 6">
            <a:extLst>
              <a:ext uri="{FF2B5EF4-FFF2-40B4-BE49-F238E27FC236}">
                <a16:creationId xmlns:a16="http://schemas.microsoft.com/office/drawing/2014/main" id="{3B438BD5-B4F4-BAB3-0AFE-F2F8CF801796}"/>
              </a:ext>
            </a:extLst>
          </p:cNvPr>
          <p:cNvSpPr/>
          <p:nvPr/>
        </p:nvSpPr>
        <p:spPr>
          <a:xfrm>
            <a:off x="0" y="2497056"/>
            <a:ext cx="2951930" cy="576872"/>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380ABFDB-C234-3DE2-D704-F20FA42B204D}"/>
              </a:ext>
            </a:extLst>
          </p:cNvPr>
          <p:cNvSpPr txBox="1"/>
          <p:nvPr/>
        </p:nvSpPr>
        <p:spPr>
          <a:xfrm>
            <a:off x="2620462" y="3290610"/>
            <a:ext cx="4039888" cy="369332"/>
          </a:xfrm>
          <a:prstGeom prst="rect">
            <a:avLst/>
          </a:prstGeom>
          <a:noFill/>
        </p:spPr>
        <p:txBody>
          <a:bodyPr wrap="none" rtlCol="0">
            <a:spAutoFit/>
          </a:bodyPr>
          <a:lstStyle/>
          <a:p>
            <a:r>
              <a:rPr kumimoji="1" lang="ja-JP" altLang="en-US" dirty="0">
                <a:solidFill>
                  <a:srgbClr val="00B0F0"/>
                </a:solidFill>
                <a:latin typeface="AR P丸ゴシック体E" panose="020F0900000000000000" pitchFamily="50" charset="-128"/>
                <a:ea typeface="AR P丸ゴシック体E" panose="020F0900000000000000" pitchFamily="50" charset="-128"/>
              </a:rPr>
              <a:t>（自主的な学びと主体的な学びは別物）</a:t>
            </a:r>
          </a:p>
        </p:txBody>
      </p:sp>
      <p:sp>
        <p:nvSpPr>
          <p:cNvPr id="10" name="吹き出し: 角を丸めた四角形 9">
            <a:extLst>
              <a:ext uri="{FF2B5EF4-FFF2-40B4-BE49-F238E27FC236}">
                <a16:creationId xmlns:a16="http://schemas.microsoft.com/office/drawing/2014/main" id="{A0587A21-8254-5FB2-A07E-0D09C75F1BFE}"/>
              </a:ext>
            </a:extLst>
          </p:cNvPr>
          <p:cNvSpPr/>
          <p:nvPr/>
        </p:nvSpPr>
        <p:spPr>
          <a:xfrm>
            <a:off x="2620462" y="3186840"/>
            <a:ext cx="3946035" cy="576872"/>
          </a:xfrm>
          <a:prstGeom prst="wedgeRoundRectCallout">
            <a:avLst>
              <a:gd name="adj1" fmla="val -29400"/>
              <a:gd name="adj2" fmla="val -87499"/>
              <a:gd name="adj3" fmla="val 16667"/>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descr="テキスト&#10;&#10;AI 生成コンテンツは誤りを含む可能性があります。">
            <a:extLst>
              <a:ext uri="{FF2B5EF4-FFF2-40B4-BE49-F238E27FC236}">
                <a16:creationId xmlns:a16="http://schemas.microsoft.com/office/drawing/2014/main" id="{48E8886A-A743-501D-0FAC-BD61BC9BCCD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7484" y="3876624"/>
            <a:ext cx="4905955" cy="1093615"/>
          </a:xfrm>
          <a:prstGeom prst="rect">
            <a:avLst/>
          </a:prstGeom>
        </p:spPr>
      </p:pic>
      <p:sp>
        <p:nvSpPr>
          <p:cNvPr id="8" name="テキスト ボックス 7">
            <a:extLst>
              <a:ext uri="{FF2B5EF4-FFF2-40B4-BE49-F238E27FC236}">
                <a16:creationId xmlns:a16="http://schemas.microsoft.com/office/drawing/2014/main" id="{BBD9F53E-FE18-A02A-D531-1A162E01FC51}"/>
              </a:ext>
            </a:extLst>
          </p:cNvPr>
          <p:cNvSpPr txBox="1"/>
          <p:nvPr/>
        </p:nvSpPr>
        <p:spPr>
          <a:xfrm>
            <a:off x="2620461" y="5338841"/>
            <a:ext cx="4623382" cy="646331"/>
          </a:xfrm>
          <a:prstGeom prst="rect">
            <a:avLst/>
          </a:prstGeom>
          <a:solidFill>
            <a:srgbClr val="FFFF00"/>
          </a:solidFill>
        </p:spPr>
        <p:txBody>
          <a:bodyPr wrap="none" rtlCol="0">
            <a:spAutoFit/>
          </a:bodyPr>
          <a:lstStyle/>
          <a:p>
            <a:r>
              <a:rPr kumimoji="1" lang="ja-JP" altLang="en-US" dirty="0">
                <a:latin typeface="AR P丸ゴシック体E" panose="020F0900000000000000" pitchFamily="50" charset="-128"/>
                <a:ea typeface="AR P丸ゴシック体E" panose="020F0900000000000000" pitchFamily="50" charset="-128"/>
              </a:rPr>
              <a:t>　　　　　２　年</a:t>
            </a:r>
            <a:endParaRPr kumimoji="1" lang="en-US" altLang="ja-JP" dirty="0">
              <a:latin typeface="AR P丸ゴシック体E" panose="020F0900000000000000" pitchFamily="50" charset="-128"/>
              <a:ea typeface="AR P丸ゴシック体E" panose="020F0900000000000000" pitchFamily="50" charset="-128"/>
            </a:endParaRPr>
          </a:p>
          <a:p>
            <a:r>
              <a:rPr kumimoji="1" lang="ja-JP" altLang="en-US" dirty="0">
                <a:latin typeface="AR P丸ゴシック体E" panose="020F0900000000000000" pitchFamily="50" charset="-128"/>
                <a:ea typeface="AR P丸ゴシック体E" panose="020F0900000000000000" pitchFamily="50" charset="-128"/>
              </a:rPr>
              <a:t>深める　統計グラフコンクール応募作品制作</a:t>
            </a:r>
          </a:p>
        </p:txBody>
      </p:sp>
      <p:sp>
        <p:nvSpPr>
          <p:cNvPr id="11" name="テキスト ボックス 10">
            <a:extLst>
              <a:ext uri="{FF2B5EF4-FFF2-40B4-BE49-F238E27FC236}">
                <a16:creationId xmlns:a16="http://schemas.microsoft.com/office/drawing/2014/main" id="{EB66F727-233F-9884-2D0F-E75D442116B0}"/>
              </a:ext>
            </a:extLst>
          </p:cNvPr>
          <p:cNvSpPr txBox="1"/>
          <p:nvPr/>
        </p:nvSpPr>
        <p:spPr>
          <a:xfrm>
            <a:off x="256274" y="6107926"/>
            <a:ext cx="3631122" cy="646331"/>
          </a:xfrm>
          <a:prstGeom prst="rect">
            <a:avLst/>
          </a:prstGeom>
          <a:solidFill>
            <a:srgbClr val="FFFF00"/>
          </a:solidFill>
        </p:spPr>
        <p:txBody>
          <a:bodyPr wrap="none" rtlCol="0">
            <a:spAutoFit/>
          </a:bodyPr>
          <a:lstStyle/>
          <a:p>
            <a:r>
              <a:rPr kumimoji="1" lang="ja-JP" altLang="en-US" dirty="0">
                <a:latin typeface="AR P丸ゴシック体E" panose="020F0900000000000000" pitchFamily="50" charset="-128"/>
                <a:ea typeface="AR P丸ゴシック体E" panose="020F0900000000000000" pitchFamily="50" charset="-128"/>
              </a:rPr>
              <a:t>　　　　　１　年</a:t>
            </a:r>
            <a:endParaRPr kumimoji="1" lang="en-US" altLang="ja-JP" dirty="0">
              <a:latin typeface="AR P丸ゴシック体E" panose="020F0900000000000000" pitchFamily="50" charset="-128"/>
              <a:ea typeface="AR P丸ゴシック体E" panose="020F0900000000000000" pitchFamily="50" charset="-128"/>
            </a:endParaRPr>
          </a:p>
          <a:p>
            <a:r>
              <a:rPr kumimoji="1" lang="ja-JP" altLang="en-US" dirty="0">
                <a:latin typeface="AR P丸ゴシック体E" panose="020F0900000000000000" pitchFamily="50" charset="-128"/>
                <a:ea typeface="AR P丸ゴシック体E" panose="020F0900000000000000" pitchFamily="50" charset="-128"/>
              </a:rPr>
              <a:t>知る　草津市お宝ガイドブック政策</a:t>
            </a:r>
          </a:p>
        </p:txBody>
      </p:sp>
      <p:sp>
        <p:nvSpPr>
          <p:cNvPr id="12" name="テキスト ボックス 11">
            <a:extLst>
              <a:ext uri="{FF2B5EF4-FFF2-40B4-BE49-F238E27FC236}">
                <a16:creationId xmlns:a16="http://schemas.microsoft.com/office/drawing/2014/main" id="{B5DEE36F-B06E-35D8-F246-2E803B93791B}"/>
              </a:ext>
            </a:extLst>
          </p:cNvPr>
          <p:cNvSpPr txBox="1"/>
          <p:nvPr/>
        </p:nvSpPr>
        <p:spPr>
          <a:xfrm>
            <a:off x="5346433" y="4519609"/>
            <a:ext cx="3406702" cy="646331"/>
          </a:xfrm>
          <a:prstGeom prst="rect">
            <a:avLst/>
          </a:prstGeom>
          <a:solidFill>
            <a:srgbClr val="FFFF00"/>
          </a:solidFill>
        </p:spPr>
        <p:txBody>
          <a:bodyPr wrap="none" rtlCol="0">
            <a:spAutoFit/>
          </a:bodyPr>
          <a:lstStyle/>
          <a:p>
            <a:r>
              <a:rPr kumimoji="1" lang="ja-JP" altLang="en-US" dirty="0">
                <a:latin typeface="AR P丸ゴシック体E" panose="020F0900000000000000" pitchFamily="50" charset="-128"/>
                <a:ea typeface="AR P丸ゴシック体E" panose="020F0900000000000000" pitchFamily="50" charset="-128"/>
              </a:rPr>
              <a:t>　　　　　３　年</a:t>
            </a:r>
            <a:endParaRPr kumimoji="1" lang="en-US" altLang="ja-JP" dirty="0">
              <a:latin typeface="AR P丸ゴシック体E" panose="020F0900000000000000" pitchFamily="50" charset="-128"/>
              <a:ea typeface="AR P丸ゴシック体E" panose="020F0900000000000000" pitchFamily="50" charset="-128"/>
            </a:endParaRPr>
          </a:p>
          <a:p>
            <a:r>
              <a:rPr kumimoji="1" lang="ja-JP" altLang="en-US" dirty="0">
                <a:latin typeface="AR P丸ゴシック体E" panose="020F0900000000000000" pitchFamily="50" charset="-128"/>
                <a:ea typeface="AR P丸ゴシック体E" panose="020F0900000000000000" pitchFamily="50" charset="-128"/>
              </a:rPr>
              <a:t>発信する　（　　　　　　　　）</a:t>
            </a:r>
            <a:endParaRPr kumimoji="1" lang="en-US" altLang="ja-JP" dirty="0">
              <a:latin typeface="AR P丸ゴシック体E" panose="020F0900000000000000" pitchFamily="50" charset="-128"/>
              <a:ea typeface="AR P丸ゴシック体E" panose="020F0900000000000000" pitchFamily="50" charset="-128"/>
            </a:endParaRPr>
          </a:p>
        </p:txBody>
      </p:sp>
      <p:pic>
        <p:nvPicPr>
          <p:cNvPr id="2" name="図 1">
            <a:extLst>
              <a:ext uri="{FF2B5EF4-FFF2-40B4-BE49-F238E27FC236}">
                <a16:creationId xmlns:a16="http://schemas.microsoft.com/office/drawing/2014/main" id="{00037E35-C09F-2473-D553-0ADBCF6CC48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28466" y="3057124"/>
            <a:ext cx="1267020" cy="1258573"/>
          </a:xfrm>
          <a:prstGeom prst="rect">
            <a:avLst/>
          </a:prstGeom>
        </p:spPr>
      </p:pic>
      <p:sp>
        <p:nvSpPr>
          <p:cNvPr id="13" name="楕円 12">
            <a:extLst>
              <a:ext uri="{FF2B5EF4-FFF2-40B4-BE49-F238E27FC236}">
                <a16:creationId xmlns:a16="http://schemas.microsoft.com/office/drawing/2014/main" id="{7F8871FE-85A0-C50A-3F83-353F7F28AC51}"/>
              </a:ext>
            </a:extLst>
          </p:cNvPr>
          <p:cNvSpPr/>
          <p:nvPr/>
        </p:nvSpPr>
        <p:spPr>
          <a:xfrm>
            <a:off x="1089225" y="4220757"/>
            <a:ext cx="3984213" cy="680642"/>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C4FC1947-3954-BB8D-C9DF-453B5BB6B6F0}"/>
              </a:ext>
            </a:extLst>
          </p:cNvPr>
          <p:cNvSpPr txBox="1"/>
          <p:nvPr/>
        </p:nvSpPr>
        <p:spPr>
          <a:xfrm>
            <a:off x="4754880" y="6315456"/>
            <a:ext cx="3435556" cy="369332"/>
          </a:xfrm>
          <a:prstGeom prst="rect">
            <a:avLst/>
          </a:prstGeom>
          <a:noFill/>
        </p:spPr>
        <p:txBody>
          <a:bodyPr wrap="none" rtlCol="0">
            <a:spAutoFit/>
          </a:bodyPr>
          <a:lstStyle/>
          <a:p>
            <a:r>
              <a:rPr kumimoji="1" lang="ja-JP" altLang="en-US" dirty="0">
                <a:latin typeface="AR P丸ゴシック体E" panose="020F0900000000000000" pitchFamily="50" charset="-128"/>
                <a:ea typeface="AR P丸ゴシック体E" panose="020F0900000000000000" pitchFamily="50" charset="-128"/>
              </a:rPr>
              <a:t>出前授業やポスターセッションも</a:t>
            </a:r>
          </a:p>
        </p:txBody>
      </p:sp>
    </p:spTree>
    <p:extLst>
      <p:ext uri="{BB962C8B-B14F-4D97-AF65-F5344CB8AC3E}">
        <p14:creationId xmlns:p14="http://schemas.microsoft.com/office/powerpoint/2010/main" val="2975018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42" presetClass="entr" presetSubtype="0"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4">
                                            <p:txEl>
                                              <p:pRg st="0" end="0"/>
                                            </p:txEl>
                                          </p:spTgt>
                                        </p:tgtEl>
                                        <p:attrNameLst>
                                          <p:attrName>style.visibility</p:attrName>
                                        </p:attrNameLst>
                                      </p:cBhvr>
                                      <p:to>
                                        <p:strVal val="visible"/>
                                      </p:to>
                                    </p:set>
                                    <p:animEffect transition="in" filter="fade">
                                      <p:cBhvr>
                                        <p:cTn id="51" dur="1000"/>
                                        <p:tgtEl>
                                          <p:spTgt spid="14">
                                            <p:txEl>
                                              <p:pRg st="0" end="0"/>
                                            </p:txEl>
                                          </p:spTgt>
                                        </p:tgtEl>
                                      </p:cBhvr>
                                    </p:animEffect>
                                    <p:anim calcmode="lin" valueType="num">
                                      <p:cBhvr>
                                        <p:cTn id="52"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53"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fade">
                                      <p:cBhvr>
                                        <p:cTn id="58" dur="1000"/>
                                        <p:tgtEl>
                                          <p:spTgt spid="2"/>
                                        </p:tgtEl>
                                      </p:cBhvr>
                                    </p:animEffect>
                                    <p:anim calcmode="lin" valueType="num">
                                      <p:cBhvr>
                                        <p:cTn id="59" dur="1000" fill="hold"/>
                                        <p:tgtEl>
                                          <p:spTgt spid="2"/>
                                        </p:tgtEl>
                                        <p:attrNameLst>
                                          <p:attrName>ppt_x</p:attrName>
                                        </p:attrNameLst>
                                      </p:cBhvr>
                                      <p:tavLst>
                                        <p:tav tm="0">
                                          <p:val>
                                            <p:strVal val="#ppt_x"/>
                                          </p:val>
                                        </p:tav>
                                        <p:tav tm="100000">
                                          <p:val>
                                            <p:strVal val="#ppt_x"/>
                                          </p:val>
                                        </p:tav>
                                      </p:tavLst>
                                    </p:anim>
                                    <p:anim calcmode="lin" valueType="num">
                                      <p:cBhvr>
                                        <p:cTn id="6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8" grpId="0" animBg="1"/>
      <p:bldP spid="11" grpId="0" animBg="1"/>
      <p:bldP spid="12" grpId="0" animBg="1"/>
      <p:bldP spid="1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1F0881-776C-1EE3-1ADB-2CE52EF8F6D5}"/>
            </a:ext>
          </a:extLst>
        </p:cNvPr>
        <p:cNvGrpSpPr/>
        <p:nvPr/>
      </p:nvGrpSpPr>
      <p:grpSpPr>
        <a:xfrm>
          <a:off x="0" y="0"/>
          <a:ext cx="0" cy="0"/>
          <a:chOff x="0" y="0"/>
          <a:chExt cx="0" cy="0"/>
        </a:xfrm>
      </p:grpSpPr>
      <p:pic>
        <p:nvPicPr>
          <p:cNvPr id="3" name="図 2" descr="テキスト&#10;&#10;AI 生成コンテンツは誤りを含む可能性があります。">
            <a:extLst>
              <a:ext uri="{FF2B5EF4-FFF2-40B4-BE49-F238E27FC236}">
                <a16:creationId xmlns:a16="http://schemas.microsoft.com/office/drawing/2014/main" id="{95821134-42A2-6692-7ED6-2CD0CCFC71D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1481507"/>
          </a:xfrm>
          <a:prstGeom prst="rect">
            <a:avLst/>
          </a:prstGeom>
        </p:spPr>
      </p:pic>
      <p:sp>
        <p:nvSpPr>
          <p:cNvPr id="5" name="テキスト ボックス 4">
            <a:extLst>
              <a:ext uri="{FF2B5EF4-FFF2-40B4-BE49-F238E27FC236}">
                <a16:creationId xmlns:a16="http://schemas.microsoft.com/office/drawing/2014/main" id="{E394169D-9186-960D-5964-899DDA26950A}"/>
              </a:ext>
            </a:extLst>
          </p:cNvPr>
          <p:cNvSpPr txBox="1"/>
          <p:nvPr/>
        </p:nvSpPr>
        <p:spPr>
          <a:xfrm>
            <a:off x="184107" y="2366613"/>
            <a:ext cx="8229600" cy="830997"/>
          </a:xfrm>
          <a:prstGeom prst="rect">
            <a:avLst/>
          </a:prstGeom>
          <a:noFill/>
        </p:spPr>
        <p:txBody>
          <a:bodyPr wrap="square">
            <a:spAutoFit/>
          </a:bodyPr>
          <a:lstStyle/>
          <a:p>
            <a:pPr algn="l" fontAlgn="base">
              <a:buNone/>
            </a:pPr>
            <a:r>
              <a:rPr lang="ja-JP" altLang="en-US" sz="2400" b="0" i="0" dirty="0">
                <a:solidFill>
                  <a:srgbClr val="333333"/>
                </a:solidFill>
                <a:effectLst/>
                <a:latin typeface="AR P丸ゴシック体E" panose="020F0900000000000000" pitchFamily="50" charset="-128"/>
                <a:ea typeface="AR P丸ゴシック体E" panose="020F0900000000000000" pitchFamily="50" charset="-128"/>
              </a:rPr>
              <a:t>自ら考え、正しく判断し行動できる、知・徳・体の調和のとれた、 心豊かでたくましい生徒の育成をめざす。</a:t>
            </a:r>
          </a:p>
        </p:txBody>
      </p:sp>
      <p:pic>
        <p:nvPicPr>
          <p:cNvPr id="7" name="図 6" descr="グラフィカル ユーザー インターフェイス&#10;&#10;AI 生成コンテンツは誤りを含む可能性があります。">
            <a:extLst>
              <a:ext uri="{FF2B5EF4-FFF2-40B4-BE49-F238E27FC236}">
                <a16:creationId xmlns:a16="http://schemas.microsoft.com/office/drawing/2014/main" id="{E8BEB783-A7F9-654E-0CBA-5F040B4B65F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481507"/>
            <a:ext cx="5535495" cy="830997"/>
          </a:xfrm>
          <a:prstGeom prst="rect">
            <a:avLst/>
          </a:prstGeom>
        </p:spPr>
      </p:pic>
      <p:sp>
        <p:nvSpPr>
          <p:cNvPr id="8" name="楕円 7">
            <a:extLst>
              <a:ext uri="{FF2B5EF4-FFF2-40B4-BE49-F238E27FC236}">
                <a16:creationId xmlns:a16="http://schemas.microsoft.com/office/drawing/2014/main" id="{9242FFB2-F032-C0F3-7272-42F83D7C52DF}"/>
              </a:ext>
            </a:extLst>
          </p:cNvPr>
          <p:cNvSpPr/>
          <p:nvPr/>
        </p:nvSpPr>
        <p:spPr>
          <a:xfrm>
            <a:off x="1291782" y="2252247"/>
            <a:ext cx="2951930" cy="659309"/>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descr="テキスト&#10;&#10;AI 生成コンテンツは誤りを含む可能性があります。">
            <a:extLst>
              <a:ext uri="{FF2B5EF4-FFF2-40B4-BE49-F238E27FC236}">
                <a16:creationId xmlns:a16="http://schemas.microsoft.com/office/drawing/2014/main" id="{49ECEE18-0129-F216-5FBC-E69196A35F7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72000" y="4212470"/>
            <a:ext cx="4425681" cy="2645530"/>
          </a:xfrm>
          <a:prstGeom prst="rect">
            <a:avLst/>
          </a:prstGeom>
        </p:spPr>
      </p:pic>
      <p:pic>
        <p:nvPicPr>
          <p:cNvPr id="9" name="図 8" descr="人, 男, 立つ が含まれている画像&#10;&#10;AI 生成コンテンツは誤りを含む可能性があります。">
            <a:extLst>
              <a:ext uri="{FF2B5EF4-FFF2-40B4-BE49-F238E27FC236}">
                <a16:creationId xmlns:a16="http://schemas.microsoft.com/office/drawing/2014/main" id="{8F8995B4-CE90-DDE6-3C2E-4FC88418766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4867266"/>
            <a:ext cx="4301407" cy="1990734"/>
          </a:xfrm>
          <a:prstGeom prst="rect">
            <a:avLst/>
          </a:prstGeom>
        </p:spPr>
      </p:pic>
      <p:pic>
        <p:nvPicPr>
          <p:cNvPr id="11" name="図 10" descr="テキスト&#10;&#10;AI 生成コンテンツは誤りを含む可能性があります。">
            <a:extLst>
              <a:ext uri="{FF2B5EF4-FFF2-40B4-BE49-F238E27FC236}">
                <a16:creationId xmlns:a16="http://schemas.microsoft.com/office/drawing/2014/main" id="{4372197E-A18E-3950-939B-825323CC03D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3212179"/>
            <a:ext cx="3965166" cy="1655087"/>
          </a:xfrm>
          <a:prstGeom prst="rect">
            <a:avLst/>
          </a:prstGeom>
        </p:spPr>
      </p:pic>
      <p:pic>
        <p:nvPicPr>
          <p:cNvPr id="2" name="図 1">
            <a:extLst>
              <a:ext uri="{FF2B5EF4-FFF2-40B4-BE49-F238E27FC236}">
                <a16:creationId xmlns:a16="http://schemas.microsoft.com/office/drawing/2014/main" id="{6F279825-B384-685C-CD28-17717CFCAC1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965166" y="5299286"/>
            <a:ext cx="1267020" cy="1258573"/>
          </a:xfrm>
          <a:prstGeom prst="rect">
            <a:avLst/>
          </a:prstGeom>
        </p:spPr>
      </p:pic>
    </p:spTree>
    <p:extLst>
      <p:ext uri="{BB962C8B-B14F-4D97-AF65-F5344CB8AC3E}">
        <p14:creationId xmlns:p14="http://schemas.microsoft.com/office/powerpoint/2010/main" val="1262725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9733E-71AC-666A-5201-A61CAB91CC30}"/>
            </a:ext>
          </a:extLst>
        </p:cNvPr>
        <p:cNvGrpSpPr/>
        <p:nvPr/>
      </p:nvGrpSpPr>
      <p:grpSpPr>
        <a:xfrm>
          <a:off x="0" y="0"/>
          <a:ext cx="0" cy="0"/>
          <a:chOff x="0" y="0"/>
          <a:chExt cx="0" cy="0"/>
        </a:xfrm>
      </p:grpSpPr>
      <p:pic>
        <p:nvPicPr>
          <p:cNvPr id="3" name="図 2" descr="グラフィカル ユーザー インターフェイス, テキスト&#10;&#10;AI 生成コンテンツは誤りを含む可能性があります。">
            <a:extLst>
              <a:ext uri="{FF2B5EF4-FFF2-40B4-BE49-F238E27FC236}">
                <a16:creationId xmlns:a16="http://schemas.microsoft.com/office/drawing/2014/main" id="{3E1F79D4-2C0C-94B7-4426-03FED169F0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1397092"/>
          </a:xfrm>
          <a:prstGeom prst="rect">
            <a:avLst/>
          </a:prstGeom>
        </p:spPr>
      </p:pic>
      <p:pic>
        <p:nvPicPr>
          <p:cNvPr id="5" name="図 4" descr="図形, 四角形&#10;&#10;AI 生成コンテンツは誤りを含む可能性があります。">
            <a:extLst>
              <a:ext uri="{FF2B5EF4-FFF2-40B4-BE49-F238E27FC236}">
                <a16:creationId xmlns:a16="http://schemas.microsoft.com/office/drawing/2014/main" id="{563A407A-2A3A-F5B8-6EB2-19EF27A3D07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232" y="1470979"/>
            <a:ext cx="4288667" cy="719899"/>
          </a:xfrm>
          <a:prstGeom prst="rect">
            <a:avLst/>
          </a:prstGeom>
        </p:spPr>
      </p:pic>
      <p:sp>
        <p:nvSpPr>
          <p:cNvPr id="7" name="テキスト ボックス 6">
            <a:extLst>
              <a:ext uri="{FF2B5EF4-FFF2-40B4-BE49-F238E27FC236}">
                <a16:creationId xmlns:a16="http://schemas.microsoft.com/office/drawing/2014/main" id="{8D778242-660A-4070-38EC-92C68642C05B}"/>
              </a:ext>
            </a:extLst>
          </p:cNvPr>
          <p:cNvSpPr txBox="1"/>
          <p:nvPr/>
        </p:nvSpPr>
        <p:spPr>
          <a:xfrm>
            <a:off x="187176" y="2413898"/>
            <a:ext cx="4881914" cy="954107"/>
          </a:xfrm>
          <a:prstGeom prst="rect">
            <a:avLst/>
          </a:prstGeom>
          <a:noFill/>
        </p:spPr>
        <p:txBody>
          <a:bodyPr wrap="square">
            <a:spAutoFit/>
          </a:bodyPr>
          <a:lstStyle/>
          <a:p>
            <a:pPr fontAlgn="base">
              <a:spcAft>
                <a:spcPts val="1125"/>
              </a:spcAft>
              <a:buNone/>
            </a:pPr>
            <a:r>
              <a:rPr lang="ja-JP" altLang="en-US" sz="2800" b="1" i="0" dirty="0">
                <a:solidFill>
                  <a:srgbClr val="464646"/>
                </a:solidFill>
                <a:effectLst/>
                <a:latin typeface="-apple-system"/>
              </a:rPr>
              <a:t>未来の創り手となる心豊かで意欲と実践力のある生徒</a:t>
            </a:r>
          </a:p>
        </p:txBody>
      </p:sp>
      <p:sp>
        <p:nvSpPr>
          <p:cNvPr id="8" name="楕円 7">
            <a:extLst>
              <a:ext uri="{FF2B5EF4-FFF2-40B4-BE49-F238E27FC236}">
                <a16:creationId xmlns:a16="http://schemas.microsoft.com/office/drawing/2014/main" id="{061DC923-6B67-0EFF-46A6-88857AF0E29D}"/>
              </a:ext>
            </a:extLst>
          </p:cNvPr>
          <p:cNvSpPr/>
          <p:nvPr/>
        </p:nvSpPr>
        <p:spPr>
          <a:xfrm>
            <a:off x="0" y="2362711"/>
            <a:ext cx="2951930" cy="576872"/>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13CC242F-B8E4-CCAF-0562-F88139DE3C3E}"/>
              </a:ext>
            </a:extLst>
          </p:cNvPr>
          <p:cNvSpPr txBox="1"/>
          <p:nvPr/>
        </p:nvSpPr>
        <p:spPr>
          <a:xfrm>
            <a:off x="4090622" y="5934670"/>
            <a:ext cx="5069016" cy="954107"/>
          </a:xfrm>
          <a:prstGeom prst="rect">
            <a:avLst/>
          </a:prstGeom>
          <a:noFill/>
        </p:spPr>
        <p:txBody>
          <a:bodyPr wrap="none" rtlCol="0">
            <a:spAutoFit/>
          </a:bodyPr>
          <a:lstStyle/>
          <a:p>
            <a:r>
              <a:rPr kumimoji="1" lang="ja-JP" altLang="en-US" sz="2800" dirty="0">
                <a:latin typeface="AR P丸ゴシック体E" panose="020F0900000000000000" pitchFamily="50" charset="-128"/>
                <a:ea typeface="AR P丸ゴシック体E" panose="020F0900000000000000" pitchFamily="50" charset="-128"/>
              </a:rPr>
              <a:t>３年生は５つの分野に分かれて</a:t>
            </a:r>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ビオトープなどで活動している。</a:t>
            </a:r>
          </a:p>
        </p:txBody>
      </p:sp>
      <p:pic>
        <p:nvPicPr>
          <p:cNvPr id="10" name="図 9" descr="草, 人, 屋外, 立つ が含まれている画像&#10;&#10;AI 生成コンテンツは誤りを含む可能性があります。">
            <a:extLst>
              <a:ext uri="{FF2B5EF4-FFF2-40B4-BE49-F238E27FC236}">
                <a16:creationId xmlns:a16="http://schemas.microsoft.com/office/drawing/2014/main" id="{38F40935-6499-8A79-2757-26779A4244BD}"/>
              </a:ext>
            </a:extLst>
          </p:cNvPr>
          <p:cNvPicPr>
            <a:picLocks noChangeAspect="1"/>
          </p:cNvPicPr>
          <p:nvPr/>
        </p:nvPicPr>
        <p:blipFill>
          <a:blip r:embed="rId4" cstate="email">
            <a:extLst>
              <a:ext uri="{BEBA8EAE-BF5A-486C-A8C5-ECC9F3942E4B}">
                <a14:imgProps xmlns:a14="http://schemas.microsoft.com/office/drawing/2010/main">
                  <a14:imgLayer r:embed="rId5">
                    <a14:imgEffect>
                      <a14:artisticLineDrawing/>
                    </a14:imgEffect>
                  </a14:imgLayer>
                </a14:imgProps>
              </a:ext>
              <a:ext uri="{28A0092B-C50C-407E-A947-70E740481C1C}">
                <a14:useLocalDpi xmlns:a14="http://schemas.microsoft.com/office/drawing/2010/main"/>
              </a:ext>
            </a:extLst>
          </a:blip>
          <a:stretch>
            <a:fillRect/>
          </a:stretch>
        </p:blipFill>
        <p:spPr>
          <a:xfrm>
            <a:off x="619762" y="3697356"/>
            <a:ext cx="3470860" cy="3073179"/>
          </a:xfrm>
          <a:prstGeom prst="rect">
            <a:avLst/>
          </a:prstGeom>
        </p:spPr>
      </p:pic>
      <p:sp>
        <p:nvSpPr>
          <p:cNvPr id="11" name="テキスト ボックス 10">
            <a:extLst>
              <a:ext uri="{FF2B5EF4-FFF2-40B4-BE49-F238E27FC236}">
                <a16:creationId xmlns:a16="http://schemas.microsoft.com/office/drawing/2014/main" id="{56E14047-3F29-D9FD-5CA0-600236678C39}"/>
              </a:ext>
            </a:extLst>
          </p:cNvPr>
          <p:cNvSpPr txBox="1"/>
          <p:nvPr/>
        </p:nvSpPr>
        <p:spPr>
          <a:xfrm>
            <a:off x="5152900" y="2493373"/>
            <a:ext cx="3666388" cy="830997"/>
          </a:xfrm>
          <a:prstGeom prst="rect">
            <a:avLst/>
          </a:prstGeom>
          <a:noFill/>
        </p:spPr>
        <p:txBody>
          <a:bodyPr wrap="none" rtlCol="0">
            <a:spAutoFit/>
          </a:bodyPr>
          <a:lstStyle/>
          <a:p>
            <a:r>
              <a:rPr kumimoji="1" lang="ja-JP" altLang="en-US" sz="2400" dirty="0">
                <a:latin typeface="AR P丸ゴシック体E" panose="020F0900000000000000" pitchFamily="50" charset="-128"/>
                <a:ea typeface="AR P丸ゴシック体E" panose="020F0900000000000000" pitchFamily="50" charset="-128"/>
              </a:rPr>
              <a:t>３年間でつながり学習を</a:t>
            </a:r>
            <a:endParaRPr kumimoji="1" lang="en-US" altLang="ja-JP" sz="24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５つの分野に分かれて活動</a:t>
            </a:r>
            <a:endParaRPr kumimoji="1" lang="en-US" altLang="ja-JP" sz="2400" dirty="0">
              <a:latin typeface="AR P丸ゴシック体E" panose="020F0900000000000000" pitchFamily="50" charset="-128"/>
              <a:ea typeface="AR P丸ゴシック体E" panose="020F0900000000000000" pitchFamily="50" charset="-128"/>
            </a:endParaRPr>
          </a:p>
        </p:txBody>
      </p:sp>
      <p:pic>
        <p:nvPicPr>
          <p:cNvPr id="13" name="図 12" descr="レストランのブースに座っている人たち&#10;&#10;AI 生成コンテンツは誤りを含む可能性があります。">
            <a:extLst>
              <a:ext uri="{FF2B5EF4-FFF2-40B4-BE49-F238E27FC236}">
                <a16:creationId xmlns:a16="http://schemas.microsoft.com/office/drawing/2014/main" id="{73917573-9AB4-B01D-99A6-5371C21A976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476584" y="3378083"/>
            <a:ext cx="4667416" cy="2490653"/>
          </a:xfrm>
          <a:prstGeom prst="rect">
            <a:avLst/>
          </a:prstGeom>
        </p:spPr>
      </p:pic>
      <p:pic>
        <p:nvPicPr>
          <p:cNvPr id="2" name="図 1">
            <a:extLst>
              <a:ext uri="{FF2B5EF4-FFF2-40B4-BE49-F238E27FC236}">
                <a16:creationId xmlns:a16="http://schemas.microsoft.com/office/drawing/2014/main" id="{AE590C80-8940-5272-D2AC-9729878A485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52268" y="1155325"/>
            <a:ext cx="1267020" cy="1258573"/>
          </a:xfrm>
          <a:prstGeom prst="rect">
            <a:avLst/>
          </a:prstGeom>
        </p:spPr>
      </p:pic>
    </p:spTree>
    <p:extLst>
      <p:ext uri="{BB962C8B-B14F-4D97-AF65-F5344CB8AC3E}">
        <p14:creationId xmlns:p14="http://schemas.microsoft.com/office/powerpoint/2010/main" val="2913833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フリーフォーム 210"/>
          <p:cNvSpPr/>
          <p:nvPr/>
        </p:nvSpPr>
        <p:spPr>
          <a:xfrm flipV="1">
            <a:off x="-17981" y="6064453"/>
            <a:ext cx="2116143" cy="798053"/>
          </a:xfrm>
          <a:custGeom>
            <a:avLst/>
            <a:gdLst>
              <a:gd name="connsiteX0" fmla="*/ 1423447 w 1423447"/>
              <a:gd name="connsiteY0" fmla="*/ 0 h 476250"/>
              <a:gd name="connsiteX1" fmla="*/ 899572 w 1423447"/>
              <a:gd name="connsiteY1" fmla="*/ 57150 h 476250"/>
              <a:gd name="connsiteX2" fmla="*/ 432847 w 1423447"/>
              <a:gd name="connsiteY2" fmla="*/ 190500 h 476250"/>
              <a:gd name="connsiteX3" fmla="*/ 156622 w 1423447"/>
              <a:gd name="connsiteY3" fmla="*/ 333375 h 476250"/>
              <a:gd name="connsiteX4" fmla="*/ 13747 w 1423447"/>
              <a:gd name="connsiteY4" fmla="*/ 438150 h 476250"/>
              <a:gd name="connsiteX5" fmla="*/ 13747 w 1423447"/>
              <a:gd name="connsiteY5" fmla="*/ 476250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3447" h="476250">
                <a:moveTo>
                  <a:pt x="1423447" y="0"/>
                </a:moveTo>
                <a:cubicBezTo>
                  <a:pt x="1244059" y="12700"/>
                  <a:pt x="1064672" y="25400"/>
                  <a:pt x="899572" y="57150"/>
                </a:cubicBezTo>
                <a:cubicBezTo>
                  <a:pt x="734472" y="88900"/>
                  <a:pt x="556672" y="144463"/>
                  <a:pt x="432847" y="190500"/>
                </a:cubicBezTo>
                <a:cubicBezTo>
                  <a:pt x="309022" y="236537"/>
                  <a:pt x="226472" y="292100"/>
                  <a:pt x="156622" y="333375"/>
                </a:cubicBezTo>
                <a:cubicBezTo>
                  <a:pt x="86772" y="374650"/>
                  <a:pt x="37559" y="414338"/>
                  <a:pt x="13747" y="438150"/>
                </a:cubicBezTo>
                <a:cubicBezTo>
                  <a:pt x="-10065" y="461962"/>
                  <a:pt x="1841" y="469106"/>
                  <a:pt x="13747" y="476250"/>
                </a:cubicBezTo>
              </a:path>
            </a:pathLst>
          </a:cu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p:cNvPicPr>
            <a:picLocks noChangeAspect="1"/>
          </p:cNvPicPr>
          <p:nvPr/>
        </p:nvPicPr>
        <p:blipFill rotWithShape="1">
          <a:blip r:embed="rId2" cstate="email">
            <a:extLst>
              <a:ext uri="{28A0092B-C50C-407E-A947-70E740481C1C}">
                <a14:useLocalDpi xmlns:a14="http://schemas.microsoft.com/office/drawing/2010/main"/>
              </a:ext>
            </a:extLst>
          </a:blip>
          <a:srcRect l="1301" t="7356" r="1949" b="9402"/>
          <a:stretch/>
        </p:blipFill>
        <p:spPr>
          <a:xfrm>
            <a:off x="155426" y="1023230"/>
            <a:ext cx="8747730" cy="5331619"/>
          </a:xfrm>
          <a:prstGeom prst="rect">
            <a:avLst/>
          </a:prstGeom>
          <a:ln>
            <a:noFill/>
          </a:ln>
        </p:spPr>
      </p:pic>
      <p:grpSp>
        <p:nvGrpSpPr>
          <p:cNvPr id="5" name="グループ化 4"/>
          <p:cNvGrpSpPr/>
          <p:nvPr/>
        </p:nvGrpSpPr>
        <p:grpSpPr>
          <a:xfrm>
            <a:off x="4099846" y="3218822"/>
            <a:ext cx="381186" cy="459112"/>
            <a:chOff x="5526881" y="2826544"/>
            <a:chExt cx="495300" cy="590550"/>
          </a:xfrm>
        </p:grpSpPr>
        <p:sp>
          <p:nvSpPr>
            <p:cNvPr id="6" name="フリーフォーム 5"/>
            <p:cNvSpPr/>
            <p:nvPr/>
          </p:nvSpPr>
          <p:spPr>
            <a:xfrm>
              <a:off x="5838825" y="2826544"/>
              <a:ext cx="183356" cy="161925"/>
            </a:xfrm>
            <a:custGeom>
              <a:avLst/>
              <a:gdLst>
                <a:gd name="connsiteX0" fmla="*/ 61913 w 183356"/>
                <a:gd name="connsiteY0" fmla="*/ 0 h 161925"/>
                <a:gd name="connsiteX1" fmla="*/ 66675 w 183356"/>
                <a:gd name="connsiteY1" fmla="*/ 61912 h 161925"/>
                <a:gd name="connsiteX2" fmla="*/ 50006 w 183356"/>
                <a:gd name="connsiteY2" fmla="*/ 76200 h 161925"/>
                <a:gd name="connsiteX3" fmla="*/ 52388 w 183356"/>
                <a:gd name="connsiteY3" fmla="*/ 102394 h 161925"/>
                <a:gd name="connsiteX4" fmla="*/ 38100 w 183356"/>
                <a:gd name="connsiteY4" fmla="*/ 102394 h 161925"/>
                <a:gd name="connsiteX5" fmla="*/ 26194 w 183356"/>
                <a:gd name="connsiteY5" fmla="*/ 97631 h 161925"/>
                <a:gd name="connsiteX6" fmla="*/ 14288 w 183356"/>
                <a:gd name="connsiteY6" fmla="*/ 107156 h 161925"/>
                <a:gd name="connsiteX7" fmla="*/ 0 w 183356"/>
                <a:gd name="connsiteY7" fmla="*/ 128587 h 161925"/>
                <a:gd name="connsiteX8" fmla="*/ 4763 w 183356"/>
                <a:gd name="connsiteY8" fmla="*/ 147637 h 161925"/>
                <a:gd name="connsiteX9" fmla="*/ 7144 w 183356"/>
                <a:gd name="connsiteY9" fmla="*/ 161925 h 161925"/>
                <a:gd name="connsiteX10" fmla="*/ 40481 w 183356"/>
                <a:gd name="connsiteY10" fmla="*/ 154781 h 161925"/>
                <a:gd name="connsiteX11" fmla="*/ 26194 w 183356"/>
                <a:gd name="connsiteY11" fmla="*/ 133350 h 161925"/>
                <a:gd name="connsiteX12" fmla="*/ 16669 w 183356"/>
                <a:gd name="connsiteY12" fmla="*/ 135731 h 161925"/>
                <a:gd name="connsiteX13" fmla="*/ 19050 w 183356"/>
                <a:gd name="connsiteY13" fmla="*/ 121444 h 161925"/>
                <a:gd name="connsiteX14" fmla="*/ 19050 w 183356"/>
                <a:gd name="connsiteY14" fmla="*/ 121444 h 161925"/>
                <a:gd name="connsiteX15" fmla="*/ 40481 w 183356"/>
                <a:gd name="connsiteY15" fmla="*/ 130969 h 161925"/>
                <a:gd name="connsiteX16" fmla="*/ 59531 w 183356"/>
                <a:gd name="connsiteY16" fmla="*/ 123825 h 161925"/>
                <a:gd name="connsiteX17" fmla="*/ 104775 w 183356"/>
                <a:gd name="connsiteY17" fmla="*/ 150019 h 161925"/>
                <a:gd name="connsiteX18" fmla="*/ 119063 w 183356"/>
                <a:gd name="connsiteY18" fmla="*/ 123825 h 161925"/>
                <a:gd name="connsiteX19" fmla="*/ 147638 w 183356"/>
                <a:gd name="connsiteY19" fmla="*/ 102394 h 161925"/>
                <a:gd name="connsiteX20" fmla="*/ 183356 w 183356"/>
                <a:gd name="connsiteY20" fmla="*/ 90487 h 161925"/>
                <a:gd name="connsiteX21" fmla="*/ 169069 w 183356"/>
                <a:gd name="connsiteY21" fmla="*/ 69056 h 161925"/>
                <a:gd name="connsiteX22" fmla="*/ 169069 w 183356"/>
                <a:gd name="connsiteY22" fmla="*/ 57150 h 161925"/>
                <a:gd name="connsiteX23" fmla="*/ 159544 w 183356"/>
                <a:gd name="connsiteY23" fmla="*/ 59531 h 161925"/>
                <a:gd name="connsiteX24" fmla="*/ 150019 w 183356"/>
                <a:gd name="connsiteY24" fmla="*/ 59531 h 161925"/>
                <a:gd name="connsiteX25" fmla="*/ 142875 w 183356"/>
                <a:gd name="connsiteY25" fmla="*/ 47625 h 161925"/>
                <a:gd name="connsiteX26" fmla="*/ 123825 w 183356"/>
                <a:gd name="connsiteY26" fmla="*/ 50006 h 161925"/>
                <a:gd name="connsiteX27" fmla="*/ 61913 w 183356"/>
                <a:gd name="connsiteY27" fmla="*/ 0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3356" h="161925">
                  <a:moveTo>
                    <a:pt x="61913" y="0"/>
                  </a:moveTo>
                  <a:lnTo>
                    <a:pt x="66675" y="61912"/>
                  </a:lnTo>
                  <a:lnTo>
                    <a:pt x="50006" y="76200"/>
                  </a:lnTo>
                  <a:lnTo>
                    <a:pt x="52388" y="102394"/>
                  </a:lnTo>
                  <a:lnTo>
                    <a:pt x="38100" y="102394"/>
                  </a:lnTo>
                  <a:lnTo>
                    <a:pt x="26194" y="97631"/>
                  </a:lnTo>
                  <a:lnTo>
                    <a:pt x="14288" y="107156"/>
                  </a:lnTo>
                  <a:lnTo>
                    <a:pt x="0" y="128587"/>
                  </a:lnTo>
                  <a:lnTo>
                    <a:pt x="4763" y="147637"/>
                  </a:lnTo>
                  <a:lnTo>
                    <a:pt x="7144" y="161925"/>
                  </a:lnTo>
                  <a:lnTo>
                    <a:pt x="40481" y="154781"/>
                  </a:lnTo>
                  <a:lnTo>
                    <a:pt x="26194" y="133350"/>
                  </a:lnTo>
                  <a:lnTo>
                    <a:pt x="16669" y="135731"/>
                  </a:lnTo>
                  <a:lnTo>
                    <a:pt x="19050" y="121444"/>
                  </a:lnTo>
                  <a:lnTo>
                    <a:pt x="19050" y="121444"/>
                  </a:lnTo>
                  <a:lnTo>
                    <a:pt x="40481" y="130969"/>
                  </a:lnTo>
                  <a:lnTo>
                    <a:pt x="59531" y="123825"/>
                  </a:lnTo>
                  <a:lnTo>
                    <a:pt x="104775" y="150019"/>
                  </a:lnTo>
                  <a:lnTo>
                    <a:pt x="119063" y="123825"/>
                  </a:lnTo>
                  <a:lnTo>
                    <a:pt x="147638" y="102394"/>
                  </a:lnTo>
                  <a:lnTo>
                    <a:pt x="183356" y="90487"/>
                  </a:lnTo>
                  <a:lnTo>
                    <a:pt x="169069" y="69056"/>
                  </a:lnTo>
                  <a:lnTo>
                    <a:pt x="169069" y="57150"/>
                  </a:lnTo>
                  <a:lnTo>
                    <a:pt x="159544" y="59531"/>
                  </a:lnTo>
                  <a:lnTo>
                    <a:pt x="150019" y="59531"/>
                  </a:lnTo>
                  <a:lnTo>
                    <a:pt x="142875" y="47625"/>
                  </a:lnTo>
                  <a:lnTo>
                    <a:pt x="123825" y="50006"/>
                  </a:lnTo>
                  <a:lnTo>
                    <a:pt x="61913" y="0"/>
                  </a:lnTo>
                  <a:close/>
                </a:path>
              </a:pathLst>
            </a:custGeom>
            <a:solidFill>
              <a:schemeClr val="accent2">
                <a:lumMod val="75000"/>
              </a:schemeClr>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フリーフォーム 6"/>
            <p:cNvSpPr/>
            <p:nvPr/>
          </p:nvSpPr>
          <p:spPr>
            <a:xfrm>
              <a:off x="5555456" y="3009900"/>
              <a:ext cx="352425" cy="307181"/>
            </a:xfrm>
            <a:custGeom>
              <a:avLst/>
              <a:gdLst>
                <a:gd name="connsiteX0" fmla="*/ 297657 w 352425"/>
                <a:gd name="connsiteY0" fmla="*/ 0 h 307181"/>
                <a:gd name="connsiteX1" fmla="*/ 290513 w 352425"/>
                <a:gd name="connsiteY1" fmla="*/ 50006 h 307181"/>
                <a:gd name="connsiteX2" fmla="*/ 300038 w 352425"/>
                <a:gd name="connsiteY2" fmla="*/ 59531 h 307181"/>
                <a:gd name="connsiteX3" fmla="*/ 290513 w 352425"/>
                <a:gd name="connsiteY3" fmla="*/ 78581 h 307181"/>
                <a:gd name="connsiteX4" fmla="*/ 288132 w 352425"/>
                <a:gd name="connsiteY4" fmla="*/ 97631 h 307181"/>
                <a:gd name="connsiteX5" fmla="*/ 273844 w 352425"/>
                <a:gd name="connsiteY5" fmla="*/ 128588 h 307181"/>
                <a:gd name="connsiteX6" fmla="*/ 254794 w 352425"/>
                <a:gd name="connsiteY6" fmla="*/ 150019 h 307181"/>
                <a:gd name="connsiteX7" fmla="*/ 235744 w 352425"/>
                <a:gd name="connsiteY7" fmla="*/ 145256 h 307181"/>
                <a:gd name="connsiteX8" fmla="*/ 233363 w 352425"/>
                <a:gd name="connsiteY8" fmla="*/ 119063 h 307181"/>
                <a:gd name="connsiteX9" fmla="*/ 211932 w 352425"/>
                <a:gd name="connsiteY9" fmla="*/ 107156 h 307181"/>
                <a:gd name="connsiteX10" fmla="*/ 211932 w 352425"/>
                <a:gd name="connsiteY10" fmla="*/ 107156 h 307181"/>
                <a:gd name="connsiteX11" fmla="*/ 202407 w 352425"/>
                <a:gd name="connsiteY11" fmla="*/ 138113 h 307181"/>
                <a:gd name="connsiteX12" fmla="*/ 202407 w 352425"/>
                <a:gd name="connsiteY12" fmla="*/ 150019 h 307181"/>
                <a:gd name="connsiteX13" fmla="*/ 202407 w 352425"/>
                <a:gd name="connsiteY13" fmla="*/ 150019 h 307181"/>
                <a:gd name="connsiteX14" fmla="*/ 183357 w 352425"/>
                <a:gd name="connsiteY14" fmla="*/ 157163 h 307181"/>
                <a:gd name="connsiteX15" fmla="*/ 183357 w 352425"/>
                <a:gd name="connsiteY15" fmla="*/ 157163 h 307181"/>
                <a:gd name="connsiteX16" fmla="*/ 161925 w 352425"/>
                <a:gd name="connsiteY16" fmla="*/ 195263 h 307181"/>
                <a:gd name="connsiteX17" fmla="*/ 164307 w 352425"/>
                <a:gd name="connsiteY17" fmla="*/ 219075 h 307181"/>
                <a:gd name="connsiteX18" fmla="*/ 157163 w 352425"/>
                <a:gd name="connsiteY18" fmla="*/ 226219 h 307181"/>
                <a:gd name="connsiteX19" fmla="*/ 133350 w 352425"/>
                <a:gd name="connsiteY19" fmla="*/ 219075 h 307181"/>
                <a:gd name="connsiteX20" fmla="*/ 116682 w 352425"/>
                <a:gd name="connsiteY20" fmla="*/ 216694 h 307181"/>
                <a:gd name="connsiteX21" fmla="*/ 104775 w 352425"/>
                <a:gd name="connsiteY21" fmla="*/ 226219 h 307181"/>
                <a:gd name="connsiteX22" fmla="*/ 61913 w 352425"/>
                <a:gd name="connsiteY22" fmla="*/ 226219 h 307181"/>
                <a:gd name="connsiteX23" fmla="*/ 0 w 352425"/>
                <a:gd name="connsiteY23" fmla="*/ 280988 h 307181"/>
                <a:gd name="connsiteX24" fmla="*/ 21432 w 352425"/>
                <a:gd name="connsiteY24" fmla="*/ 288131 h 307181"/>
                <a:gd name="connsiteX25" fmla="*/ 21432 w 352425"/>
                <a:gd name="connsiteY25" fmla="*/ 288131 h 307181"/>
                <a:gd name="connsiteX26" fmla="*/ 54769 w 352425"/>
                <a:gd name="connsiteY26" fmla="*/ 278606 h 307181"/>
                <a:gd name="connsiteX27" fmla="*/ 85725 w 352425"/>
                <a:gd name="connsiteY27" fmla="*/ 264319 h 307181"/>
                <a:gd name="connsiteX28" fmla="*/ 119063 w 352425"/>
                <a:gd name="connsiteY28" fmla="*/ 254794 h 307181"/>
                <a:gd name="connsiteX29" fmla="*/ 135732 w 352425"/>
                <a:gd name="connsiteY29" fmla="*/ 254794 h 307181"/>
                <a:gd name="connsiteX30" fmla="*/ 138113 w 352425"/>
                <a:gd name="connsiteY30" fmla="*/ 266700 h 307181"/>
                <a:gd name="connsiteX31" fmla="*/ 142875 w 352425"/>
                <a:gd name="connsiteY31" fmla="*/ 271463 h 307181"/>
                <a:gd name="connsiteX32" fmla="*/ 128588 w 352425"/>
                <a:gd name="connsiteY32" fmla="*/ 283369 h 307181"/>
                <a:gd name="connsiteX33" fmla="*/ 145257 w 352425"/>
                <a:gd name="connsiteY33" fmla="*/ 304800 h 307181"/>
                <a:gd name="connsiteX34" fmla="*/ 157163 w 352425"/>
                <a:gd name="connsiteY34" fmla="*/ 307181 h 307181"/>
                <a:gd name="connsiteX35" fmla="*/ 176213 w 352425"/>
                <a:gd name="connsiteY35" fmla="*/ 288131 h 307181"/>
                <a:gd name="connsiteX36" fmla="*/ 192882 w 352425"/>
                <a:gd name="connsiteY36" fmla="*/ 273844 h 307181"/>
                <a:gd name="connsiteX37" fmla="*/ 195263 w 352425"/>
                <a:gd name="connsiteY37" fmla="*/ 261938 h 307181"/>
                <a:gd name="connsiteX38" fmla="*/ 207169 w 352425"/>
                <a:gd name="connsiteY38" fmla="*/ 264319 h 307181"/>
                <a:gd name="connsiteX39" fmla="*/ 228600 w 352425"/>
                <a:gd name="connsiteY39" fmla="*/ 264319 h 307181"/>
                <a:gd name="connsiteX40" fmla="*/ 242888 w 352425"/>
                <a:gd name="connsiteY40" fmla="*/ 250031 h 307181"/>
                <a:gd name="connsiteX41" fmla="*/ 250032 w 352425"/>
                <a:gd name="connsiteY41" fmla="*/ 250031 h 307181"/>
                <a:gd name="connsiteX42" fmla="*/ 250032 w 352425"/>
                <a:gd name="connsiteY42" fmla="*/ 250031 h 307181"/>
                <a:gd name="connsiteX43" fmla="*/ 250032 w 352425"/>
                <a:gd name="connsiteY43" fmla="*/ 250031 h 307181"/>
                <a:gd name="connsiteX44" fmla="*/ 271463 w 352425"/>
                <a:gd name="connsiteY44" fmla="*/ 230981 h 307181"/>
                <a:gd name="connsiteX45" fmla="*/ 278607 w 352425"/>
                <a:gd name="connsiteY45" fmla="*/ 226219 h 307181"/>
                <a:gd name="connsiteX46" fmla="*/ 285750 w 352425"/>
                <a:gd name="connsiteY46" fmla="*/ 235744 h 307181"/>
                <a:gd name="connsiteX47" fmla="*/ 285750 w 352425"/>
                <a:gd name="connsiteY47" fmla="*/ 235744 h 307181"/>
                <a:gd name="connsiteX48" fmla="*/ 302419 w 352425"/>
                <a:gd name="connsiteY48" fmla="*/ 226219 h 307181"/>
                <a:gd name="connsiteX49" fmla="*/ 311944 w 352425"/>
                <a:gd name="connsiteY49" fmla="*/ 204788 h 307181"/>
                <a:gd name="connsiteX50" fmla="*/ 309563 w 352425"/>
                <a:gd name="connsiteY50" fmla="*/ 185738 h 307181"/>
                <a:gd name="connsiteX51" fmla="*/ 323850 w 352425"/>
                <a:gd name="connsiteY51" fmla="*/ 157163 h 307181"/>
                <a:gd name="connsiteX52" fmla="*/ 321469 w 352425"/>
                <a:gd name="connsiteY52" fmla="*/ 128588 h 307181"/>
                <a:gd name="connsiteX53" fmla="*/ 326232 w 352425"/>
                <a:gd name="connsiteY53" fmla="*/ 114300 h 307181"/>
                <a:gd name="connsiteX54" fmla="*/ 326232 w 352425"/>
                <a:gd name="connsiteY54" fmla="*/ 114300 h 307181"/>
                <a:gd name="connsiteX55" fmla="*/ 352425 w 352425"/>
                <a:gd name="connsiteY55" fmla="*/ 71438 h 307181"/>
                <a:gd name="connsiteX56" fmla="*/ 350044 w 352425"/>
                <a:gd name="connsiteY56" fmla="*/ 40481 h 307181"/>
                <a:gd name="connsiteX57" fmla="*/ 297657 w 352425"/>
                <a:gd name="connsiteY57" fmla="*/ 0 h 30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52425" h="307181">
                  <a:moveTo>
                    <a:pt x="297657" y="0"/>
                  </a:moveTo>
                  <a:lnTo>
                    <a:pt x="290513" y="50006"/>
                  </a:lnTo>
                  <a:lnTo>
                    <a:pt x="300038" y="59531"/>
                  </a:lnTo>
                  <a:lnTo>
                    <a:pt x="290513" y="78581"/>
                  </a:lnTo>
                  <a:lnTo>
                    <a:pt x="288132" y="97631"/>
                  </a:lnTo>
                  <a:lnTo>
                    <a:pt x="273844" y="128588"/>
                  </a:lnTo>
                  <a:lnTo>
                    <a:pt x="254794" y="150019"/>
                  </a:lnTo>
                  <a:lnTo>
                    <a:pt x="235744" y="145256"/>
                  </a:lnTo>
                  <a:lnTo>
                    <a:pt x="233363" y="119063"/>
                  </a:lnTo>
                  <a:lnTo>
                    <a:pt x="211932" y="107156"/>
                  </a:lnTo>
                  <a:lnTo>
                    <a:pt x="211932" y="107156"/>
                  </a:lnTo>
                  <a:lnTo>
                    <a:pt x="202407" y="138113"/>
                  </a:lnTo>
                  <a:lnTo>
                    <a:pt x="202407" y="150019"/>
                  </a:lnTo>
                  <a:lnTo>
                    <a:pt x="202407" y="150019"/>
                  </a:lnTo>
                  <a:lnTo>
                    <a:pt x="183357" y="157163"/>
                  </a:lnTo>
                  <a:lnTo>
                    <a:pt x="183357" y="157163"/>
                  </a:lnTo>
                  <a:lnTo>
                    <a:pt x="161925" y="195263"/>
                  </a:lnTo>
                  <a:lnTo>
                    <a:pt x="164307" y="219075"/>
                  </a:lnTo>
                  <a:lnTo>
                    <a:pt x="157163" y="226219"/>
                  </a:lnTo>
                  <a:lnTo>
                    <a:pt x="133350" y="219075"/>
                  </a:lnTo>
                  <a:lnTo>
                    <a:pt x="116682" y="216694"/>
                  </a:lnTo>
                  <a:lnTo>
                    <a:pt x="104775" y="226219"/>
                  </a:lnTo>
                  <a:lnTo>
                    <a:pt x="61913" y="226219"/>
                  </a:lnTo>
                  <a:lnTo>
                    <a:pt x="0" y="280988"/>
                  </a:lnTo>
                  <a:lnTo>
                    <a:pt x="21432" y="288131"/>
                  </a:lnTo>
                  <a:lnTo>
                    <a:pt x="21432" y="288131"/>
                  </a:lnTo>
                  <a:lnTo>
                    <a:pt x="54769" y="278606"/>
                  </a:lnTo>
                  <a:lnTo>
                    <a:pt x="85725" y="264319"/>
                  </a:lnTo>
                  <a:lnTo>
                    <a:pt x="119063" y="254794"/>
                  </a:lnTo>
                  <a:lnTo>
                    <a:pt x="135732" y="254794"/>
                  </a:lnTo>
                  <a:lnTo>
                    <a:pt x="138113" y="266700"/>
                  </a:lnTo>
                  <a:lnTo>
                    <a:pt x="142875" y="271463"/>
                  </a:lnTo>
                  <a:lnTo>
                    <a:pt x="128588" y="283369"/>
                  </a:lnTo>
                  <a:lnTo>
                    <a:pt x="145257" y="304800"/>
                  </a:lnTo>
                  <a:lnTo>
                    <a:pt x="157163" y="307181"/>
                  </a:lnTo>
                  <a:lnTo>
                    <a:pt x="176213" y="288131"/>
                  </a:lnTo>
                  <a:lnTo>
                    <a:pt x="192882" y="273844"/>
                  </a:lnTo>
                  <a:lnTo>
                    <a:pt x="195263" y="261938"/>
                  </a:lnTo>
                  <a:lnTo>
                    <a:pt x="207169" y="264319"/>
                  </a:lnTo>
                  <a:lnTo>
                    <a:pt x="228600" y="264319"/>
                  </a:lnTo>
                  <a:lnTo>
                    <a:pt x="242888" y="250031"/>
                  </a:lnTo>
                  <a:lnTo>
                    <a:pt x="250032" y="250031"/>
                  </a:lnTo>
                  <a:lnTo>
                    <a:pt x="250032" y="250031"/>
                  </a:lnTo>
                  <a:lnTo>
                    <a:pt x="250032" y="250031"/>
                  </a:lnTo>
                  <a:lnTo>
                    <a:pt x="271463" y="230981"/>
                  </a:lnTo>
                  <a:lnTo>
                    <a:pt x="278607" y="226219"/>
                  </a:lnTo>
                  <a:lnTo>
                    <a:pt x="285750" y="235744"/>
                  </a:lnTo>
                  <a:lnTo>
                    <a:pt x="285750" y="235744"/>
                  </a:lnTo>
                  <a:lnTo>
                    <a:pt x="302419" y="226219"/>
                  </a:lnTo>
                  <a:lnTo>
                    <a:pt x="311944" y="204788"/>
                  </a:lnTo>
                  <a:lnTo>
                    <a:pt x="309563" y="185738"/>
                  </a:lnTo>
                  <a:lnTo>
                    <a:pt x="323850" y="157163"/>
                  </a:lnTo>
                  <a:lnTo>
                    <a:pt x="321469" y="128588"/>
                  </a:lnTo>
                  <a:lnTo>
                    <a:pt x="326232" y="114300"/>
                  </a:lnTo>
                  <a:lnTo>
                    <a:pt x="326232" y="114300"/>
                  </a:lnTo>
                  <a:lnTo>
                    <a:pt x="352425" y="71438"/>
                  </a:lnTo>
                  <a:lnTo>
                    <a:pt x="350044" y="40481"/>
                  </a:lnTo>
                  <a:lnTo>
                    <a:pt x="297657" y="0"/>
                  </a:lnTo>
                  <a:close/>
                </a:path>
              </a:pathLst>
            </a:custGeom>
            <a:solidFill>
              <a:schemeClr val="accent2">
                <a:lumMod val="7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フリーフォーム 7"/>
            <p:cNvSpPr/>
            <p:nvPr/>
          </p:nvSpPr>
          <p:spPr>
            <a:xfrm>
              <a:off x="5607844" y="3293269"/>
              <a:ext cx="50006" cy="61912"/>
            </a:xfrm>
            <a:custGeom>
              <a:avLst/>
              <a:gdLst>
                <a:gd name="connsiteX0" fmla="*/ 50006 w 50006"/>
                <a:gd name="connsiteY0" fmla="*/ 0 h 61912"/>
                <a:gd name="connsiteX1" fmla="*/ 0 w 50006"/>
                <a:gd name="connsiteY1" fmla="*/ 21431 h 61912"/>
                <a:gd name="connsiteX2" fmla="*/ 0 w 50006"/>
                <a:gd name="connsiteY2" fmla="*/ 47625 h 61912"/>
                <a:gd name="connsiteX3" fmla="*/ 19050 w 50006"/>
                <a:gd name="connsiteY3" fmla="*/ 61912 h 61912"/>
                <a:gd name="connsiteX4" fmla="*/ 50006 w 50006"/>
                <a:gd name="connsiteY4" fmla="*/ 0 h 61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06" h="61912">
                  <a:moveTo>
                    <a:pt x="50006" y="0"/>
                  </a:moveTo>
                  <a:lnTo>
                    <a:pt x="0" y="21431"/>
                  </a:lnTo>
                  <a:lnTo>
                    <a:pt x="0" y="47625"/>
                  </a:lnTo>
                  <a:lnTo>
                    <a:pt x="19050" y="61912"/>
                  </a:lnTo>
                  <a:lnTo>
                    <a:pt x="50006" y="0"/>
                  </a:lnTo>
                  <a:close/>
                </a:path>
              </a:pathLst>
            </a:custGeom>
            <a:solidFill>
              <a:schemeClr val="accent2">
                <a:lumMod val="7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フリーフォーム 8"/>
            <p:cNvSpPr/>
            <p:nvPr/>
          </p:nvSpPr>
          <p:spPr>
            <a:xfrm>
              <a:off x="5526881" y="3307556"/>
              <a:ext cx="64294" cy="109538"/>
            </a:xfrm>
            <a:custGeom>
              <a:avLst/>
              <a:gdLst>
                <a:gd name="connsiteX0" fmla="*/ 14288 w 64294"/>
                <a:gd name="connsiteY0" fmla="*/ 0 h 109538"/>
                <a:gd name="connsiteX1" fmla="*/ 0 w 64294"/>
                <a:gd name="connsiteY1" fmla="*/ 90488 h 109538"/>
                <a:gd name="connsiteX2" fmla="*/ 33338 w 64294"/>
                <a:gd name="connsiteY2" fmla="*/ 109538 h 109538"/>
                <a:gd name="connsiteX3" fmla="*/ 52388 w 64294"/>
                <a:gd name="connsiteY3" fmla="*/ 85725 h 109538"/>
                <a:gd name="connsiteX4" fmla="*/ 64294 w 64294"/>
                <a:gd name="connsiteY4" fmla="*/ 38100 h 109538"/>
                <a:gd name="connsiteX5" fmla="*/ 14288 w 64294"/>
                <a:gd name="connsiteY5" fmla="*/ 0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94" h="109538">
                  <a:moveTo>
                    <a:pt x="14288" y="0"/>
                  </a:moveTo>
                  <a:lnTo>
                    <a:pt x="0" y="90488"/>
                  </a:lnTo>
                  <a:lnTo>
                    <a:pt x="33338" y="109538"/>
                  </a:lnTo>
                  <a:lnTo>
                    <a:pt x="52388" y="85725"/>
                  </a:lnTo>
                  <a:lnTo>
                    <a:pt x="64294" y="38100"/>
                  </a:lnTo>
                  <a:lnTo>
                    <a:pt x="14288" y="0"/>
                  </a:lnTo>
                  <a:close/>
                </a:path>
              </a:pathLst>
            </a:custGeom>
            <a:solidFill>
              <a:schemeClr val="accent2">
                <a:lumMod val="7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10" name="フリーフォーム 9"/>
          <p:cNvSpPr/>
          <p:nvPr/>
        </p:nvSpPr>
        <p:spPr>
          <a:xfrm>
            <a:off x="1224458" y="2850421"/>
            <a:ext cx="234576" cy="205490"/>
          </a:xfrm>
          <a:custGeom>
            <a:avLst/>
            <a:gdLst>
              <a:gd name="connsiteX0" fmla="*/ 0 w 304800"/>
              <a:gd name="connsiteY0" fmla="*/ 38100 h 283369"/>
              <a:gd name="connsiteX1" fmla="*/ 7144 w 304800"/>
              <a:gd name="connsiteY1" fmla="*/ 119063 h 283369"/>
              <a:gd name="connsiteX2" fmla="*/ 7144 w 304800"/>
              <a:gd name="connsiteY2" fmla="*/ 185738 h 283369"/>
              <a:gd name="connsiteX3" fmla="*/ 38100 w 304800"/>
              <a:gd name="connsiteY3" fmla="*/ 197644 h 283369"/>
              <a:gd name="connsiteX4" fmla="*/ 64294 w 304800"/>
              <a:gd name="connsiteY4" fmla="*/ 235744 h 283369"/>
              <a:gd name="connsiteX5" fmla="*/ 121444 w 304800"/>
              <a:gd name="connsiteY5" fmla="*/ 254794 h 283369"/>
              <a:gd name="connsiteX6" fmla="*/ 138113 w 304800"/>
              <a:gd name="connsiteY6" fmla="*/ 283369 h 283369"/>
              <a:gd name="connsiteX7" fmla="*/ 259556 w 304800"/>
              <a:gd name="connsiteY7" fmla="*/ 278606 h 283369"/>
              <a:gd name="connsiteX8" fmla="*/ 295275 w 304800"/>
              <a:gd name="connsiteY8" fmla="*/ 230981 h 283369"/>
              <a:gd name="connsiteX9" fmla="*/ 304800 w 304800"/>
              <a:gd name="connsiteY9" fmla="*/ 209550 h 283369"/>
              <a:gd name="connsiteX10" fmla="*/ 297656 w 304800"/>
              <a:gd name="connsiteY10" fmla="*/ 166688 h 283369"/>
              <a:gd name="connsiteX11" fmla="*/ 285750 w 304800"/>
              <a:gd name="connsiteY11" fmla="*/ 54769 h 283369"/>
              <a:gd name="connsiteX12" fmla="*/ 269081 w 304800"/>
              <a:gd name="connsiteY12" fmla="*/ 11906 h 283369"/>
              <a:gd name="connsiteX13" fmla="*/ 164306 w 304800"/>
              <a:gd name="connsiteY13" fmla="*/ 2381 h 283369"/>
              <a:gd name="connsiteX14" fmla="*/ 140494 w 304800"/>
              <a:gd name="connsiteY14" fmla="*/ 19050 h 283369"/>
              <a:gd name="connsiteX15" fmla="*/ 130969 w 304800"/>
              <a:gd name="connsiteY15" fmla="*/ 0 h 283369"/>
              <a:gd name="connsiteX16" fmla="*/ 0 w 304800"/>
              <a:gd name="connsiteY16" fmla="*/ 38100 h 28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800" h="283369">
                <a:moveTo>
                  <a:pt x="0" y="38100"/>
                </a:moveTo>
                <a:lnTo>
                  <a:pt x="7144" y="119063"/>
                </a:lnTo>
                <a:lnTo>
                  <a:pt x="7144" y="185738"/>
                </a:lnTo>
                <a:lnTo>
                  <a:pt x="38100" y="197644"/>
                </a:lnTo>
                <a:lnTo>
                  <a:pt x="64294" y="235744"/>
                </a:lnTo>
                <a:lnTo>
                  <a:pt x="121444" y="254794"/>
                </a:lnTo>
                <a:lnTo>
                  <a:pt x="138113" y="283369"/>
                </a:lnTo>
                <a:lnTo>
                  <a:pt x="259556" y="278606"/>
                </a:lnTo>
                <a:lnTo>
                  <a:pt x="295275" y="230981"/>
                </a:lnTo>
                <a:lnTo>
                  <a:pt x="304800" y="209550"/>
                </a:lnTo>
                <a:lnTo>
                  <a:pt x="297656" y="166688"/>
                </a:lnTo>
                <a:lnTo>
                  <a:pt x="285750" y="54769"/>
                </a:lnTo>
                <a:lnTo>
                  <a:pt x="269081" y="11906"/>
                </a:lnTo>
                <a:lnTo>
                  <a:pt x="164306" y="2381"/>
                </a:lnTo>
                <a:lnTo>
                  <a:pt x="140494" y="19050"/>
                </a:lnTo>
                <a:lnTo>
                  <a:pt x="130969" y="0"/>
                </a:lnTo>
                <a:lnTo>
                  <a:pt x="0" y="38100"/>
                </a:lnTo>
                <a:close/>
              </a:path>
            </a:pathLst>
          </a:custGeom>
          <a:solidFill>
            <a:schemeClr val="accent1">
              <a:lumMod val="40000"/>
              <a:lumOff val="6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dirty="0"/>
          </a:p>
        </p:txBody>
      </p:sp>
      <p:pic>
        <p:nvPicPr>
          <p:cNvPr id="11" name="図 10"/>
          <p:cNvPicPr>
            <a:picLocks noChangeAspect="1"/>
          </p:cNvPicPr>
          <p:nvPr/>
        </p:nvPicPr>
        <p:blipFill rotWithShape="1">
          <a:blip r:embed="rId3"/>
          <a:srcRect l="12741" t="20034" r="14261" b="26453"/>
          <a:stretch/>
        </p:blipFill>
        <p:spPr>
          <a:xfrm>
            <a:off x="1306926" y="2975699"/>
            <a:ext cx="137446" cy="36158"/>
          </a:xfrm>
          <a:prstGeom prst="rect">
            <a:avLst/>
          </a:prstGeom>
        </p:spPr>
      </p:pic>
      <p:sp>
        <p:nvSpPr>
          <p:cNvPr id="12" name="フリーフォーム 11"/>
          <p:cNvSpPr/>
          <p:nvPr/>
        </p:nvSpPr>
        <p:spPr>
          <a:xfrm>
            <a:off x="1724765" y="4364750"/>
            <a:ext cx="179598" cy="224002"/>
          </a:xfrm>
          <a:custGeom>
            <a:avLst/>
            <a:gdLst>
              <a:gd name="connsiteX0" fmla="*/ 0 w 233363"/>
              <a:gd name="connsiteY0" fmla="*/ 19050 h 288131"/>
              <a:gd name="connsiteX1" fmla="*/ 30957 w 233363"/>
              <a:gd name="connsiteY1" fmla="*/ 69056 h 288131"/>
              <a:gd name="connsiteX2" fmla="*/ 19050 w 233363"/>
              <a:gd name="connsiteY2" fmla="*/ 111919 h 288131"/>
              <a:gd name="connsiteX3" fmla="*/ 2382 w 233363"/>
              <a:gd name="connsiteY3" fmla="*/ 133350 h 288131"/>
              <a:gd name="connsiteX4" fmla="*/ 14288 w 233363"/>
              <a:gd name="connsiteY4" fmla="*/ 150019 h 288131"/>
              <a:gd name="connsiteX5" fmla="*/ 4763 w 233363"/>
              <a:gd name="connsiteY5" fmla="*/ 176213 h 288131"/>
              <a:gd name="connsiteX6" fmla="*/ 166688 w 233363"/>
              <a:gd name="connsiteY6" fmla="*/ 288131 h 288131"/>
              <a:gd name="connsiteX7" fmla="*/ 211932 w 233363"/>
              <a:gd name="connsiteY7" fmla="*/ 204788 h 288131"/>
              <a:gd name="connsiteX8" fmla="*/ 214313 w 233363"/>
              <a:gd name="connsiteY8" fmla="*/ 52388 h 288131"/>
              <a:gd name="connsiteX9" fmla="*/ 233363 w 233363"/>
              <a:gd name="connsiteY9" fmla="*/ 21431 h 288131"/>
              <a:gd name="connsiteX10" fmla="*/ 204788 w 233363"/>
              <a:gd name="connsiteY10" fmla="*/ 11906 h 288131"/>
              <a:gd name="connsiteX11" fmla="*/ 173832 w 233363"/>
              <a:gd name="connsiteY11" fmla="*/ 30956 h 288131"/>
              <a:gd name="connsiteX12" fmla="*/ 123825 w 233363"/>
              <a:gd name="connsiteY12" fmla="*/ 26194 h 288131"/>
              <a:gd name="connsiteX13" fmla="*/ 66675 w 233363"/>
              <a:gd name="connsiteY13" fmla="*/ 0 h 288131"/>
              <a:gd name="connsiteX14" fmla="*/ 0 w 233363"/>
              <a:gd name="connsiteY14" fmla="*/ 19050 h 288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3363" h="288131">
                <a:moveTo>
                  <a:pt x="0" y="19050"/>
                </a:moveTo>
                <a:lnTo>
                  <a:pt x="30957" y="69056"/>
                </a:lnTo>
                <a:lnTo>
                  <a:pt x="19050" y="111919"/>
                </a:lnTo>
                <a:lnTo>
                  <a:pt x="2382" y="133350"/>
                </a:lnTo>
                <a:lnTo>
                  <a:pt x="14288" y="150019"/>
                </a:lnTo>
                <a:lnTo>
                  <a:pt x="4763" y="176213"/>
                </a:lnTo>
                <a:lnTo>
                  <a:pt x="166688" y="288131"/>
                </a:lnTo>
                <a:lnTo>
                  <a:pt x="211932" y="204788"/>
                </a:lnTo>
                <a:cubicBezTo>
                  <a:pt x="212726" y="153988"/>
                  <a:pt x="213519" y="103188"/>
                  <a:pt x="214313" y="52388"/>
                </a:cubicBezTo>
                <a:lnTo>
                  <a:pt x="233363" y="21431"/>
                </a:lnTo>
                <a:lnTo>
                  <a:pt x="204788" y="11906"/>
                </a:lnTo>
                <a:lnTo>
                  <a:pt x="173832" y="30956"/>
                </a:lnTo>
                <a:lnTo>
                  <a:pt x="123825" y="26194"/>
                </a:lnTo>
                <a:lnTo>
                  <a:pt x="66675" y="0"/>
                </a:lnTo>
                <a:lnTo>
                  <a:pt x="0" y="19050"/>
                </a:lnTo>
                <a:close/>
              </a:path>
            </a:pathLst>
          </a:custGeom>
          <a:solidFill>
            <a:schemeClr val="accent1">
              <a:lumMod val="40000"/>
              <a:lumOff val="6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3" name="図 12"/>
          <p:cNvPicPr>
            <a:picLocks noChangeAspect="1"/>
          </p:cNvPicPr>
          <p:nvPr/>
        </p:nvPicPr>
        <p:blipFill rotWithShape="1">
          <a:blip r:embed="rId4"/>
          <a:srcRect l="16812" t="25983" r="17165" b="28547"/>
          <a:stretch/>
        </p:blipFill>
        <p:spPr>
          <a:xfrm>
            <a:off x="1752777" y="4460088"/>
            <a:ext cx="138231" cy="40727"/>
          </a:xfrm>
          <a:prstGeom prst="rect">
            <a:avLst/>
          </a:prstGeom>
          <a:ln w="12700">
            <a:noFill/>
          </a:ln>
        </p:spPr>
      </p:pic>
      <p:sp>
        <p:nvSpPr>
          <p:cNvPr id="14" name="フリーフォーム 13"/>
          <p:cNvSpPr/>
          <p:nvPr/>
        </p:nvSpPr>
        <p:spPr>
          <a:xfrm>
            <a:off x="6850617" y="3611288"/>
            <a:ext cx="753209" cy="473922"/>
          </a:xfrm>
          <a:custGeom>
            <a:avLst/>
            <a:gdLst>
              <a:gd name="connsiteX0" fmla="*/ 0 w 978694"/>
              <a:gd name="connsiteY0" fmla="*/ 28575 h 609600"/>
              <a:gd name="connsiteX1" fmla="*/ 40481 w 978694"/>
              <a:gd name="connsiteY1" fmla="*/ 102394 h 609600"/>
              <a:gd name="connsiteX2" fmla="*/ 92869 w 978694"/>
              <a:gd name="connsiteY2" fmla="*/ 164306 h 609600"/>
              <a:gd name="connsiteX3" fmla="*/ 88106 w 978694"/>
              <a:gd name="connsiteY3" fmla="*/ 204787 h 609600"/>
              <a:gd name="connsiteX4" fmla="*/ 140494 w 978694"/>
              <a:gd name="connsiteY4" fmla="*/ 230981 h 609600"/>
              <a:gd name="connsiteX5" fmla="*/ 164306 w 978694"/>
              <a:gd name="connsiteY5" fmla="*/ 297656 h 609600"/>
              <a:gd name="connsiteX6" fmla="*/ 238125 w 978694"/>
              <a:gd name="connsiteY6" fmla="*/ 371475 h 609600"/>
              <a:gd name="connsiteX7" fmla="*/ 259556 w 978694"/>
              <a:gd name="connsiteY7" fmla="*/ 357187 h 609600"/>
              <a:gd name="connsiteX8" fmla="*/ 90487 w 978694"/>
              <a:gd name="connsiteY8" fmla="*/ 111919 h 609600"/>
              <a:gd name="connsiteX9" fmla="*/ 83344 w 978694"/>
              <a:gd name="connsiteY9" fmla="*/ 35719 h 609600"/>
              <a:gd name="connsiteX10" fmla="*/ 140494 w 978694"/>
              <a:gd name="connsiteY10" fmla="*/ 83344 h 609600"/>
              <a:gd name="connsiteX11" fmla="*/ 138112 w 978694"/>
              <a:gd name="connsiteY11" fmla="*/ 116681 h 609600"/>
              <a:gd name="connsiteX12" fmla="*/ 250031 w 978694"/>
              <a:gd name="connsiteY12" fmla="*/ 230981 h 609600"/>
              <a:gd name="connsiteX13" fmla="*/ 254794 w 978694"/>
              <a:gd name="connsiteY13" fmla="*/ 252412 h 609600"/>
              <a:gd name="connsiteX14" fmla="*/ 392906 w 978694"/>
              <a:gd name="connsiteY14" fmla="*/ 414337 h 609600"/>
              <a:gd name="connsiteX15" fmla="*/ 371475 w 978694"/>
              <a:gd name="connsiteY15" fmla="*/ 452437 h 609600"/>
              <a:gd name="connsiteX16" fmla="*/ 450056 w 978694"/>
              <a:gd name="connsiteY16" fmla="*/ 523875 h 609600"/>
              <a:gd name="connsiteX17" fmla="*/ 654844 w 978694"/>
              <a:gd name="connsiteY17" fmla="*/ 602456 h 609600"/>
              <a:gd name="connsiteX18" fmla="*/ 690562 w 978694"/>
              <a:gd name="connsiteY18" fmla="*/ 592931 h 609600"/>
              <a:gd name="connsiteX19" fmla="*/ 731044 w 978694"/>
              <a:gd name="connsiteY19" fmla="*/ 581025 h 609600"/>
              <a:gd name="connsiteX20" fmla="*/ 778669 w 978694"/>
              <a:gd name="connsiteY20" fmla="*/ 609600 h 609600"/>
              <a:gd name="connsiteX21" fmla="*/ 850106 w 978694"/>
              <a:gd name="connsiteY21" fmla="*/ 590550 h 609600"/>
              <a:gd name="connsiteX22" fmla="*/ 828675 w 978694"/>
              <a:gd name="connsiteY22" fmla="*/ 545306 h 609600"/>
              <a:gd name="connsiteX23" fmla="*/ 895350 w 978694"/>
              <a:gd name="connsiteY23" fmla="*/ 533400 h 609600"/>
              <a:gd name="connsiteX24" fmla="*/ 954881 w 978694"/>
              <a:gd name="connsiteY24" fmla="*/ 500062 h 609600"/>
              <a:gd name="connsiteX25" fmla="*/ 954881 w 978694"/>
              <a:gd name="connsiteY25" fmla="*/ 445294 h 609600"/>
              <a:gd name="connsiteX26" fmla="*/ 978694 w 978694"/>
              <a:gd name="connsiteY26" fmla="*/ 426244 h 609600"/>
              <a:gd name="connsiteX27" fmla="*/ 973931 w 978694"/>
              <a:gd name="connsiteY27" fmla="*/ 411956 h 609600"/>
              <a:gd name="connsiteX28" fmla="*/ 892969 w 978694"/>
              <a:gd name="connsiteY28" fmla="*/ 414337 h 609600"/>
              <a:gd name="connsiteX29" fmla="*/ 847725 w 978694"/>
              <a:gd name="connsiteY29" fmla="*/ 469106 h 609600"/>
              <a:gd name="connsiteX30" fmla="*/ 831056 w 978694"/>
              <a:gd name="connsiteY30" fmla="*/ 502444 h 609600"/>
              <a:gd name="connsiteX31" fmla="*/ 723900 w 978694"/>
              <a:gd name="connsiteY31" fmla="*/ 516731 h 609600"/>
              <a:gd name="connsiteX32" fmla="*/ 666750 w 978694"/>
              <a:gd name="connsiteY32" fmla="*/ 488156 h 609600"/>
              <a:gd name="connsiteX33" fmla="*/ 642937 w 978694"/>
              <a:gd name="connsiteY33" fmla="*/ 426244 h 609600"/>
              <a:gd name="connsiteX34" fmla="*/ 619125 w 978694"/>
              <a:gd name="connsiteY34" fmla="*/ 357187 h 609600"/>
              <a:gd name="connsiteX35" fmla="*/ 654844 w 978694"/>
              <a:gd name="connsiteY35" fmla="*/ 264319 h 609600"/>
              <a:gd name="connsiteX36" fmla="*/ 559594 w 978694"/>
              <a:gd name="connsiteY36" fmla="*/ 228600 h 609600"/>
              <a:gd name="connsiteX37" fmla="*/ 531019 w 978694"/>
              <a:gd name="connsiteY37" fmla="*/ 145256 h 609600"/>
              <a:gd name="connsiteX38" fmla="*/ 466725 w 978694"/>
              <a:gd name="connsiteY38" fmla="*/ 119062 h 609600"/>
              <a:gd name="connsiteX39" fmla="*/ 459581 w 978694"/>
              <a:gd name="connsiteY39" fmla="*/ 147637 h 609600"/>
              <a:gd name="connsiteX40" fmla="*/ 423862 w 978694"/>
              <a:gd name="connsiteY40" fmla="*/ 135731 h 609600"/>
              <a:gd name="connsiteX41" fmla="*/ 347662 w 978694"/>
              <a:gd name="connsiteY41" fmla="*/ 47625 h 609600"/>
              <a:gd name="connsiteX42" fmla="*/ 290512 w 978694"/>
              <a:gd name="connsiteY42" fmla="*/ 47625 h 609600"/>
              <a:gd name="connsiteX43" fmla="*/ 276225 w 978694"/>
              <a:gd name="connsiteY43" fmla="*/ 69056 h 609600"/>
              <a:gd name="connsiteX44" fmla="*/ 188119 w 978694"/>
              <a:gd name="connsiteY44" fmla="*/ 59531 h 609600"/>
              <a:gd name="connsiteX45" fmla="*/ 71437 w 978694"/>
              <a:gd name="connsiteY45" fmla="*/ 0 h 609600"/>
              <a:gd name="connsiteX46" fmla="*/ 0 w 978694"/>
              <a:gd name="connsiteY46" fmla="*/ 28575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78694" h="609600">
                <a:moveTo>
                  <a:pt x="0" y="28575"/>
                </a:moveTo>
                <a:lnTo>
                  <a:pt x="40481" y="102394"/>
                </a:lnTo>
                <a:lnTo>
                  <a:pt x="92869" y="164306"/>
                </a:lnTo>
                <a:lnTo>
                  <a:pt x="88106" y="204787"/>
                </a:lnTo>
                <a:lnTo>
                  <a:pt x="140494" y="230981"/>
                </a:lnTo>
                <a:lnTo>
                  <a:pt x="164306" y="297656"/>
                </a:lnTo>
                <a:lnTo>
                  <a:pt x="238125" y="371475"/>
                </a:lnTo>
                <a:lnTo>
                  <a:pt x="259556" y="357187"/>
                </a:lnTo>
                <a:lnTo>
                  <a:pt x="90487" y="111919"/>
                </a:lnTo>
                <a:lnTo>
                  <a:pt x="83344" y="35719"/>
                </a:lnTo>
                <a:lnTo>
                  <a:pt x="140494" y="83344"/>
                </a:lnTo>
                <a:lnTo>
                  <a:pt x="138112" y="116681"/>
                </a:lnTo>
                <a:lnTo>
                  <a:pt x="250031" y="230981"/>
                </a:lnTo>
                <a:lnTo>
                  <a:pt x="254794" y="252412"/>
                </a:lnTo>
                <a:lnTo>
                  <a:pt x="392906" y="414337"/>
                </a:lnTo>
                <a:lnTo>
                  <a:pt x="371475" y="452437"/>
                </a:lnTo>
                <a:lnTo>
                  <a:pt x="450056" y="523875"/>
                </a:lnTo>
                <a:lnTo>
                  <a:pt x="654844" y="602456"/>
                </a:lnTo>
                <a:lnTo>
                  <a:pt x="690562" y="592931"/>
                </a:lnTo>
                <a:lnTo>
                  <a:pt x="731044" y="581025"/>
                </a:lnTo>
                <a:lnTo>
                  <a:pt x="778669" y="609600"/>
                </a:lnTo>
                <a:lnTo>
                  <a:pt x="850106" y="590550"/>
                </a:lnTo>
                <a:lnTo>
                  <a:pt x="828675" y="545306"/>
                </a:lnTo>
                <a:lnTo>
                  <a:pt x="895350" y="533400"/>
                </a:lnTo>
                <a:lnTo>
                  <a:pt x="954881" y="500062"/>
                </a:lnTo>
                <a:lnTo>
                  <a:pt x="954881" y="445294"/>
                </a:lnTo>
                <a:lnTo>
                  <a:pt x="978694" y="426244"/>
                </a:lnTo>
                <a:lnTo>
                  <a:pt x="973931" y="411956"/>
                </a:lnTo>
                <a:lnTo>
                  <a:pt x="892969" y="414337"/>
                </a:lnTo>
                <a:lnTo>
                  <a:pt x="847725" y="469106"/>
                </a:lnTo>
                <a:lnTo>
                  <a:pt x="831056" y="502444"/>
                </a:lnTo>
                <a:lnTo>
                  <a:pt x="723900" y="516731"/>
                </a:lnTo>
                <a:lnTo>
                  <a:pt x="666750" y="488156"/>
                </a:lnTo>
                <a:lnTo>
                  <a:pt x="642937" y="426244"/>
                </a:lnTo>
                <a:lnTo>
                  <a:pt x="619125" y="357187"/>
                </a:lnTo>
                <a:lnTo>
                  <a:pt x="654844" y="264319"/>
                </a:lnTo>
                <a:lnTo>
                  <a:pt x="559594" y="228600"/>
                </a:lnTo>
                <a:lnTo>
                  <a:pt x="531019" y="145256"/>
                </a:lnTo>
                <a:lnTo>
                  <a:pt x="466725" y="119062"/>
                </a:lnTo>
                <a:lnTo>
                  <a:pt x="459581" y="147637"/>
                </a:lnTo>
                <a:lnTo>
                  <a:pt x="423862" y="135731"/>
                </a:lnTo>
                <a:lnTo>
                  <a:pt x="347662" y="47625"/>
                </a:lnTo>
                <a:lnTo>
                  <a:pt x="290512" y="47625"/>
                </a:lnTo>
                <a:lnTo>
                  <a:pt x="276225" y="69056"/>
                </a:lnTo>
                <a:lnTo>
                  <a:pt x="188119" y="59531"/>
                </a:lnTo>
                <a:lnTo>
                  <a:pt x="71437" y="0"/>
                </a:lnTo>
                <a:lnTo>
                  <a:pt x="0" y="28575"/>
                </a:lnTo>
                <a:close/>
              </a:path>
            </a:pathLst>
          </a:custGeom>
          <a:solidFill>
            <a:schemeClr val="accent1">
              <a:lumMod val="40000"/>
              <a:lumOff val="6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5" name="図 14"/>
          <p:cNvPicPr>
            <a:picLocks noChangeAspect="1"/>
          </p:cNvPicPr>
          <p:nvPr/>
        </p:nvPicPr>
        <p:blipFill rotWithShape="1">
          <a:blip r:embed="rId5"/>
          <a:srcRect l="14797" t="24168" r="13432" b="29726"/>
          <a:stretch/>
        </p:blipFill>
        <p:spPr>
          <a:xfrm>
            <a:off x="7083360" y="3798265"/>
            <a:ext cx="257026" cy="61092"/>
          </a:xfrm>
          <a:prstGeom prst="rect">
            <a:avLst/>
          </a:prstGeom>
          <a:ln w="12700">
            <a:noFill/>
          </a:ln>
        </p:spPr>
      </p:pic>
      <p:sp>
        <p:nvSpPr>
          <p:cNvPr id="16" name="フリーフォーム 15"/>
          <p:cNvSpPr/>
          <p:nvPr/>
        </p:nvSpPr>
        <p:spPr>
          <a:xfrm>
            <a:off x="3357634" y="4327724"/>
            <a:ext cx="98962" cy="118480"/>
          </a:xfrm>
          <a:custGeom>
            <a:avLst/>
            <a:gdLst>
              <a:gd name="connsiteX0" fmla="*/ 0 w 128588"/>
              <a:gd name="connsiteY0" fmla="*/ 11907 h 152400"/>
              <a:gd name="connsiteX1" fmla="*/ 19050 w 128588"/>
              <a:gd name="connsiteY1" fmla="*/ 90488 h 152400"/>
              <a:gd name="connsiteX2" fmla="*/ 73819 w 128588"/>
              <a:gd name="connsiteY2" fmla="*/ 130969 h 152400"/>
              <a:gd name="connsiteX3" fmla="*/ 111919 w 128588"/>
              <a:gd name="connsiteY3" fmla="*/ 152400 h 152400"/>
              <a:gd name="connsiteX4" fmla="*/ 128588 w 128588"/>
              <a:gd name="connsiteY4" fmla="*/ 133350 h 152400"/>
              <a:gd name="connsiteX5" fmla="*/ 104775 w 128588"/>
              <a:gd name="connsiteY5" fmla="*/ 92869 h 152400"/>
              <a:gd name="connsiteX6" fmla="*/ 109538 w 128588"/>
              <a:gd name="connsiteY6" fmla="*/ 64294 h 152400"/>
              <a:gd name="connsiteX7" fmla="*/ 50006 w 128588"/>
              <a:gd name="connsiteY7" fmla="*/ 0 h 152400"/>
              <a:gd name="connsiteX8" fmla="*/ 0 w 128588"/>
              <a:gd name="connsiteY8" fmla="*/ 11907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588" h="152400">
                <a:moveTo>
                  <a:pt x="0" y="11907"/>
                </a:moveTo>
                <a:lnTo>
                  <a:pt x="19050" y="90488"/>
                </a:lnTo>
                <a:lnTo>
                  <a:pt x="73819" y="130969"/>
                </a:lnTo>
                <a:lnTo>
                  <a:pt x="111919" y="152400"/>
                </a:lnTo>
                <a:lnTo>
                  <a:pt x="128588" y="133350"/>
                </a:lnTo>
                <a:lnTo>
                  <a:pt x="104775" y="92869"/>
                </a:lnTo>
                <a:lnTo>
                  <a:pt x="109538" y="64294"/>
                </a:lnTo>
                <a:lnTo>
                  <a:pt x="50006" y="0"/>
                </a:lnTo>
                <a:lnTo>
                  <a:pt x="0" y="11907"/>
                </a:lnTo>
                <a:close/>
              </a:path>
            </a:pathLst>
          </a:custGeom>
          <a:solidFill>
            <a:schemeClr val="accent1">
              <a:lumMod val="40000"/>
              <a:lumOff val="6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フリーフォーム 16"/>
          <p:cNvSpPr/>
          <p:nvPr/>
        </p:nvSpPr>
        <p:spPr>
          <a:xfrm>
            <a:off x="3606871" y="4324022"/>
            <a:ext cx="212585" cy="140696"/>
          </a:xfrm>
          <a:custGeom>
            <a:avLst/>
            <a:gdLst>
              <a:gd name="connsiteX0" fmla="*/ 0 w 276225"/>
              <a:gd name="connsiteY0" fmla="*/ 166687 h 180975"/>
              <a:gd name="connsiteX1" fmla="*/ 28575 w 276225"/>
              <a:gd name="connsiteY1" fmla="*/ 180975 h 180975"/>
              <a:gd name="connsiteX2" fmla="*/ 76200 w 276225"/>
              <a:gd name="connsiteY2" fmla="*/ 161925 h 180975"/>
              <a:gd name="connsiteX3" fmla="*/ 114300 w 276225"/>
              <a:gd name="connsiteY3" fmla="*/ 166687 h 180975"/>
              <a:gd name="connsiteX4" fmla="*/ 166688 w 276225"/>
              <a:gd name="connsiteY4" fmla="*/ 111919 h 180975"/>
              <a:gd name="connsiteX5" fmla="*/ 192881 w 276225"/>
              <a:gd name="connsiteY5" fmla="*/ 76200 h 180975"/>
              <a:gd name="connsiteX6" fmla="*/ 240506 w 276225"/>
              <a:gd name="connsiteY6" fmla="*/ 80962 h 180975"/>
              <a:gd name="connsiteX7" fmla="*/ 276225 w 276225"/>
              <a:gd name="connsiteY7" fmla="*/ 38100 h 180975"/>
              <a:gd name="connsiteX8" fmla="*/ 223838 w 276225"/>
              <a:gd name="connsiteY8" fmla="*/ 9525 h 180975"/>
              <a:gd name="connsiteX9" fmla="*/ 209550 w 276225"/>
              <a:gd name="connsiteY9" fmla="*/ 0 h 180975"/>
              <a:gd name="connsiteX10" fmla="*/ 180975 w 276225"/>
              <a:gd name="connsiteY10" fmla="*/ 14287 h 180975"/>
              <a:gd name="connsiteX11" fmla="*/ 157163 w 276225"/>
              <a:gd name="connsiteY11" fmla="*/ 40481 h 180975"/>
              <a:gd name="connsiteX12" fmla="*/ 154781 w 276225"/>
              <a:gd name="connsiteY12" fmla="*/ 85725 h 180975"/>
              <a:gd name="connsiteX13" fmla="*/ 135731 w 276225"/>
              <a:gd name="connsiteY13" fmla="*/ 83344 h 180975"/>
              <a:gd name="connsiteX14" fmla="*/ 114300 w 276225"/>
              <a:gd name="connsiteY14" fmla="*/ 83344 h 180975"/>
              <a:gd name="connsiteX15" fmla="*/ 78581 w 276225"/>
              <a:gd name="connsiteY15" fmla="*/ 107156 h 180975"/>
              <a:gd name="connsiteX16" fmla="*/ 59531 w 276225"/>
              <a:gd name="connsiteY16" fmla="*/ 128587 h 180975"/>
              <a:gd name="connsiteX17" fmla="*/ 0 w 276225"/>
              <a:gd name="connsiteY17" fmla="*/ 166687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6225" h="180975">
                <a:moveTo>
                  <a:pt x="0" y="166687"/>
                </a:moveTo>
                <a:lnTo>
                  <a:pt x="28575" y="180975"/>
                </a:lnTo>
                <a:lnTo>
                  <a:pt x="76200" y="161925"/>
                </a:lnTo>
                <a:lnTo>
                  <a:pt x="114300" y="166687"/>
                </a:lnTo>
                <a:lnTo>
                  <a:pt x="166688" y="111919"/>
                </a:lnTo>
                <a:lnTo>
                  <a:pt x="192881" y="76200"/>
                </a:lnTo>
                <a:lnTo>
                  <a:pt x="240506" y="80962"/>
                </a:lnTo>
                <a:lnTo>
                  <a:pt x="276225" y="38100"/>
                </a:lnTo>
                <a:lnTo>
                  <a:pt x="223838" y="9525"/>
                </a:lnTo>
                <a:lnTo>
                  <a:pt x="209550" y="0"/>
                </a:lnTo>
                <a:lnTo>
                  <a:pt x="180975" y="14287"/>
                </a:lnTo>
                <a:lnTo>
                  <a:pt x="157163" y="40481"/>
                </a:lnTo>
                <a:lnTo>
                  <a:pt x="154781" y="85725"/>
                </a:lnTo>
                <a:lnTo>
                  <a:pt x="135731" y="83344"/>
                </a:lnTo>
                <a:lnTo>
                  <a:pt x="114300" y="83344"/>
                </a:lnTo>
                <a:lnTo>
                  <a:pt x="78581" y="107156"/>
                </a:lnTo>
                <a:lnTo>
                  <a:pt x="59531" y="128587"/>
                </a:lnTo>
                <a:lnTo>
                  <a:pt x="0" y="166687"/>
                </a:lnTo>
                <a:close/>
              </a:path>
            </a:pathLst>
          </a:custGeom>
          <a:solidFill>
            <a:schemeClr val="accent1">
              <a:lumMod val="40000"/>
              <a:lumOff val="6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フリーフォーム 17"/>
          <p:cNvSpPr/>
          <p:nvPr/>
        </p:nvSpPr>
        <p:spPr>
          <a:xfrm>
            <a:off x="3229350" y="4338832"/>
            <a:ext cx="267563" cy="294350"/>
          </a:xfrm>
          <a:custGeom>
            <a:avLst/>
            <a:gdLst>
              <a:gd name="connsiteX0" fmla="*/ 0 w 347662"/>
              <a:gd name="connsiteY0" fmla="*/ 0 h 378619"/>
              <a:gd name="connsiteX1" fmla="*/ 21431 w 347662"/>
              <a:gd name="connsiteY1" fmla="*/ 59531 h 378619"/>
              <a:gd name="connsiteX2" fmla="*/ 66675 w 347662"/>
              <a:gd name="connsiteY2" fmla="*/ 92869 h 378619"/>
              <a:gd name="connsiteX3" fmla="*/ 76200 w 347662"/>
              <a:gd name="connsiteY3" fmla="*/ 119062 h 378619"/>
              <a:gd name="connsiteX4" fmla="*/ 107156 w 347662"/>
              <a:gd name="connsiteY4" fmla="*/ 126206 h 378619"/>
              <a:gd name="connsiteX5" fmla="*/ 126206 w 347662"/>
              <a:gd name="connsiteY5" fmla="*/ 164306 h 378619"/>
              <a:gd name="connsiteX6" fmla="*/ 169068 w 347662"/>
              <a:gd name="connsiteY6" fmla="*/ 226219 h 378619"/>
              <a:gd name="connsiteX7" fmla="*/ 173831 w 347662"/>
              <a:gd name="connsiteY7" fmla="*/ 269081 h 378619"/>
              <a:gd name="connsiteX8" fmla="*/ 309562 w 347662"/>
              <a:gd name="connsiteY8" fmla="*/ 378619 h 378619"/>
              <a:gd name="connsiteX9" fmla="*/ 345281 w 347662"/>
              <a:gd name="connsiteY9" fmla="*/ 378619 h 378619"/>
              <a:gd name="connsiteX10" fmla="*/ 342900 w 347662"/>
              <a:gd name="connsiteY10" fmla="*/ 333375 h 378619"/>
              <a:gd name="connsiteX11" fmla="*/ 323850 w 347662"/>
              <a:gd name="connsiteY11" fmla="*/ 326231 h 378619"/>
              <a:gd name="connsiteX12" fmla="*/ 347662 w 347662"/>
              <a:gd name="connsiteY12" fmla="*/ 283369 h 378619"/>
              <a:gd name="connsiteX13" fmla="*/ 292893 w 347662"/>
              <a:gd name="connsiteY13" fmla="*/ 254794 h 378619"/>
              <a:gd name="connsiteX14" fmla="*/ 271462 w 347662"/>
              <a:gd name="connsiteY14" fmla="*/ 223837 h 378619"/>
              <a:gd name="connsiteX15" fmla="*/ 271462 w 347662"/>
              <a:gd name="connsiteY15" fmla="*/ 223837 h 378619"/>
              <a:gd name="connsiteX16" fmla="*/ 271462 w 347662"/>
              <a:gd name="connsiteY16" fmla="*/ 176212 h 378619"/>
              <a:gd name="connsiteX17" fmla="*/ 173831 w 347662"/>
              <a:gd name="connsiteY17" fmla="*/ 173831 h 378619"/>
              <a:gd name="connsiteX18" fmla="*/ 157162 w 347662"/>
              <a:gd name="connsiteY18" fmla="*/ 128587 h 378619"/>
              <a:gd name="connsiteX19" fmla="*/ 178593 w 347662"/>
              <a:gd name="connsiteY19" fmla="*/ 126206 h 378619"/>
              <a:gd name="connsiteX20" fmla="*/ 207168 w 347662"/>
              <a:gd name="connsiteY20" fmla="*/ 126206 h 378619"/>
              <a:gd name="connsiteX21" fmla="*/ 173831 w 347662"/>
              <a:gd name="connsiteY21" fmla="*/ 126206 h 378619"/>
              <a:gd name="connsiteX22" fmla="*/ 140493 w 347662"/>
              <a:gd name="connsiteY22" fmla="*/ 88106 h 378619"/>
              <a:gd name="connsiteX23" fmla="*/ 97631 w 347662"/>
              <a:gd name="connsiteY23" fmla="*/ 64294 h 378619"/>
              <a:gd name="connsiteX24" fmla="*/ 76200 w 347662"/>
              <a:gd name="connsiteY24" fmla="*/ 28575 h 378619"/>
              <a:gd name="connsiteX25" fmla="*/ 0 w 347662"/>
              <a:gd name="connsiteY25" fmla="*/ 0 h 378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47662" h="378619">
                <a:moveTo>
                  <a:pt x="0" y="0"/>
                </a:moveTo>
                <a:lnTo>
                  <a:pt x="21431" y="59531"/>
                </a:lnTo>
                <a:lnTo>
                  <a:pt x="66675" y="92869"/>
                </a:lnTo>
                <a:lnTo>
                  <a:pt x="76200" y="119062"/>
                </a:lnTo>
                <a:lnTo>
                  <a:pt x="107156" y="126206"/>
                </a:lnTo>
                <a:lnTo>
                  <a:pt x="126206" y="164306"/>
                </a:lnTo>
                <a:lnTo>
                  <a:pt x="169068" y="226219"/>
                </a:lnTo>
                <a:lnTo>
                  <a:pt x="173831" y="269081"/>
                </a:lnTo>
                <a:lnTo>
                  <a:pt x="309562" y="378619"/>
                </a:lnTo>
                <a:lnTo>
                  <a:pt x="345281" y="378619"/>
                </a:lnTo>
                <a:lnTo>
                  <a:pt x="342900" y="333375"/>
                </a:lnTo>
                <a:lnTo>
                  <a:pt x="323850" y="326231"/>
                </a:lnTo>
                <a:lnTo>
                  <a:pt x="347662" y="283369"/>
                </a:lnTo>
                <a:lnTo>
                  <a:pt x="292893" y="254794"/>
                </a:lnTo>
                <a:lnTo>
                  <a:pt x="271462" y="223837"/>
                </a:lnTo>
                <a:lnTo>
                  <a:pt x="271462" y="223837"/>
                </a:lnTo>
                <a:lnTo>
                  <a:pt x="271462" y="176212"/>
                </a:lnTo>
                <a:lnTo>
                  <a:pt x="173831" y="173831"/>
                </a:lnTo>
                <a:lnTo>
                  <a:pt x="157162" y="128587"/>
                </a:lnTo>
                <a:lnTo>
                  <a:pt x="178593" y="126206"/>
                </a:lnTo>
                <a:lnTo>
                  <a:pt x="207168" y="126206"/>
                </a:lnTo>
                <a:lnTo>
                  <a:pt x="173831" y="126206"/>
                </a:lnTo>
                <a:lnTo>
                  <a:pt x="140493" y="88106"/>
                </a:lnTo>
                <a:lnTo>
                  <a:pt x="97631" y="64294"/>
                </a:lnTo>
                <a:lnTo>
                  <a:pt x="76200" y="28575"/>
                </a:lnTo>
                <a:lnTo>
                  <a:pt x="0" y="0"/>
                </a:lnTo>
                <a:close/>
              </a:path>
            </a:pathLst>
          </a:custGeom>
          <a:solidFill>
            <a:schemeClr val="accent1">
              <a:lumMod val="40000"/>
              <a:lumOff val="60000"/>
            </a:scheme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フリーフォーム 18"/>
          <p:cNvSpPr/>
          <p:nvPr/>
        </p:nvSpPr>
        <p:spPr>
          <a:xfrm>
            <a:off x="3575716" y="4390667"/>
            <a:ext cx="245571" cy="179572"/>
          </a:xfrm>
          <a:custGeom>
            <a:avLst/>
            <a:gdLst>
              <a:gd name="connsiteX0" fmla="*/ 40481 w 319087"/>
              <a:gd name="connsiteY0" fmla="*/ 97631 h 230981"/>
              <a:gd name="connsiteX1" fmla="*/ 0 w 319087"/>
              <a:gd name="connsiteY1" fmla="*/ 130969 h 230981"/>
              <a:gd name="connsiteX2" fmla="*/ 23812 w 319087"/>
              <a:gd name="connsiteY2" fmla="*/ 171450 h 230981"/>
              <a:gd name="connsiteX3" fmla="*/ 30956 w 319087"/>
              <a:gd name="connsiteY3" fmla="*/ 204787 h 230981"/>
              <a:gd name="connsiteX4" fmla="*/ 80962 w 319087"/>
              <a:gd name="connsiteY4" fmla="*/ 214312 h 230981"/>
              <a:gd name="connsiteX5" fmla="*/ 100012 w 319087"/>
              <a:gd name="connsiteY5" fmla="*/ 230981 h 230981"/>
              <a:gd name="connsiteX6" fmla="*/ 209550 w 319087"/>
              <a:gd name="connsiteY6" fmla="*/ 219075 h 230981"/>
              <a:gd name="connsiteX7" fmla="*/ 221456 w 319087"/>
              <a:gd name="connsiteY7" fmla="*/ 185737 h 230981"/>
              <a:gd name="connsiteX8" fmla="*/ 276225 w 319087"/>
              <a:gd name="connsiteY8" fmla="*/ 116681 h 230981"/>
              <a:gd name="connsiteX9" fmla="*/ 288131 w 319087"/>
              <a:gd name="connsiteY9" fmla="*/ 92869 h 230981"/>
              <a:gd name="connsiteX10" fmla="*/ 319087 w 319087"/>
              <a:gd name="connsiteY10" fmla="*/ 92869 h 230981"/>
              <a:gd name="connsiteX11" fmla="*/ 285750 w 319087"/>
              <a:gd name="connsiteY11" fmla="*/ 73819 h 230981"/>
              <a:gd name="connsiteX12" fmla="*/ 283369 w 319087"/>
              <a:gd name="connsiteY12" fmla="*/ 28575 h 230981"/>
              <a:gd name="connsiteX13" fmla="*/ 264319 w 319087"/>
              <a:gd name="connsiteY13" fmla="*/ 9525 h 230981"/>
              <a:gd name="connsiteX14" fmla="*/ 273844 w 319087"/>
              <a:gd name="connsiteY14" fmla="*/ 0 h 230981"/>
              <a:gd name="connsiteX15" fmla="*/ 240506 w 319087"/>
              <a:gd name="connsiteY15" fmla="*/ 0 h 230981"/>
              <a:gd name="connsiteX16" fmla="*/ 171450 w 319087"/>
              <a:gd name="connsiteY16" fmla="*/ 69056 h 230981"/>
              <a:gd name="connsiteX17" fmla="*/ 123825 w 319087"/>
              <a:gd name="connsiteY17" fmla="*/ 76200 h 230981"/>
              <a:gd name="connsiteX18" fmla="*/ 40481 w 319087"/>
              <a:gd name="connsiteY18" fmla="*/ 97631 h 23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9087" h="230981">
                <a:moveTo>
                  <a:pt x="40481" y="97631"/>
                </a:moveTo>
                <a:lnTo>
                  <a:pt x="0" y="130969"/>
                </a:lnTo>
                <a:lnTo>
                  <a:pt x="23812" y="171450"/>
                </a:lnTo>
                <a:lnTo>
                  <a:pt x="30956" y="204787"/>
                </a:lnTo>
                <a:lnTo>
                  <a:pt x="80962" y="214312"/>
                </a:lnTo>
                <a:lnTo>
                  <a:pt x="100012" y="230981"/>
                </a:lnTo>
                <a:lnTo>
                  <a:pt x="209550" y="219075"/>
                </a:lnTo>
                <a:lnTo>
                  <a:pt x="221456" y="185737"/>
                </a:lnTo>
                <a:lnTo>
                  <a:pt x="276225" y="116681"/>
                </a:lnTo>
                <a:lnTo>
                  <a:pt x="288131" y="92869"/>
                </a:lnTo>
                <a:lnTo>
                  <a:pt x="319087" y="92869"/>
                </a:lnTo>
                <a:lnTo>
                  <a:pt x="285750" y="73819"/>
                </a:lnTo>
                <a:lnTo>
                  <a:pt x="283369" y="28575"/>
                </a:lnTo>
                <a:lnTo>
                  <a:pt x="264319" y="9525"/>
                </a:lnTo>
                <a:lnTo>
                  <a:pt x="273844" y="0"/>
                </a:lnTo>
                <a:lnTo>
                  <a:pt x="240506" y="0"/>
                </a:lnTo>
                <a:lnTo>
                  <a:pt x="171450" y="69056"/>
                </a:lnTo>
                <a:lnTo>
                  <a:pt x="123825" y="76200"/>
                </a:lnTo>
                <a:lnTo>
                  <a:pt x="40481" y="97631"/>
                </a:lnTo>
                <a:close/>
              </a:path>
            </a:pathLst>
          </a:custGeom>
          <a:solidFill>
            <a:schemeClr val="accent1">
              <a:lumMod val="40000"/>
              <a:lumOff val="60000"/>
            </a:scheme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フリーフォーム 19"/>
          <p:cNvSpPr/>
          <p:nvPr/>
        </p:nvSpPr>
        <p:spPr>
          <a:xfrm>
            <a:off x="3810292" y="4444353"/>
            <a:ext cx="152108" cy="170316"/>
          </a:xfrm>
          <a:custGeom>
            <a:avLst/>
            <a:gdLst>
              <a:gd name="connsiteX0" fmla="*/ 78581 w 197644"/>
              <a:gd name="connsiteY0" fmla="*/ 0 h 219075"/>
              <a:gd name="connsiteX1" fmla="*/ 28575 w 197644"/>
              <a:gd name="connsiteY1" fmla="*/ 52388 h 219075"/>
              <a:gd name="connsiteX2" fmla="*/ 0 w 197644"/>
              <a:gd name="connsiteY2" fmla="*/ 123825 h 219075"/>
              <a:gd name="connsiteX3" fmla="*/ 9525 w 197644"/>
              <a:gd name="connsiteY3" fmla="*/ 157163 h 219075"/>
              <a:gd name="connsiteX4" fmla="*/ 28575 w 197644"/>
              <a:gd name="connsiteY4" fmla="*/ 161925 h 219075"/>
              <a:gd name="connsiteX5" fmla="*/ 26194 w 197644"/>
              <a:gd name="connsiteY5" fmla="*/ 219075 h 219075"/>
              <a:gd name="connsiteX6" fmla="*/ 50006 w 197644"/>
              <a:gd name="connsiteY6" fmla="*/ 219075 h 219075"/>
              <a:gd name="connsiteX7" fmla="*/ 57150 w 197644"/>
              <a:gd name="connsiteY7" fmla="*/ 195263 h 219075"/>
              <a:gd name="connsiteX8" fmla="*/ 50006 w 197644"/>
              <a:gd name="connsiteY8" fmla="*/ 164306 h 219075"/>
              <a:gd name="connsiteX9" fmla="*/ 66675 w 197644"/>
              <a:gd name="connsiteY9" fmla="*/ 142875 h 219075"/>
              <a:gd name="connsiteX10" fmla="*/ 88106 w 197644"/>
              <a:gd name="connsiteY10" fmla="*/ 142875 h 219075"/>
              <a:gd name="connsiteX11" fmla="*/ 85725 w 197644"/>
              <a:gd name="connsiteY11" fmla="*/ 188119 h 219075"/>
              <a:gd name="connsiteX12" fmla="*/ 107156 w 197644"/>
              <a:gd name="connsiteY12" fmla="*/ 195263 h 219075"/>
              <a:gd name="connsiteX13" fmla="*/ 114300 w 197644"/>
              <a:gd name="connsiteY13" fmla="*/ 169069 h 219075"/>
              <a:gd name="connsiteX14" fmla="*/ 114300 w 197644"/>
              <a:gd name="connsiteY14" fmla="*/ 150019 h 219075"/>
              <a:gd name="connsiteX15" fmla="*/ 121444 w 197644"/>
              <a:gd name="connsiteY15" fmla="*/ 140494 h 219075"/>
              <a:gd name="connsiteX16" fmla="*/ 104775 w 197644"/>
              <a:gd name="connsiteY16" fmla="*/ 128588 h 219075"/>
              <a:gd name="connsiteX17" fmla="*/ 140494 w 197644"/>
              <a:gd name="connsiteY17" fmla="*/ 78581 h 219075"/>
              <a:gd name="connsiteX18" fmla="*/ 97631 w 197644"/>
              <a:gd name="connsiteY18" fmla="*/ 78581 h 219075"/>
              <a:gd name="connsiteX19" fmla="*/ 80962 w 197644"/>
              <a:gd name="connsiteY19" fmla="*/ 102394 h 219075"/>
              <a:gd name="connsiteX20" fmla="*/ 52387 w 197644"/>
              <a:gd name="connsiteY20" fmla="*/ 100013 h 219075"/>
              <a:gd name="connsiteX21" fmla="*/ 71437 w 197644"/>
              <a:gd name="connsiteY21" fmla="*/ 59531 h 219075"/>
              <a:gd name="connsiteX22" fmla="*/ 123825 w 197644"/>
              <a:gd name="connsiteY22" fmla="*/ 57150 h 219075"/>
              <a:gd name="connsiteX23" fmla="*/ 173831 w 197644"/>
              <a:gd name="connsiteY23" fmla="*/ 54769 h 219075"/>
              <a:gd name="connsiteX24" fmla="*/ 197644 w 197644"/>
              <a:gd name="connsiteY24" fmla="*/ 16669 h 219075"/>
              <a:gd name="connsiteX25" fmla="*/ 152400 w 197644"/>
              <a:gd name="connsiteY25" fmla="*/ 35719 h 219075"/>
              <a:gd name="connsiteX26" fmla="*/ 78581 w 197644"/>
              <a:gd name="connsiteY26" fmla="*/ 0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7644" h="219075">
                <a:moveTo>
                  <a:pt x="78581" y="0"/>
                </a:moveTo>
                <a:lnTo>
                  <a:pt x="28575" y="52388"/>
                </a:lnTo>
                <a:lnTo>
                  <a:pt x="0" y="123825"/>
                </a:lnTo>
                <a:lnTo>
                  <a:pt x="9525" y="157163"/>
                </a:lnTo>
                <a:lnTo>
                  <a:pt x="28575" y="161925"/>
                </a:lnTo>
                <a:cubicBezTo>
                  <a:pt x="27781" y="180975"/>
                  <a:pt x="26988" y="200025"/>
                  <a:pt x="26194" y="219075"/>
                </a:cubicBezTo>
                <a:lnTo>
                  <a:pt x="50006" y="219075"/>
                </a:lnTo>
                <a:lnTo>
                  <a:pt x="57150" y="195263"/>
                </a:lnTo>
                <a:lnTo>
                  <a:pt x="50006" y="164306"/>
                </a:lnTo>
                <a:lnTo>
                  <a:pt x="66675" y="142875"/>
                </a:lnTo>
                <a:lnTo>
                  <a:pt x="88106" y="142875"/>
                </a:lnTo>
                <a:lnTo>
                  <a:pt x="85725" y="188119"/>
                </a:lnTo>
                <a:lnTo>
                  <a:pt x="107156" y="195263"/>
                </a:lnTo>
                <a:lnTo>
                  <a:pt x="114300" y="169069"/>
                </a:lnTo>
                <a:lnTo>
                  <a:pt x="114300" y="150019"/>
                </a:lnTo>
                <a:lnTo>
                  <a:pt x="121444" y="140494"/>
                </a:lnTo>
                <a:lnTo>
                  <a:pt x="104775" y="128588"/>
                </a:lnTo>
                <a:lnTo>
                  <a:pt x="140494" y="78581"/>
                </a:lnTo>
                <a:lnTo>
                  <a:pt x="97631" y="78581"/>
                </a:lnTo>
                <a:lnTo>
                  <a:pt x="80962" y="102394"/>
                </a:lnTo>
                <a:lnTo>
                  <a:pt x="52387" y="100013"/>
                </a:lnTo>
                <a:lnTo>
                  <a:pt x="71437" y="59531"/>
                </a:lnTo>
                <a:lnTo>
                  <a:pt x="123825" y="57150"/>
                </a:lnTo>
                <a:lnTo>
                  <a:pt x="173831" y="54769"/>
                </a:lnTo>
                <a:lnTo>
                  <a:pt x="197644" y="16669"/>
                </a:lnTo>
                <a:lnTo>
                  <a:pt x="152400" y="35719"/>
                </a:lnTo>
                <a:lnTo>
                  <a:pt x="78581" y="0"/>
                </a:lnTo>
                <a:close/>
              </a:path>
            </a:pathLst>
          </a:custGeom>
          <a:solidFill>
            <a:schemeClr val="accent1">
              <a:lumMod val="40000"/>
              <a:lumOff val="60000"/>
            </a:scheme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フリーフォーム 20"/>
          <p:cNvSpPr/>
          <p:nvPr/>
        </p:nvSpPr>
        <p:spPr>
          <a:xfrm>
            <a:off x="3478587" y="4638735"/>
            <a:ext cx="216249" cy="61092"/>
          </a:xfrm>
          <a:custGeom>
            <a:avLst/>
            <a:gdLst>
              <a:gd name="connsiteX0" fmla="*/ 0 w 280987"/>
              <a:gd name="connsiteY0" fmla="*/ 21432 h 78582"/>
              <a:gd name="connsiteX1" fmla="*/ 50006 w 280987"/>
              <a:gd name="connsiteY1" fmla="*/ 9525 h 78582"/>
              <a:gd name="connsiteX2" fmla="*/ 78581 w 280987"/>
              <a:gd name="connsiteY2" fmla="*/ 0 h 78582"/>
              <a:gd name="connsiteX3" fmla="*/ 104775 w 280987"/>
              <a:gd name="connsiteY3" fmla="*/ 21432 h 78582"/>
              <a:gd name="connsiteX4" fmla="*/ 145256 w 280987"/>
              <a:gd name="connsiteY4" fmla="*/ 21432 h 78582"/>
              <a:gd name="connsiteX5" fmla="*/ 173831 w 280987"/>
              <a:gd name="connsiteY5" fmla="*/ 4763 h 78582"/>
              <a:gd name="connsiteX6" fmla="*/ 257175 w 280987"/>
              <a:gd name="connsiteY6" fmla="*/ 21432 h 78582"/>
              <a:gd name="connsiteX7" fmla="*/ 254793 w 280987"/>
              <a:gd name="connsiteY7" fmla="*/ 42863 h 78582"/>
              <a:gd name="connsiteX8" fmla="*/ 280987 w 280987"/>
              <a:gd name="connsiteY8" fmla="*/ 42863 h 78582"/>
              <a:gd name="connsiteX9" fmla="*/ 278606 w 280987"/>
              <a:gd name="connsiteY9" fmla="*/ 76200 h 78582"/>
              <a:gd name="connsiteX10" fmla="*/ 250031 w 280987"/>
              <a:gd name="connsiteY10" fmla="*/ 76200 h 78582"/>
              <a:gd name="connsiteX11" fmla="*/ 178593 w 280987"/>
              <a:gd name="connsiteY11" fmla="*/ 78582 h 78582"/>
              <a:gd name="connsiteX12" fmla="*/ 126206 w 280987"/>
              <a:gd name="connsiteY12" fmla="*/ 57150 h 78582"/>
              <a:gd name="connsiteX13" fmla="*/ 90487 w 280987"/>
              <a:gd name="connsiteY13" fmla="*/ 57150 h 78582"/>
              <a:gd name="connsiteX14" fmla="*/ 0 w 280987"/>
              <a:gd name="connsiteY14" fmla="*/ 21432 h 7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0987" h="78582">
                <a:moveTo>
                  <a:pt x="0" y="21432"/>
                </a:moveTo>
                <a:lnTo>
                  <a:pt x="50006" y="9525"/>
                </a:lnTo>
                <a:lnTo>
                  <a:pt x="78581" y="0"/>
                </a:lnTo>
                <a:lnTo>
                  <a:pt x="104775" y="21432"/>
                </a:lnTo>
                <a:lnTo>
                  <a:pt x="145256" y="21432"/>
                </a:lnTo>
                <a:lnTo>
                  <a:pt x="173831" y="4763"/>
                </a:lnTo>
                <a:lnTo>
                  <a:pt x="257175" y="21432"/>
                </a:lnTo>
                <a:lnTo>
                  <a:pt x="254793" y="42863"/>
                </a:lnTo>
                <a:lnTo>
                  <a:pt x="280987" y="42863"/>
                </a:lnTo>
                <a:lnTo>
                  <a:pt x="278606" y="76200"/>
                </a:lnTo>
                <a:lnTo>
                  <a:pt x="250031" y="76200"/>
                </a:lnTo>
                <a:lnTo>
                  <a:pt x="178593" y="78582"/>
                </a:lnTo>
                <a:lnTo>
                  <a:pt x="126206" y="57150"/>
                </a:lnTo>
                <a:lnTo>
                  <a:pt x="90487" y="57150"/>
                </a:lnTo>
                <a:lnTo>
                  <a:pt x="0" y="21432"/>
                </a:lnTo>
                <a:close/>
              </a:path>
            </a:pathLst>
          </a:custGeom>
          <a:solidFill>
            <a:schemeClr val="accent1">
              <a:lumMod val="40000"/>
              <a:lumOff val="60000"/>
            </a:scheme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 name="フリーフォーム 21"/>
          <p:cNvSpPr/>
          <p:nvPr/>
        </p:nvSpPr>
        <p:spPr>
          <a:xfrm>
            <a:off x="3821288" y="4731298"/>
            <a:ext cx="42151" cy="16661"/>
          </a:xfrm>
          <a:custGeom>
            <a:avLst/>
            <a:gdLst>
              <a:gd name="connsiteX0" fmla="*/ 0 w 54769"/>
              <a:gd name="connsiteY0" fmla="*/ 0 h 21431"/>
              <a:gd name="connsiteX1" fmla="*/ 45244 w 54769"/>
              <a:gd name="connsiteY1" fmla="*/ 21431 h 21431"/>
              <a:gd name="connsiteX2" fmla="*/ 54769 w 54769"/>
              <a:gd name="connsiteY2" fmla="*/ 4762 h 21431"/>
              <a:gd name="connsiteX3" fmla="*/ 0 w 54769"/>
              <a:gd name="connsiteY3" fmla="*/ 0 h 21431"/>
            </a:gdLst>
            <a:ahLst/>
            <a:cxnLst>
              <a:cxn ang="0">
                <a:pos x="connsiteX0" y="connsiteY0"/>
              </a:cxn>
              <a:cxn ang="0">
                <a:pos x="connsiteX1" y="connsiteY1"/>
              </a:cxn>
              <a:cxn ang="0">
                <a:pos x="connsiteX2" y="connsiteY2"/>
              </a:cxn>
              <a:cxn ang="0">
                <a:pos x="connsiteX3" y="connsiteY3"/>
              </a:cxn>
            </a:cxnLst>
            <a:rect l="l" t="t" r="r" b="b"/>
            <a:pathLst>
              <a:path w="54769" h="21431">
                <a:moveTo>
                  <a:pt x="0" y="0"/>
                </a:moveTo>
                <a:lnTo>
                  <a:pt x="45244" y="21431"/>
                </a:lnTo>
                <a:lnTo>
                  <a:pt x="54769" y="4762"/>
                </a:lnTo>
                <a:lnTo>
                  <a:pt x="0" y="0"/>
                </a:lnTo>
                <a:close/>
              </a:path>
            </a:pathLst>
          </a:custGeom>
          <a:solidFill>
            <a:schemeClr val="accent1">
              <a:lumMod val="40000"/>
              <a:lumOff val="6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3" name="フリーフォーム 22"/>
          <p:cNvSpPr/>
          <p:nvPr/>
        </p:nvSpPr>
        <p:spPr>
          <a:xfrm>
            <a:off x="3846945" y="4685017"/>
            <a:ext cx="64142" cy="14810"/>
          </a:xfrm>
          <a:custGeom>
            <a:avLst/>
            <a:gdLst>
              <a:gd name="connsiteX0" fmla="*/ 0 w 83344"/>
              <a:gd name="connsiteY0" fmla="*/ 0 h 19050"/>
              <a:gd name="connsiteX1" fmla="*/ 73819 w 83344"/>
              <a:gd name="connsiteY1" fmla="*/ 19050 h 19050"/>
              <a:gd name="connsiteX2" fmla="*/ 83344 w 83344"/>
              <a:gd name="connsiteY2" fmla="*/ 0 h 19050"/>
              <a:gd name="connsiteX3" fmla="*/ 0 w 83344"/>
              <a:gd name="connsiteY3" fmla="*/ 0 h 19050"/>
            </a:gdLst>
            <a:ahLst/>
            <a:cxnLst>
              <a:cxn ang="0">
                <a:pos x="connsiteX0" y="connsiteY0"/>
              </a:cxn>
              <a:cxn ang="0">
                <a:pos x="connsiteX1" y="connsiteY1"/>
              </a:cxn>
              <a:cxn ang="0">
                <a:pos x="connsiteX2" y="connsiteY2"/>
              </a:cxn>
              <a:cxn ang="0">
                <a:pos x="connsiteX3" y="connsiteY3"/>
              </a:cxn>
            </a:cxnLst>
            <a:rect l="l" t="t" r="r" b="b"/>
            <a:pathLst>
              <a:path w="83344" h="19050">
                <a:moveTo>
                  <a:pt x="0" y="0"/>
                </a:moveTo>
                <a:lnTo>
                  <a:pt x="73819" y="19050"/>
                </a:lnTo>
                <a:lnTo>
                  <a:pt x="83344" y="0"/>
                </a:lnTo>
                <a:lnTo>
                  <a:pt x="0" y="0"/>
                </a:lnTo>
                <a:close/>
              </a:path>
            </a:pathLst>
          </a:custGeom>
          <a:solidFill>
            <a:schemeClr val="accent1">
              <a:lumMod val="40000"/>
              <a:lumOff val="6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フリーフォーム 23"/>
          <p:cNvSpPr/>
          <p:nvPr/>
        </p:nvSpPr>
        <p:spPr>
          <a:xfrm>
            <a:off x="4118173" y="4499891"/>
            <a:ext cx="249237" cy="190680"/>
          </a:xfrm>
          <a:custGeom>
            <a:avLst/>
            <a:gdLst>
              <a:gd name="connsiteX0" fmla="*/ 321469 w 323850"/>
              <a:gd name="connsiteY0" fmla="*/ 52387 h 245269"/>
              <a:gd name="connsiteX1" fmla="*/ 226219 w 323850"/>
              <a:gd name="connsiteY1" fmla="*/ 19050 h 245269"/>
              <a:gd name="connsiteX2" fmla="*/ 188119 w 323850"/>
              <a:gd name="connsiteY2" fmla="*/ 30956 h 245269"/>
              <a:gd name="connsiteX3" fmla="*/ 164306 w 323850"/>
              <a:gd name="connsiteY3" fmla="*/ 28575 h 245269"/>
              <a:gd name="connsiteX4" fmla="*/ 176212 w 323850"/>
              <a:gd name="connsiteY4" fmla="*/ 47625 h 245269"/>
              <a:gd name="connsiteX5" fmla="*/ 150019 w 323850"/>
              <a:gd name="connsiteY5" fmla="*/ 83344 h 245269"/>
              <a:gd name="connsiteX6" fmla="*/ 123825 w 323850"/>
              <a:gd name="connsiteY6" fmla="*/ 57150 h 245269"/>
              <a:gd name="connsiteX7" fmla="*/ 102394 w 323850"/>
              <a:gd name="connsiteY7" fmla="*/ 50006 h 245269"/>
              <a:gd name="connsiteX8" fmla="*/ 109537 w 323850"/>
              <a:gd name="connsiteY8" fmla="*/ 33337 h 245269"/>
              <a:gd name="connsiteX9" fmla="*/ 97631 w 323850"/>
              <a:gd name="connsiteY9" fmla="*/ 2381 h 245269"/>
              <a:gd name="connsiteX10" fmla="*/ 19050 w 323850"/>
              <a:gd name="connsiteY10" fmla="*/ 2381 h 245269"/>
              <a:gd name="connsiteX11" fmla="*/ 0 w 323850"/>
              <a:gd name="connsiteY11" fmla="*/ 0 h 245269"/>
              <a:gd name="connsiteX12" fmla="*/ 7144 w 323850"/>
              <a:gd name="connsiteY12" fmla="*/ 14287 h 245269"/>
              <a:gd name="connsiteX13" fmla="*/ 61912 w 323850"/>
              <a:gd name="connsiteY13" fmla="*/ 33337 h 245269"/>
              <a:gd name="connsiteX14" fmla="*/ 76200 w 323850"/>
              <a:gd name="connsiteY14" fmla="*/ 40481 h 245269"/>
              <a:gd name="connsiteX15" fmla="*/ 57150 w 323850"/>
              <a:gd name="connsiteY15" fmla="*/ 61912 h 245269"/>
              <a:gd name="connsiteX16" fmla="*/ 38100 w 323850"/>
              <a:gd name="connsiteY16" fmla="*/ 71437 h 245269"/>
              <a:gd name="connsiteX17" fmla="*/ 64294 w 323850"/>
              <a:gd name="connsiteY17" fmla="*/ 95250 h 245269"/>
              <a:gd name="connsiteX18" fmla="*/ 90487 w 323850"/>
              <a:gd name="connsiteY18" fmla="*/ 83344 h 245269"/>
              <a:gd name="connsiteX19" fmla="*/ 214312 w 323850"/>
              <a:gd name="connsiteY19" fmla="*/ 147637 h 245269"/>
              <a:gd name="connsiteX20" fmla="*/ 269081 w 323850"/>
              <a:gd name="connsiteY20" fmla="*/ 211931 h 245269"/>
              <a:gd name="connsiteX21" fmla="*/ 240506 w 323850"/>
              <a:gd name="connsiteY21" fmla="*/ 242887 h 245269"/>
              <a:gd name="connsiteX22" fmla="*/ 271462 w 323850"/>
              <a:gd name="connsiteY22" fmla="*/ 242887 h 245269"/>
              <a:gd name="connsiteX23" fmla="*/ 323850 w 323850"/>
              <a:gd name="connsiteY23" fmla="*/ 245269 h 245269"/>
              <a:gd name="connsiteX24" fmla="*/ 321469 w 323850"/>
              <a:gd name="connsiteY24" fmla="*/ 52387 h 24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23850" h="245269">
                <a:moveTo>
                  <a:pt x="321469" y="52387"/>
                </a:moveTo>
                <a:lnTo>
                  <a:pt x="226219" y="19050"/>
                </a:lnTo>
                <a:lnTo>
                  <a:pt x="188119" y="30956"/>
                </a:lnTo>
                <a:lnTo>
                  <a:pt x="164306" y="28575"/>
                </a:lnTo>
                <a:lnTo>
                  <a:pt x="176212" y="47625"/>
                </a:lnTo>
                <a:lnTo>
                  <a:pt x="150019" y="83344"/>
                </a:lnTo>
                <a:lnTo>
                  <a:pt x="123825" y="57150"/>
                </a:lnTo>
                <a:lnTo>
                  <a:pt x="102394" y="50006"/>
                </a:lnTo>
                <a:lnTo>
                  <a:pt x="109537" y="33337"/>
                </a:lnTo>
                <a:lnTo>
                  <a:pt x="97631" y="2381"/>
                </a:lnTo>
                <a:lnTo>
                  <a:pt x="19050" y="2381"/>
                </a:lnTo>
                <a:lnTo>
                  <a:pt x="0" y="0"/>
                </a:lnTo>
                <a:lnTo>
                  <a:pt x="7144" y="14287"/>
                </a:lnTo>
                <a:lnTo>
                  <a:pt x="61912" y="33337"/>
                </a:lnTo>
                <a:lnTo>
                  <a:pt x="76200" y="40481"/>
                </a:lnTo>
                <a:lnTo>
                  <a:pt x="57150" y="61912"/>
                </a:lnTo>
                <a:lnTo>
                  <a:pt x="38100" y="71437"/>
                </a:lnTo>
                <a:lnTo>
                  <a:pt x="64294" y="95250"/>
                </a:lnTo>
                <a:lnTo>
                  <a:pt x="90487" y="83344"/>
                </a:lnTo>
                <a:lnTo>
                  <a:pt x="214312" y="147637"/>
                </a:lnTo>
                <a:lnTo>
                  <a:pt x="269081" y="211931"/>
                </a:lnTo>
                <a:lnTo>
                  <a:pt x="240506" y="242887"/>
                </a:lnTo>
                <a:lnTo>
                  <a:pt x="271462" y="242887"/>
                </a:lnTo>
                <a:lnTo>
                  <a:pt x="323850" y="245269"/>
                </a:lnTo>
                <a:cubicBezTo>
                  <a:pt x="323056" y="180975"/>
                  <a:pt x="322263" y="116681"/>
                  <a:pt x="321469" y="52387"/>
                </a:cubicBezTo>
                <a:close/>
              </a:path>
            </a:pathLst>
          </a:custGeom>
          <a:solidFill>
            <a:schemeClr val="accent1">
              <a:lumMod val="40000"/>
              <a:lumOff val="60000"/>
            </a:scheme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 name="フリーフォーム 24"/>
          <p:cNvSpPr/>
          <p:nvPr/>
        </p:nvSpPr>
        <p:spPr>
          <a:xfrm>
            <a:off x="2696056" y="2893000"/>
            <a:ext cx="1508251" cy="1068175"/>
          </a:xfrm>
          <a:custGeom>
            <a:avLst/>
            <a:gdLst>
              <a:gd name="connsiteX0" fmla="*/ 1843087 w 1959769"/>
              <a:gd name="connsiteY0" fmla="*/ 511969 h 1373981"/>
              <a:gd name="connsiteX1" fmla="*/ 1862137 w 1959769"/>
              <a:gd name="connsiteY1" fmla="*/ 492919 h 1373981"/>
              <a:gd name="connsiteX2" fmla="*/ 1850231 w 1959769"/>
              <a:gd name="connsiteY2" fmla="*/ 445294 h 1373981"/>
              <a:gd name="connsiteX3" fmla="*/ 1857375 w 1959769"/>
              <a:gd name="connsiteY3" fmla="*/ 419100 h 1373981"/>
              <a:gd name="connsiteX4" fmla="*/ 1907381 w 1959769"/>
              <a:gd name="connsiteY4" fmla="*/ 423862 h 1373981"/>
              <a:gd name="connsiteX5" fmla="*/ 1938337 w 1959769"/>
              <a:gd name="connsiteY5" fmla="*/ 373856 h 1373981"/>
              <a:gd name="connsiteX6" fmla="*/ 1943100 w 1959769"/>
              <a:gd name="connsiteY6" fmla="*/ 326231 h 1373981"/>
              <a:gd name="connsiteX7" fmla="*/ 1959769 w 1959769"/>
              <a:gd name="connsiteY7" fmla="*/ 273844 h 1373981"/>
              <a:gd name="connsiteX8" fmla="*/ 1897856 w 1959769"/>
              <a:gd name="connsiteY8" fmla="*/ 283369 h 1373981"/>
              <a:gd name="connsiteX9" fmla="*/ 1874044 w 1959769"/>
              <a:gd name="connsiteY9" fmla="*/ 309562 h 1373981"/>
              <a:gd name="connsiteX10" fmla="*/ 1838325 w 1959769"/>
              <a:gd name="connsiteY10" fmla="*/ 278606 h 1373981"/>
              <a:gd name="connsiteX11" fmla="*/ 1838325 w 1959769"/>
              <a:gd name="connsiteY11" fmla="*/ 250031 h 1373981"/>
              <a:gd name="connsiteX12" fmla="*/ 1731169 w 1959769"/>
              <a:gd name="connsiteY12" fmla="*/ 183356 h 1373981"/>
              <a:gd name="connsiteX13" fmla="*/ 1716881 w 1959769"/>
              <a:gd name="connsiteY13" fmla="*/ 119062 h 1373981"/>
              <a:gd name="connsiteX14" fmla="*/ 1662112 w 1959769"/>
              <a:gd name="connsiteY14" fmla="*/ 23812 h 1373981"/>
              <a:gd name="connsiteX15" fmla="*/ 1616869 w 1959769"/>
              <a:gd name="connsiteY15" fmla="*/ 9525 h 1373981"/>
              <a:gd name="connsiteX16" fmla="*/ 1538287 w 1959769"/>
              <a:gd name="connsiteY16" fmla="*/ 0 h 1373981"/>
              <a:gd name="connsiteX17" fmla="*/ 1493044 w 1959769"/>
              <a:gd name="connsiteY17" fmla="*/ 14287 h 1373981"/>
              <a:gd name="connsiteX18" fmla="*/ 1471612 w 1959769"/>
              <a:gd name="connsiteY18" fmla="*/ 45244 h 1373981"/>
              <a:gd name="connsiteX19" fmla="*/ 1488281 w 1959769"/>
              <a:gd name="connsiteY19" fmla="*/ 95250 h 1373981"/>
              <a:gd name="connsiteX20" fmla="*/ 1457325 w 1959769"/>
              <a:gd name="connsiteY20" fmla="*/ 152400 h 1373981"/>
              <a:gd name="connsiteX21" fmla="*/ 1459706 w 1959769"/>
              <a:gd name="connsiteY21" fmla="*/ 169069 h 1373981"/>
              <a:gd name="connsiteX22" fmla="*/ 1421606 w 1959769"/>
              <a:gd name="connsiteY22" fmla="*/ 200025 h 1373981"/>
              <a:gd name="connsiteX23" fmla="*/ 1381125 w 1959769"/>
              <a:gd name="connsiteY23" fmla="*/ 200025 h 1373981"/>
              <a:gd name="connsiteX24" fmla="*/ 1364456 w 1959769"/>
              <a:gd name="connsiteY24" fmla="*/ 250031 h 1373981"/>
              <a:gd name="connsiteX25" fmla="*/ 1376362 w 1959769"/>
              <a:gd name="connsiteY25" fmla="*/ 302419 h 1373981"/>
              <a:gd name="connsiteX26" fmla="*/ 1423987 w 1959769"/>
              <a:gd name="connsiteY26" fmla="*/ 290512 h 1373981"/>
              <a:gd name="connsiteX27" fmla="*/ 1476375 w 1959769"/>
              <a:gd name="connsiteY27" fmla="*/ 309562 h 1373981"/>
              <a:gd name="connsiteX28" fmla="*/ 1478756 w 1959769"/>
              <a:gd name="connsiteY28" fmla="*/ 342900 h 1373981"/>
              <a:gd name="connsiteX29" fmla="*/ 1457325 w 1959769"/>
              <a:gd name="connsiteY29" fmla="*/ 359569 h 1373981"/>
              <a:gd name="connsiteX30" fmla="*/ 1476375 w 1959769"/>
              <a:gd name="connsiteY30" fmla="*/ 357187 h 1373981"/>
              <a:gd name="connsiteX31" fmla="*/ 1423987 w 1959769"/>
              <a:gd name="connsiteY31" fmla="*/ 354806 h 1373981"/>
              <a:gd name="connsiteX32" fmla="*/ 1326356 w 1959769"/>
              <a:gd name="connsiteY32" fmla="*/ 416719 h 1373981"/>
              <a:gd name="connsiteX33" fmla="*/ 1285875 w 1959769"/>
              <a:gd name="connsiteY33" fmla="*/ 383381 h 1373981"/>
              <a:gd name="connsiteX34" fmla="*/ 1271587 w 1959769"/>
              <a:gd name="connsiteY34" fmla="*/ 376237 h 1373981"/>
              <a:gd name="connsiteX35" fmla="*/ 1162050 w 1959769"/>
              <a:gd name="connsiteY35" fmla="*/ 509587 h 1373981"/>
              <a:gd name="connsiteX36" fmla="*/ 1107281 w 1959769"/>
              <a:gd name="connsiteY36" fmla="*/ 521494 h 1373981"/>
              <a:gd name="connsiteX37" fmla="*/ 940594 w 1959769"/>
              <a:gd name="connsiteY37" fmla="*/ 573881 h 1373981"/>
              <a:gd name="connsiteX38" fmla="*/ 904875 w 1959769"/>
              <a:gd name="connsiteY38" fmla="*/ 540544 h 1373981"/>
              <a:gd name="connsiteX39" fmla="*/ 876300 w 1959769"/>
              <a:gd name="connsiteY39" fmla="*/ 540544 h 1373981"/>
              <a:gd name="connsiteX40" fmla="*/ 812006 w 1959769"/>
              <a:gd name="connsiteY40" fmla="*/ 521494 h 1373981"/>
              <a:gd name="connsiteX41" fmla="*/ 771525 w 1959769"/>
              <a:gd name="connsiteY41" fmla="*/ 535781 h 1373981"/>
              <a:gd name="connsiteX42" fmla="*/ 704850 w 1959769"/>
              <a:gd name="connsiteY42" fmla="*/ 533400 h 1373981"/>
              <a:gd name="connsiteX43" fmla="*/ 661987 w 1959769"/>
              <a:gd name="connsiteY43" fmla="*/ 500062 h 1373981"/>
              <a:gd name="connsiteX44" fmla="*/ 692944 w 1959769"/>
              <a:gd name="connsiteY44" fmla="*/ 469106 h 1373981"/>
              <a:gd name="connsiteX45" fmla="*/ 623887 w 1959769"/>
              <a:gd name="connsiteY45" fmla="*/ 440531 h 1373981"/>
              <a:gd name="connsiteX46" fmla="*/ 602456 w 1959769"/>
              <a:gd name="connsiteY46" fmla="*/ 433387 h 1373981"/>
              <a:gd name="connsiteX47" fmla="*/ 597694 w 1959769"/>
              <a:gd name="connsiteY47" fmla="*/ 347662 h 1373981"/>
              <a:gd name="connsiteX48" fmla="*/ 531019 w 1959769"/>
              <a:gd name="connsiteY48" fmla="*/ 302419 h 1373981"/>
              <a:gd name="connsiteX49" fmla="*/ 538162 w 1959769"/>
              <a:gd name="connsiteY49" fmla="*/ 269081 h 1373981"/>
              <a:gd name="connsiteX50" fmla="*/ 490537 w 1959769"/>
              <a:gd name="connsiteY50" fmla="*/ 223837 h 1373981"/>
              <a:gd name="connsiteX51" fmla="*/ 461962 w 1959769"/>
              <a:gd name="connsiteY51" fmla="*/ 221456 h 1373981"/>
              <a:gd name="connsiteX52" fmla="*/ 381000 w 1959769"/>
              <a:gd name="connsiteY52" fmla="*/ 292894 h 1373981"/>
              <a:gd name="connsiteX53" fmla="*/ 383381 w 1959769"/>
              <a:gd name="connsiteY53" fmla="*/ 328612 h 1373981"/>
              <a:gd name="connsiteX54" fmla="*/ 330994 w 1959769"/>
              <a:gd name="connsiteY54" fmla="*/ 345281 h 1373981"/>
              <a:gd name="connsiteX55" fmla="*/ 311944 w 1959769"/>
              <a:gd name="connsiteY55" fmla="*/ 326231 h 1373981"/>
              <a:gd name="connsiteX56" fmla="*/ 283369 w 1959769"/>
              <a:gd name="connsiteY56" fmla="*/ 388144 h 1373981"/>
              <a:gd name="connsiteX57" fmla="*/ 297656 w 1959769"/>
              <a:gd name="connsiteY57" fmla="*/ 404812 h 1373981"/>
              <a:gd name="connsiteX58" fmla="*/ 278606 w 1959769"/>
              <a:gd name="connsiteY58" fmla="*/ 423862 h 1373981"/>
              <a:gd name="connsiteX59" fmla="*/ 226219 w 1959769"/>
              <a:gd name="connsiteY59" fmla="*/ 421481 h 1373981"/>
              <a:gd name="connsiteX60" fmla="*/ 219075 w 1959769"/>
              <a:gd name="connsiteY60" fmla="*/ 442912 h 1373981"/>
              <a:gd name="connsiteX61" fmla="*/ 214312 w 1959769"/>
              <a:gd name="connsiteY61" fmla="*/ 511969 h 1373981"/>
              <a:gd name="connsiteX62" fmla="*/ 209550 w 1959769"/>
              <a:gd name="connsiteY62" fmla="*/ 557212 h 1373981"/>
              <a:gd name="connsiteX63" fmla="*/ 109537 w 1959769"/>
              <a:gd name="connsiteY63" fmla="*/ 614362 h 1373981"/>
              <a:gd name="connsiteX64" fmla="*/ 88106 w 1959769"/>
              <a:gd name="connsiteY64" fmla="*/ 647700 h 1373981"/>
              <a:gd name="connsiteX65" fmla="*/ 57150 w 1959769"/>
              <a:gd name="connsiteY65" fmla="*/ 631031 h 1373981"/>
              <a:gd name="connsiteX66" fmla="*/ 0 w 1959769"/>
              <a:gd name="connsiteY66" fmla="*/ 666750 h 1373981"/>
              <a:gd name="connsiteX67" fmla="*/ 33337 w 1959769"/>
              <a:gd name="connsiteY67" fmla="*/ 704850 h 1373981"/>
              <a:gd name="connsiteX68" fmla="*/ 42862 w 1959769"/>
              <a:gd name="connsiteY68" fmla="*/ 735806 h 1373981"/>
              <a:gd name="connsiteX69" fmla="*/ 14287 w 1959769"/>
              <a:gd name="connsiteY69" fmla="*/ 759619 h 1373981"/>
              <a:gd name="connsiteX70" fmla="*/ 57150 w 1959769"/>
              <a:gd name="connsiteY70" fmla="*/ 816769 h 1373981"/>
              <a:gd name="connsiteX71" fmla="*/ 121444 w 1959769"/>
              <a:gd name="connsiteY71" fmla="*/ 842962 h 1373981"/>
              <a:gd name="connsiteX72" fmla="*/ 123825 w 1959769"/>
              <a:gd name="connsiteY72" fmla="*/ 866775 h 1373981"/>
              <a:gd name="connsiteX73" fmla="*/ 121444 w 1959769"/>
              <a:gd name="connsiteY73" fmla="*/ 900112 h 1373981"/>
              <a:gd name="connsiteX74" fmla="*/ 119062 w 1959769"/>
              <a:gd name="connsiteY74" fmla="*/ 928687 h 1373981"/>
              <a:gd name="connsiteX75" fmla="*/ 240506 w 1959769"/>
              <a:gd name="connsiteY75" fmla="*/ 1023937 h 1373981"/>
              <a:gd name="connsiteX76" fmla="*/ 245269 w 1959769"/>
              <a:gd name="connsiteY76" fmla="*/ 1021556 h 1373981"/>
              <a:gd name="connsiteX77" fmla="*/ 328612 w 1959769"/>
              <a:gd name="connsiteY77" fmla="*/ 1052512 h 1373981"/>
              <a:gd name="connsiteX78" fmla="*/ 352425 w 1959769"/>
              <a:gd name="connsiteY78" fmla="*/ 1083469 h 1373981"/>
              <a:gd name="connsiteX79" fmla="*/ 400050 w 1959769"/>
              <a:gd name="connsiteY79" fmla="*/ 1076325 h 1373981"/>
              <a:gd name="connsiteX80" fmla="*/ 400050 w 1959769"/>
              <a:gd name="connsiteY80" fmla="*/ 1107281 h 1373981"/>
              <a:gd name="connsiteX81" fmla="*/ 445294 w 1959769"/>
              <a:gd name="connsiteY81" fmla="*/ 1121569 h 1373981"/>
              <a:gd name="connsiteX82" fmla="*/ 478631 w 1959769"/>
              <a:gd name="connsiteY82" fmla="*/ 1114425 h 1373981"/>
              <a:gd name="connsiteX83" fmla="*/ 478631 w 1959769"/>
              <a:gd name="connsiteY83" fmla="*/ 1076325 h 1373981"/>
              <a:gd name="connsiteX84" fmla="*/ 526256 w 1959769"/>
              <a:gd name="connsiteY84" fmla="*/ 1081087 h 1373981"/>
              <a:gd name="connsiteX85" fmla="*/ 578644 w 1959769"/>
              <a:gd name="connsiteY85" fmla="*/ 1083469 h 1373981"/>
              <a:gd name="connsiteX86" fmla="*/ 623887 w 1959769"/>
              <a:gd name="connsiteY86" fmla="*/ 1078706 h 1373981"/>
              <a:gd name="connsiteX87" fmla="*/ 645319 w 1959769"/>
              <a:gd name="connsiteY87" fmla="*/ 1104900 h 1373981"/>
              <a:gd name="connsiteX88" fmla="*/ 707231 w 1959769"/>
              <a:gd name="connsiteY88" fmla="*/ 1104900 h 1373981"/>
              <a:gd name="connsiteX89" fmla="*/ 740569 w 1959769"/>
              <a:gd name="connsiteY89" fmla="*/ 1095375 h 1373981"/>
              <a:gd name="connsiteX90" fmla="*/ 783431 w 1959769"/>
              <a:gd name="connsiteY90" fmla="*/ 1071562 h 1373981"/>
              <a:gd name="connsiteX91" fmla="*/ 809625 w 1959769"/>
              <a:gd name="connsiteY91" fmla="*/ 1157287 h 1373981"/>
              <a:gd name="connsiteX92" fmla="*/ 773906 w 1959769"/>
              <a:gd name="connsiteY92" fmla="*/ 1214437 h 1373981"/>
              <a:gd name="connsiteX93" fmla="*/ 802481 w 1959769"/>
              <a:gd name="connsiteY93" fmla="*/ 1254919 h 1373981"/>
              <a:gd name="connsiteX94" fmla="*/ 821531 w 1959769"/>
              <a:gd name="connsiteY94" fmla="*/ 1295400 h 1373981"/>
              <a:gd name="connsiteX95" fmla="*/ 816769 w 1959769"/>
              <a:gd name="connsiteY95" fmla="*/ 1321594 h 1373981"/>
              <a:gd name="connsiteX96" fmla="*/ 845344 w 1959769"/>
              <a:gd name="connsiteY96" fmla="*/ 1333500 h 1373981"/>
              <a:gd name="connsiteX97" fmla="*/ 871537 w 1959769"/>
              <a:gd name="connsiteY97" fmla="*/ 1319212 h 1373981"/>
              <a:gd name="connsiteX98" fmla="*/ 883444 w 1959769"/>
              <a:gd name="connsiteY98" fmla="*/ 1343025 h 1373981"/>
              <a:gd name="connsiteX99" fmla="*/ 900112 w 1959769"/>
              <a:gd name="connsiteY99" fmla="*/ 1359694 h 1373981"/>
              <a:gd name="connsiteX100" fmla="*/ 902494 w 1959769"/>
              <a:gd name="connsiteY100" fmla="*/ 1307306 h 1373981"/>
              <a:gd name="connsiteX101" fmla="*/ 926306 w 1959769"/>
              <a:gd name="connsiteY101" fmla="*/ 1309687 h 1373981"/>
              <a:gd name="connsiteX102" fmla="*/ 940594 w 1959769"/>
              <a:gd name="connsiteY102" fmla="*/ 1302544 h 1373981"/>
              <a:gd name="connsiteX103" fmla="*/ 983456 w 1959769"/>
              <a:gd name="connsiteY103" fmla="*/ 1300162 h 1373981"/>
              <a:gd name="connsiteX104" fmla="*/ 1000125 w 1959769"/>
              <a:gd name="connsiteY104" fmla="*/ 1276350 h 1373981"/>
              <a:gd name="connsiteX105" fmla="*/ 1033462 w 1959769"/>
              <a:gd name="connsiteY105" fmla="*/ 1285875 h 1373981"/>
              <a:gd name="connsiteX106" fmla="*/ 1052512 w 1959769"/>
              <a:gd name="connsiteY106" fmla="*/ 1319212 h 1373981"/>
              <a:gd name="connsiteX107" fmla="*/ 1107281 w 1959769"/>
              <a:gd name="connsiteY107" fmla="*/ 1333500 h 1373981"/>
              <a:gd name="connsiteX108" fmla="*/ 1143000 w 1959769"/>
              <a:gd name="connsiteY108" fmla="*/ 1354931 h 1373981"/>
              <a:gd name="connsiteX109" fmla="*/ 1159669 w 1959769"/>
              <a:gd name="connsiteY109" fmla="*/ 1347787 h 1373981"/>
              <a:gd name="connsiteX110" fmla="*/ 1164431 w 1959769"/>
              <a:gd name="connsiteY110" fmla="*/ 1373981 h 1373981"/>
              <a:gd name="connsiteX111" fmla="*/ 1183481 w 1959769"/>
              <a:gd name="connsiteY111" fmla="*/ 1373981 h 1373981"/>
              <a:gd name="connsiteX112" fmla="*/ 1197769 w 1959769"/>
              <a:gd name="connsiteY112" fmla="*/ 1357312 h 1373981"/>
              <a:gd name="connsiteX113" fmla="*/ 1273969 w 1959769"/>
              <a:gd name="connsiteY113" fmla="*/ 1338262 h 1373981"/>
              <a:gd name="connsiteX114" fmla="*/ 1293019 w 1959769"/>
              <a:gd name="connsiteY114" fmla="*/ 1307306 h 1373981"/>
              <a:gd name="connsiteX115" fmla="*/ 1304925 w 1959769"/>
              <a:gd name="connsiteY115" fmla="*/ 1319212 h 1373981"/>
              <a:gd name="connsiteX116" fmla="*/ 1321594 w 1959769"/>
              <a:gd name="connsiteY116" fmla="*/ 1300162 h 1373981"/>
              <a:gd name="connsiteX117" fmla="*/ 1366837 w 1959769"/>
              <a:gd name="connsiteY117" fmla="*/ 1307306 h 1373981"/>
              <a:gd name="connsiteX118" fmla="*/ 1462087 w 1959769"/>
              <a:gd name="connsiteY118" fmla="*/ 1209675 h 1373981"/>
              <a:gd name="connsiteX119" fmla="*/ 1485900 w 1959769"/>
              <a:gd name="connsiteY119" fmla="*/ 1159669 h 1373981"/>
              <a:gd name="connsiteX120" fmla="*/ 1500187 w 1959769"/>
              <a:gd name="connsiteY120" fmla="*/ 1116806 h 1373981"/>
              <a:gd name="connsiteX121" fmla="*/ 1535906 w 1959769"/>
              <a:gd name="connsiteY121" fmla="*/ 1112044 h 1373981"/>
              <a:gd name="connsiteX122" fmla="*/ 1559719 w 1959769"/>
              <a:gd name="connsiteY122" fmla="*/ 1042987 h 1373981"/>
              <a:gd name="connsiteX123" fmla="*/ 1528762 w 1959769"/>
              <a:gd name="connsiteY123" fmla="*/ 1035844 h 1373981"/>
              <a:gd name="connsiteX124" fmla="*/ 1550194 w 1959769"/>
              <a:gd name="connsiteY124" fmla="*/ 1012031 h 1373981"/>
              <a:gd name="connsiteX125" fmla="*/ 1540669 w 1959769"/>
              <a:gd name="connsiteY125" fmla="*/ 969169 h 1373981"/>
              <a:gd name="connsiteX126" fmla="*/ 1473994 w 1959769"/>
              <a:gd name="connsiteY126" fmla="*/ 859631 h 1373981"/>
              <a:gd name="connsiteX127" fmla="*/ 1502569 w 1959769"/>
              <a:gd name="connsiteY127" fmla="*/ 800100 h 1373981"/>
              <a:gd name="connsiteX128" fmla="*/ 1578769 w 1959769"/>
              <a:gd name="connsiteY128" fmla="*/ 771525 h 1373981"/>
              <a:gd name="connsiteX129" fmla="*/ 1514475 w 1959769"/>
              <a:gd name="connsiteY129" fmla="*/ 750094 h 1373981"/>
              <a:gd name="connsiteX130" fmla="*/ 1473994 w 1959769"/>
              <a:gd name="connsiteY130" fmla="*/ 773906 h 1373981"/>
              <a:gd name="connsiteX131" fmla="*/ 1409700 w 1959769"/>
              <a:gd name="connsiteY131" fmla="*/ 704850 h 1373981"/>
              <a:gd name="connsiteX132" fmla="*/ 1407319 w 1959769"/>
              <a:gd name="connsiteY132" fmla="*/ 697706 h 1373981"/>
              <a:gd name="connsiteX133" fmla="*/ 1469231 w 1959769"/>
              <a:gd name="connsiteY133" fmla="*/ 678656 h 1373981"/>
              <a:gd name="connsiteX134" fmla="*/ 1469231 w 1959769"/>
              <a:gd name="connsiteY134" fmla="*/ 654844 h 1373981"/>
              <a:gd name="connsiteX135" fmla="*/ 1540669 w 1959769"/>
              <a:gd name="connsiteY135" fmla="*/ 611981 h 1373981"/>
              <a:gd name="connsiteX136" fmla="*/ 1554956 w 1959769"/>
              <a:gd name="connsiteY136" fmla="*/ 638175 h 1373981"/>
              <a:gd name="connsiteX137" fmla="*/ 1535906 w 1959769"/>
              <a:gd name="connsiteY137" fmla="*/ 661987 h 1373981"/>
              <a:gd name="connsiteX138" fmla="*/ 1540669 w 1959769"/>
              <a:gd name="connsiteY138" fmla="*/ 678656 h 1373981"/>
              <a:gd name="connsiteX139" fmla="*/ 1574006 w 1959769"/>
              <a:gd name="connsiteY139" fmla="*/ 650081 h 1373981"/>
              <a:gd name="connsiteX140" fmla="*/ 1576387 w 1959769"/>
              <a:gd name="connsiteY140" fmla="*/ 611981 h 1373981"/>
              <a:gd name="connsiteX141" fmla="*/ 1519237 w 1959769"/>
              <a:gd name="connsiteY141" fmla="*/ 533400 h 1373981"/>
              <a:gd name="connsiteX142" fmla="*/ 1524000 w 1959769"/>
              <a:gd name="connsiteY142" fmla="*/ 497681 h 1373981"/>
              <a:gd name="connsiteX143" fmla="*/ 1843087 w 1959769"/>
              <a:gd name="connsiteY143" fmla="*/ 511969 h 1373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1959769" h="1373981">
                <a:moveTo>
                  <a:pt x="1843087" y="511969"/>
                </a:moveTo>
                <a:lnTo>
                  <a:pt x="1862137" y="492919"/>
                </a:lnTo>
                <a:lnTo>
                  <a:pt x="1850231" y="445294"/>
                </a:lnTo>
                <a:lnTo>
                  <a:pt x="1857375" y="419100"/>
                </a:lnTo>
                <a:lnTo>
                  <a:pt x="1907381" y="423862"/>
                </a:lnTo>
                <a:lnTo>
                  <a:pt x="1938337" y="373856"/>
                </a:lnTo>
                <a:lnTo>
                  <a:pt x="1943100" y="326231"/>
                </a:lnTo>
                <a:lnTo>
                  <a:pt x="1959769" y="273844"/>
                </a:lnTo>
                <a:lnTo>
                  <a:pt x="1897856" y="283369"/>
                </a:lnTo>
                <a:lnTo>
                  <a:pt x="1874044" y="309562"/>
                </a:lnTo>
                <a:lnTo>
                  <a:pt x="1838325" y="278606"/>
                </a:lnTo>
                <a:lnTo>
                  <a:pt x="1838325" y="250031"/>
                </a:lnTo>
                <a:lnTo>
                  <a:pt x="1731169" y="183356"/>
                </a:lnTo>
                <a:lnTo>
                  <a:pt x="1716881" y="119062"/>
                </a:lnTo>
                <a:lnTo>
                  <a:pt x="1662112" y="23812"/>
                </a:lnTo>
                <a:lnTo>
                  <a:pt x="1616869" y="9525"/>
                </a:lnTo>
                <a:lnTo>
                  <a:pt x="1538287" y="0"/>
                </a:lnTo>
                <a:lnTo>
                  <a:pt x="1493044" y="14287"/>
                </a:lnTo>
                <a:lnTo>
                  <a:pt x="1471612" y="45244"/>
                </a:lnTo>
                <a:lnTo>
                  <a:pt x="1488281" y="95250"/>
                </a:lnTo>
                <a:lnTo>
                  <a:pt x="1457325" y="152400"/>
                </a:lnTo>
                <a:lnTo>
                  <a:pt x="1459706" y="169069"/>
                </a:lnTo>
                <a:lnTo>
                  <a:pt x="1421606" y="200025"/>
                </a:lnTo>
                <a:lnTo>
                  <a:pt x="1381125" y="200025"/>
                </a:lnTo>
                <a:lnTo>
                  <a:pt x="1364456" y="250031"/>
                </a:lnTo>
                <a:lnTo>
                  <a:pt x="1376362" y="302419"/>
                </a:lnTo>
                <a:lnTo>
                  <a:pt x="1423987" y="290512"/>
                </a:lnTo>
                <a:lnTo>
                  <a:pt x="1476375" y="309562"/>
                </a:lnTo>
                <a:lnTo>
                  <a:pt x="1478756" y="342900"/>
                </a:lnTo>
                <a:lnTo>
                  <a:pt x="1457325" y="359569"/>
                </a:lnTo>
                <a:lnTo>
                  <a:pt x="1476375" y="357187"/>
                </a:lnTo>
                <a:lnTo>
                  <a:pt x="1423987" y="354806"/>
                </a:lnTo>
                <a:lnTo>
                  <a:pt x="1326356" y="416719"/>
                </a:lnTo>
                <a:lnTo>
                  <a:pt x="1285875" y="383381"/>
                </a:lnTo>
                <a:lnTo>
                  <a:pt x="1271587" y="376237"/>
                </a:lnTo>
                <a:lnTo>
                  <a:pt x="1162050" y="509587"/>
                </a:lnTo>
                <a:lnTo>
                  <a:pt x="1107281" y="521494"/>
                </a:lnTo>
                <a:lnTo>
                  <a:pt x="940594" y="573881"/>
                </a:lnTo>
                <a:lnTo>
                  <a:pt x="904875" y="540544"/>
                </a:lnTo>
                <a:lnTo>
                  <a:pt x="876300" y="540544"/>
                </a:lnTo>
                <a:lnTo>
                  <a:pt x="812006" y="521494"/>
                </a:lnTo>
                <a:lnTo>
                  <a:pt x="771525" y="535781"/>
                </a:lnTo>
                <a:lnTo>
                  <a:pt x="704850" y="533400"/>
                </a:lnTo>
                <a:lnTo>
                  <a:pt x="661987" y="500062"/>
                </a:lnTo>
                <a:lnTo>
                  <a:pt x="692944" y="469106"/>
                </a:lnTo>
                <a:lnTo>
                  <a:pt x="623887" y="440531"/>
                </a:lnTo>
                <a:lnTo>
                  <a:pt x="602456" y="433387"/>
                </a:lnTo>
                <a:lnTo>
                  <a:pt x="597694" y="347662"/>
                </a:lnTo>
                <a:lnTo>
                  <a:pt x="531019" y="302419"/>
                </a:lnTo>
                <a:lnTo>
                  <a:pt x="538162" y="269081"/>
                </a:lnTo>
                <a:lnTo>
                  <a:pt x="490537" y="223837"/>
                </a:lnTo>
                <a:lnTo>
                  <a:pt x="461962" y="221456"/>
                </a:lnTo>
                <a:lnTo>
                  <a:pt x="381000" y="292894"/>
                </a:lnTo>
                <a:lnTo>
                  <a:pt x="383381" y="328612"/>
                </a:lnTo>
                <a:lnTo>
                  <a:pt x="330994" y="345281"/>
                </a:lnTo>
                <a:lnTo>
                  <a:pt x="311944" y="326231"/>
                </a:lnTo>
                <a:lnTo>
                  <a:pt x="283369" y="388144"/>
                </a:lnTo>
                <a:lnTo>
                  <a:pt x="297656" y="404812"/>
                </a:lnTo>
                <a:lnTo>
                  <a:pt x="278606" y="423862"/>
                </a:lnTo>
                <a:lnTo>
                  <a:pt x="226219" y="421481"/>
                </a:lnTo>
                <a:lnTo>
                  <a:pt x="219075" y="442912"/>
                </a:lnTo>
                <a:lnTo>
                  <a:pt x="214312" y="511969"/>
                </a:lnTo>
                <a:lnTo>
                  <a:pt x="209550" y="557212"/>
                </a:lnTo>
                <a:lnTo>
                  <a:pt x="109537" y="614362"/>
                </a:lnTo>
                <a:lnTo>
                  <a:pt x="88106" y="647700"/>
                </a:lnTo>
                <a:lnTo>
                  <a:pt x="57150" y="631031"/>
                </a:lnTo>
                <a:lnTo>
                  <a:pt x="0" y="666750"/>
                </a:lnTo>
                <a:lnTo>
                  <a:pt x="33337" y="704850"/>
                </a:lnTo>
                <a:lnTo>
                  <a:pt x="42862" y="735806"/>
                </a:lnTo>
                <a:lnTo>
                  <a:pt x="14287" y="759619"/>
                </a:lnTo>
                <a:lnTo>
                  <a:pt x="57150" y="816769"/>
                </a:lnTo>
                <a:lnTo>
                  <a:pt x="121444" y="842962"/>
                </a:lnTo>
                <a:lnTo>
                  <a:pt x="123825" y="866775"/>
                </a:lnTo>
                <a:lnTo>
                  <a:pt x="121444" y="900112"/>
                </a:lnTo>
                <a:lnTo>
                  <a:pt x="119062" y="928687"/>
                </a:lnTo>
                <a:lnTo>
                  <a:pt x="240506" y="1023937"/>
                </a:lnTo>
                <a:lnTo>
                  <a:pt x="245269" y="1021556"/>
                </a:lnTo>
                <a:lnTo>
                  <a:pt x="328612" y="1052512"/>
                </a:lnTo>
                <a:lnTo>
                  <a:pt x="352425" y="1083469"/>
                </a:lnTo>
                <a:lnTo>
                  <a:pt x="400050" y="1076325"/>
                </a:lnTo>
                <a:lnTo>
                  <a:pt x="400050" y="1107281"/>
                </a:lnTo>
                <a:lnTo>
                  <a:pt x="445294" y="1121569"/>
                </a:lnTo>
                <a:lnTo>
                  <a:pt x="478631" y="1114425"/>
                </a:lnTo>
                <a:lnTo>
                  <a:pt x="478631" y="1076325"/>
                </a:lnTo>
                <a:lnTo>
                  <a:pt x="526256" y="1081087"/>
                </a:lnTo>
                <a:lnTo>
                  <a:pt x="578644" y="1083469"/>
                </a:lnTo>
                <a:lnTo>
                  <a:pt x="623887" y="1078706"/>
                </a:lnTo>
                <a:lnTo>
                  <a:pt x="645319" y="1104900"/>
                </a:lnTo>
                <a:lnTo>
                  <a:pt x="707231" y="1104900"/>
                </a:lnTo>
                <a:lnTo>
                  <a:pt x="740569" y="1095375"/>
                </a:lnTo>
                <a:lnTo>
                  <a:pt x="783431" y="1071562"/>
                </a:lnTo>
                <a:lnTo>
                  <a:pt x="809625" y="1157287"/>
                </a:lnTo>
                <a:lnTo>
                  <a:pt x="773906" y="1214437"/>
                </a:lnTo>
                <a:lnTo>
                  <a:pt x="802481" y="1254919"/>
                </a:lnTo>
                <a:lnTo>
                  <a:pt x="821531" y="1295400"/>
                </a:lnTo>
                <a:lnTo>
                  <a:pt x="816769" y="1321594"/>
                </a:lnTo>
                <a:lnTo>
                  <a:pt x="845344" y="1333500"/>
                </a:lnTo>
                <a:lnTo>
                  <a:pt x="871537" y="1319212"/>
                </a:lnTo>
                <a:lnTo>
                  <a:pt x="883444" y="1343025"/>
                </a:lnTo>
                <a:lnTo>
                  <a:pt x="900112" y="1359694"/>
                </a:lnTo>
                <a:lnTo>
                  <a:pt x="902494" y="1307306"/>
                </a:lnTo>
                <a:lnTo>
                  <a:pt x="926306" y="1309687"/>
                </a:lnTo>
                <a:lnTo>
                  <a:pt x="940594" y="1302544"/>
                </a:lnTo>
                <a:lnTo>
                  <a:pt x="983456" y="1300162"/>
                </a:lnTo>
                <a:lnTo>
                  <a:pt x="1000125" y="1276350"/>
                </a:lnTo>
                <a:lnTo>
                  <a:pt x="1033462" y="1285875"/>
                </a:lnTo>
                <a:lnTo>
                  <a:pt x="1052512" y="1319212"/>
                </a:lnTo>
                <a:lnTo>
                  <a:pt x="1107281" y="1333500"/>
                </a:lnTo>
                <a:lnTo>
                  <a:pt x="1143000" y="1354931"/>
                </a:lnTo>
                <a:lnTo>
                  <a:pt x="1159669" y="1347787"/>
                </a:lnTo>
                <a:lnTo>
                  <a:pt x="1164431" y="1373981"/>
                </a:lnTo>
                <a:lnTo>
                  <a:pt x="1183481" y="1373981"/>
                </a:lnTo>
                <a:lnTo>
                  <a:pt x="1197769" y="1357312"/>
                </a:lnTo>
                <a:lnTo>
                  <a:pt x="1273969" y="1338262"/>
                </a:lnTo>
                <a:lnTo>
                  <a:pt x="1293019" y="1307306"/>
                </a:lnTo>
                <a:lnTo>
                  <a:pt x="1304925" y="1319212"/>
                </a:lnTo>
                <a:lnTo>
                  <a:pt x="1321594" y="1300162"/>
                </a:lnTo>
                <a:lnTo>
                  <a:pt x="1366837" y="1307306"/>
                </a:lnTo>
                <a:lnTo>
                  <a:pt x="1462087" y="1209675"/>
                </a:lnTo>
                <a:lnTo>
                  <a:pt x="1485900" y="1159669"/>
                </a:lnTo>
                <a:lnTo>
                  <a:pt x="1500187" y="1116806"/>
                </a:lnTo>
                <a:lnTo>
                  <a:pt x="1535906" y="1112044"/>
                </a:lnTo>
                <a:lnTo>
                  <a:pt x="1559719" y="1042987"/>
                </a:lnTo>
                <a:lnTo>
                  <a:pt x="1528762" y="1035844"/>
                </a:lnTo>
                <a:lnTo>
                  <a:pt x="1550194" y="1012031"/>
                </a:lnTo>
                <a:lnTo>
                  <a:pt x="1540669" y="969169"/>
                </a:lnTo>
                <a:lnTo>
                  <a:pt x="1473994" y="859631"/>
                </a:lnTo>
                <a:lnTo>
                  <a:pt x="1502569" y="800100"/>
                </a:lnTo>
                <a:lnTo>
                  <a:pt x="1578769" y="771525"/>
                </a:lnTo>
                <a:lnTo>
                  <a:pt x="1514475" y="750094"/>
                </a:lnTo>
                <a:lnTo>
                  <a:pt x="1473994" y="773906"/>
                </a:lnTo>
                <a:lnTo>
                  <a:pt x="1409700" y="704850"/>
                </a:lnTo>
                <a:lnTo>
                  <a:pt x="1407319" y="697706"/>
                </a:lnTo>
                <a:lnTo>
                  <a:pt x="1469231" y="678656"/>
                </a:lnTo>
                <a:lnTo>
                  <a:pt x="1469231" y="654844"/>
                </a:lnTo>
                <a:lnTo>
                  <a:pt x="1540669" y="611981"/>
                </a:lnTo>
                <a:lnTo>
                  <a:pt x="1554956" y="638175"/>
                </a:lnTo>
                <a:lnTo>
                  <a:pt x="1535906" y="661987"/>
                </a:lnTo>
                <a:lnTo>
                  <a:pt x="1540669" y="678656"/>
                </a:lnTo>
                <a:lnTo>
                  <a:pt x="1574006" y="650081"/>
                </a:lnTo>
                <a:lnTo>
                  <a:pt x="1576387" y="611981"/>
                </a:lnTo>
                <a:lnTo>
                  <a:pt x="1519237" y="533400"/>
                </a:lnTo>
                <a:lnTo>
                  <a:pt x="1524000" y="497681"/>
                </a:lnTo>
                <a:lnTo>
                  <a:pt x="1843087" y="511969"/>
                </a:lnTo>
                <a:close/>
              </a:path>
            </a:pathLst>
          </a:custGeom>
          <a:solidFill>
            <a:schemeClr val="accent1">
              <a:lumMod val="40000"/>
              <a:lumOff val="6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6" name="図 25"/>
          <p:cNvPicPr>
            <a:picLocks noChangeAspect="1"/>
          </p:cNvPicPr>
          <p:nvPr/>
        </p:nvPicPr>
        <p:blipFill rotWithShape="1">
          <a:blip r:embed="rId6"/>
          <a:srcRect l="7165" t="21017" r="7410" b="29604"/>
          <a:stretch/>
        </p:blipFill>
        <p:spPr>
          <a:xfrm>
            <a:off x="3401617" y="3559094"/>
            <a:ext cx="348198" cy="52194"/>
          </a:xfrm>
          <a:prstGeom prst="rect">
            <a:avLst/>
          </a:prstGeom>
        </p:spPr>
      </p:pic>
      <p:sp>
        <p:nvSpPr>
          <p:cNvPr id="27" name="フリーフォーム 26"/>
          <p:cNvSpPr/>
          <p:nvPr/>
        </p:nvSpPr>
        <p:spPr>
          <a:xfrm>
            <a:off x="6663689" y="3074423"/>
            <a:ext cx="1433113" cy="770123"/>
          </a:xfrm>
          <a:custGeom>
            <a:avLst/>
            <a:gdLst>
              <a:gd name="connsiteX0" fmla="*/ 54769 w 1862138"/>
              <a:gd name="connsiteY0" fmla="*/ 2382 h 990600"/>
              <a:gd name="connsiteX1" fmla="*/ 73819 w 1862138"/>
              <a:gd name="connsiteY1" fmla="*/ 50007 h 990600"/>
              <a:gd name="connsiteX2" fmla="*/ 2381 w 1862138"/>
              <a:gd name="connsiteY2" fmla="*/ 35719 h 990600"/>
              <a:gd name="connsiteX3" fmla="*/ 14288 w 1862138"/>
              <a:gd name="connsiteY3" fmla="*/ 109538 h 990600"/>
              <a:gd name="connsiteX4" fmla="*/ 4763 w 1862138"/>
              <a:gd name="connsiteY4" fmla="*/ 238125 h 990600"/>
              <a:gd name="connsiteX5" fmla="*/ 0 w 1862138"/>
              <a:gd name="connsiteY5" fmla="*/ 285750 h 990600"/>
              <a:gd name="connsiteX6" fmla="*/ 16669 w 1862138"/>
              <a:gd name="connsiteY6" fmla="*/ 304800 h 990600"/>
              <a:gd name="connsiteX7" fmla="*/ 9525 w 1862138"/>
              <a:gd name="connsiteY7" fmla="*/ 388144 h 990600"/>
              <a:gd name="connsiteX8" fmla="*/ 97631 w 1862138"/>
              <a:gd name="connsiteY8" fmla="*/ 561975 h 990600"/>
              <a:gd name="connsiteX9" fmla="*/ 152400 w 1862138"/>
              <a:gd name="connsiteY9" fmla="*/ 623888 h 990600"/>
              <a:gd name="connsiteX10" fmla="*/ 216694 w 1862138"/>
              <a:gd name="connsiteY10" fmla="*/ 640557 h 990600"/>
              <a:gd name="connsiteX11" fmla="*/ 257175 w 1862138"/>
              <a:gd name="connsiteY11" fmla="*/ 709613 h 990600"/>
              <a:gd name="connsiteX12" fmla="*/ 319088 w 1862138"/>
              <a:gd name="connsiteY12" fmla="*/ 690563 h 990600"/>
              <a:gd name="connsiteX13" fmla="*/ 428625 w 1862138"/>
              <a:gd name="connsiteY13" fmla="*/ 747713 h 990600"/>
              <a:gd name="connsiteX14" fmla="*/ 516731 w 1862138"/>
              <a:gd name="connsiteY14" fmla="*/ 766763 h 990600"/>
              <a:gd name="connsiteX15" fmla="*/ 531019 w 1862138"/>
              <a:gd name="connsiteY15" fmla="*/ 738188 h 990600"/>
              <a:gd name="connsiteX16" fmla="*/ 585788 w 1862138"/>
              <a:gd name="connsiteY16" fmla="*/ 738188 h 990600"/>
              <a:gd name="connsiteX17" fmla="*/ 659606 w 1862138"/>
              <a:gd name="connsiteY17" fmla="*/ 814388 h 990600"/>
              <a:gd name="connsiteX18" fmla="*/ 702469 w 1862138"/>
              <a:gd name="connsiteY18" fmla="*/ 838200 h 990600"/>
              <a:gd name="connsiteX19" fmla="*/ 714375 w 1862138"/>
              <a:gd name="connsiteY19" fmla="*/ 814388 h 990600"/>
              <a:gd name="connsiteX20" fmla="*/ 778669 w 1862138"/>
              <a:gd name="connsiteY20" fmla="*/ 835819 h 990600"/>
              <a:gd name="connsiteX21" fmla="*/ 804863 w 1862138"/>
              <a:gd name="connsiteY21" fmla="*/ 914400 h 990600"/>
              <a:gd name="connsiteX22" fmla="*/ 895350 w 1862138"/>
              <a:gd name="connsiteY22" fmla="*/ 950119 h 990600"/>
              <a:gd name="connsiteX23" fmla="*/ 892969 w 1862138"/>
              <a:gd name="connsiteY23" fmla="*/ 890588 h 990600"/>
              <a:gd name="connsiteX24" fmla="*/ 964406 w 1862138"/>
              <a:gd name="connsiteY24" fmla="*/ 833438 h 990600"/>
              <a:gd name="connsiteX25" fmla="*/ 1059656 w 1862138"/>
              <a:gd name="connsiteY25" fmla="*/ 816769 h 990600"/>
              <a:gd name="connsiteX26" fmla="*/ 1097756 w 1862138"/>
              <a:gd name="connsiteY26" fmla="*/ 840582 h 990600"/>
              <a:gd name="connsiteX27" fmla="*/ 1154906 w 1862138"/>
              <a:gd name="connsiteY27" fmla="*/ 800100 h 990600"/>
              <a:gd name="connsiteX28" fmla="*/ 1243013 w 1862138"/>
              <a:gd name="connsiteY28" fmla="*/ 790575 h 990600"/>
              <a:gd name="connsiteX29" fmla="*/ 1288256 w 1862138"/>
              <a:gd name="connsiteY29" fmla="*/ 812007 h 990600"/>
              <a:gd name="connsiteX30" fmla="*/ 1316831 w 1862138"/>
              <a:gd name="connsiteY30" fmla="*/ 800100 h 990600"/>
              <a:gd name="connsiteX31" fmla="*/ 1359694 w 1862138"/>
              <a:gd name="connsiteY31" fmla="*/ 835819 h 990600"/>
              <a:gd name="connsiteX32" fmla="*/ 1369219 w 1862138"/>
              <a:gd name="connsiteY32" fmla="*/ 897732 h 990600"/>
              <a:gd name="connsiteX33" fmla="*/ 1428750 w 1862138"/>
              <a:gd name="connsiteY33" fmla="*/ 990600 h 990600"/>
              <a:gd name="connsiteX34" fmla="*/ 1438275 w 1862138"/>
              <a:gd name="connsiteY34" fmla="*/ 912019 h 990600"/>
              <a:gd name="connsiteX35" fmla="*/ 1431131 w 1862138"/>
              <a:gd name="connsiteY35" fmla="*/ 871538 h 990600"/>
              <a:gd name="connsiteX36" fmla="*/ 1388269 w 1862138"/>
              <a:gd name="connsiteY36" fmla="*/ 804863 h 990600"/>
              <a:gd name="connsiteX37" fmla="*/ 1404938 w 1862138"/>
              <a:gd name="connsiteY37" fmla="*/ 738188 h 990600"/>
              <a:gd name="connsiteX38" fmla="*/ 1457325 w 1862138"/>
              <a:gd name="connsiteY38" fmla="*/ 697707 h 990600"/>
              <a:gd name="connsiteX39" fmla="*/ 1483519 w 1862138"/>
              <a:gd name="connsiteY39" fmla="*/ 654844 h 990600"/>
              <a:gd name="connsiteX40" fmla="*/ 1504950 w 1862138"/>
              <a:gd name="connsiteY40" fmla="*/ 661988 h 990600"/>
              <a:gd name="connsiteX41" fmla="*/ 1574006 w 1862138"/>
              <a:gd name="connsiteY41" fmla="*/ 585788 h 990600"/>
              <a:gd name="connsiteX42" fmla="*/ 1574006 w 1862138"/>
              <a:gd name="connsiteY42" fmla="*/ 554832 h 990600"/>
              <a:gd name="connsiteX43" fmla="*/ 1552575 w 1862138"/>
              <a:gd name="connsiteY43" fmla="*/ 526257 h 990600"/>
              <a:gd name="connsiteX44" fmla="*/ 1566863 w 1862138"/>
              <a:gd name="connsiteY44" fmla="*/ 490538 h 990600"/>
              <a:gd name="connsiteX45" fmla="*/ 1581150 w 1862138"/>
              <a:gd name="connsiteY45" fmla="*/ 504825 h 990600"/>
              <a:gd name="connsiteX46" fmla="*/ 1604963 w 1862138"/>
              <a:gd name="connsiteY46" fmla="*/ 454819 h 990600"/>
              <a:gd name="connsiteX47" fmla="*/ 1643063 w 1862138"/>
              <a:gd name="connsiteY47" fmla="*/ 404813 h 990600"/>
              <a:gd name="connsiteX48" fmla="*/ 1640681 w 1862138"/>
              <a:gd name="connsiteY48" fmla="*/ 373857 h 990600"/>
              <a:gd name="connsiteX49" fmla="*/ 1681163 w 1862138"/>
              <a:gd name="connsiteY49" fmla="*/ 361950 h 990600"/>
              <a:gd name="connsiteX50" fmla="*/ 1700213 w 1862138"/>
              <a:gd name="connsiteY50" fmla="*/ 361950 h 990600"/>
              <a:gd name="connsiteX51" fmla="*/ 1762125 w 1862138"/>
              <a:gd name="connsiteY51" fmla="*/ 335757 h 990600"/>
              <a:gd name="connsiteX52" fmla="*/ 1735931 w 1862138"/>
              <a:gd name="connsiteY52" fmla="*/ 309563 h 990600"/>
              <a:gd name="connsiteX53" fmla="*/ 1747838 w 1862138"/>
              <a:gd name="connsiteY53" fmla="*/ 276225 h 990600"/>
              <a:gd name="connsiteX54" fmla="*/ 1802606 w 1862138"/>
              <a:gd name="connsiteY54" fmla="*/ 226219 h 990600"/>
              <a:gd name="connsiteX55" fmla="*/ 1857375 w 1862138"/>
              <a:gd name="connsiteY55" fmla="*/ 207169 h 990600"/>
              <a:gd name="connsiteX56" fmla="*/ 1862138 w 1862138"/>
              <a:gd name="connsiteY56" fmla="*/ 192882 h 990600"/>
              <a:gd name="connsiteX57" fmla="*/ 1850231 w 1862138"/>
              <a:gd name="connsiteY57" fmla="*/ 171450 h 990600"/>
              <a:gd name="connsiteX58" fmla="*/ 1840706 w 1862138"/>
              <a:gd name="connsiteY58" fmla="*/ 95250 h 990600"/>
              <a:gd name="connsiteX59" fmla="*/ 1831181 w 1862138"/>
              <a:gd name="connsiteY59" fmla="*/ 78582 h 990600"/>
              <a:gd name="connsiteX60" fmla="*/ 1795463 w 1862138"/>
              <a:gd name="connsiteY60" fmla="*/ 80963 h 990600"/>
              <a:gd name="connsiteX61" fmla="*/ 1759744 w 1862138"/>
              <a:gd name="connsiteY61" fmla="*/ 126207 h 990600"/>
              <a:gd name="connsiteX62" fmla="*/ 1726406 w 1862138"/>
              <a:gd name="connsiteY62" fmla="*/ 178594 h 990600"/>
              <a:gd name="connsiteX63" fmla="*/ 1702594 w 1862138"/>
              <a:gd name="connsiteY63" fmla="*/ 190500 h 990600"/>
              <a:gd name="connsiteX64" fmla="*/ 1624013 w 1862138"/>
              <a:gd name="connsiteY64" fmla="*/ 190500 h 990600"/>
              <a:gd name="connsiteX65" fmla="*/ 1564481 w 1862138"/>
              <a:gd name="connsiteY65" fmla="*/ 230982 h 990600"/>
              <a:gd name="connsiteX66" fmla="*/ 1564481 w 1862138"/>
              <a:gd name="connsiteY66" fmla="*/ 261938 h 990600"/>
              <a:gd name="connsiteX67" fmla="*/ 1545431 w 1862138"/>
              <a:gd name="connsiteY67" fmla="*/ 271463 h 990600"/>
              <a:gd name="connsiteX68" fmla="*/ 1504950 w 1862138"/>
              <a:gd name="connsiteY68" fmla="*/ 269082 h 990600"/>
              <a:gd name="connsiteX69" fmla="*/ 1471613 w 1862138"/>
              <a:gd name="connsiteY69" fmla="*/ 283369 h 990600"/>
              <a:gd name="connsiteX70" fmla="*/ 1481138 w 1862138"/>
              <a:gd name="connsiteY70" fmla="*/ 300038 h 990600"/>
              <a:gd name="connsiteX71" fmla="*/ 1357313 w 1862138"/>
              <a:gd name="connsiteY71" fmla="*/ 347663 h 990600"/>
              <a:gd name="connsiteX72" fmla="*/ 1345406 w 1862138"/>
              <a:gd name="connsiteY72" fmla="*/ 338138 h 990600"/>
              <a:gd name="connsiteX73" fmla="*/ 1352550 w 1862138"/>
              <a:gd name="connsiteY73" fmla="*/ 304800 h 990600"/>
              <a:gd name="connsiteX74" fmla="*/ 1369219 w 1862138"/>
              <a:gd name="connsiteY74" fmla="*/ 271463 h 990600"/>
              <a:gd name="connsiteX75" fmla="*/ 1357313 w 1862138"/>
              <a:gd name="connsiteY75" fmla="*/ 242888 h 990600"/>
              <a:gd name="connsiteX76" fmla="*/ 1347788 w 1862138"/>
              <a:gd name="connsiteY76" fmla="*/ 238125 h 990600"/>
              <a:gd name="connsiteX77" fmla="*/ 1326356 w 1862138"/>
              <a:gd name="connsiteY77" fmla="*/ 250032 h 990600"/>
              <a:gd name="connsiteX78" fmla="*/ 1312069 w 1862138"/>
              <a:gd name="connsiteY78" fmla="*/ 240507 h 990600"/>
              <a:gd name="connsiteX79" fmla="*/ 1326356 w 1862138"/>
              <a:gd name="connsiteY79" fmla="*/ 214313 h 990600"/>
              <a:gd name="connsiteX80" fmla="*/ 1328738 w 1862138"/>
              <a:gd name="connsiteY80" fmla="*/ 171450 h 990600"/>
              <a:gd name="connsiteX81" fmla="*/ 1300163 w 1862138"/>
              <a:gd name="connsiteY81" fmla="*/ 150019 h 990600"/>
              <a:gd name="connsiteX82" fmla="*/ 1257300 w 1862138"/>
              <a:gd name="connsiteY82" fmla="*/ 183357 h 990600"/>
              <a:gd name="connsiteX83" fmla="*/ 1228725 w 1862138"/>
              <a:gd name="connsiteY83" fmla="*/ 226219 h 990600"/>
              <a:gd name="connsiteX84" fmla="*/ 1228725 w 1862138"/>
              <a:gd name="connsiteY84" fmla="*/ 250032 h 990600"/>
              <a:gd name="connsiteX85" fmla="*/ 1238250 w 1862138"/>
              <a:gd name="connsiteY85" fmla="*/ 269082 h 990600"/>
              <a:gd name="connsiteX86" fmla="*/ 1231106 w 1862138"/>
              <a:gd name="connsiteY86" fmla="*/ 333375 h 990600"/>
              <a:gd name="connsiteX87" fmla="*/ 1202531 w 1862138"/>
              <a:gd name="connsiteY87" fmla="*/ 333375 h 990600"/>
              <a:gd name="connsiteX88" fmla="*/ 1190625 w 1862138"/>
              <a:gd name="connsiteY88" fmla="*/ 307182 h 990600"/>
              <a:gd name="connsiteX89" fmla="*/ 1190625 w 1862138"/>
              <a:gd name="connsiteY89" fmla="*/ 247650 h 990600"/>
              <a:gd name="connsiteX90" fmla="*/ 1207294 w 1862138"/>
              <a:gd name="connsiteY90" fmla="*/ 209550 h 990600"/>
              <a:gd name="connsiteX91" fmla="*/ 1195388 w 1862138"/>
              <a:gd name="connsiteY91" fmla="*/ 207169 h 990600"/>
              <a:gd name="connsiteX92" fmla="*/ 1214438 w 1862138"/>
              <a:gd name="connsiteY92" fmla="*/ 150019 h 990600"/>
              <a:gd name="connsiteX93" fmla="*/ 1281113 w 1862138"/>
              <a:gd name="connsiteY93" fmla="*/ 133350 h 990600"/>
              <a:gd name="connsiteX94" fmla="*/ 1283494 w 1862138"/>
              <a:gd name="connsiteY94" fmla="*/ 121444 h 990600"/>
              <a:gd name="connsiteX95" fmla="*/ 1264444 w 1862138"/>
              <a:gd name="connsiteY95" fmla="*/ 107157 h 990600"/>
              <a:gd name="connsiteX96" fmla="*/ 1243013 w 1862138"/>
              <a:gd name="connsiteY96" fmla="*/ 111919 h 990600"/>
              <a:gd name="connsiteX97" fmla="*/ 1181100 w 1862138"/>
              <a:gd name="connsiteY97" fmla="*/ 102394 h 990600"/>
              <a:gd name="connsiteX98" fmla="*/ 1185863 w 1862138"/>
              <a:gd name="connsiteY98" fmla="*/ 80963 h 990600"/>
              <a:gd name="connsiteX99" fmla="*/ 1169194 w 1862138"/>
              <a:gd name="connsiteY99" fmla="*/ 80963 h 990600"/>
              <a:gd name="connsiteX100" fmla="*/ 1152525 w 1862138"/>
              <a:gd name="connsiteY100" fmla="*/ 95250 h 990600"/>
              <a:gd name="connsiteX101" fmla="*/ 1104900 w 1862138"/>
              <a:gd name="connsiteY101" fmla="*/ 111919 h 990600"/>
              <a:gd name="connsiteX102" fmla="*/ 1085850 w 1862138"/>
              <a:gd name="connsiteY102" fmla="*/ 97632 h 990600"/>
              <a:gd name="connsiteX103" fmla="*/ 1050131 w 1862138"/>
              <a:gd name="connsiteY103" fmla="*/ 107157 h 990600"/>
              <a:gd name="connsiteX104" fmla="*/ 1073944 w 1862138"/>
              <a:gd name="connsiteY104" fmla="*/ 76200 h 990600"/>
              <a:gd name="connsiteX105" fmla="*/ 1145381 w 1862138"/>
              <a:gd name="connsiteY105" fmla="*/ 40482 h 990600"/>
              <a:gd name="connsiteX106" fmla="*/ 1102519 w 1862138"/>
              <a:gd name="connsiteY106" fmla="*/ 28575 h 990600"/>
              <a:gd name="connsiteX107" fmla="*/ 1078706 w 1862138"/>
              <a:gd name="connsiteY107" fmla="*/ 40482 h 990600"/>
              <a:gd name="connsiteX108" fmla="*/ 1031081 w 1862138"/>
              <a:gd name="connsiteY108" fmla="*/ 26194 h 990600"/>
              <a:gd name="connsiteX109" fmla="*/ 1002506 w 1862138"/>
              <a:gd name="connsiteY109" fmla="*/ 26194 h 990600"/>
              <a:gd name="connsiteX110" fmla="*/ 959644 w 1862138"/>
              <a:gd name="connsiteY110" fmla="*/ 0 h 990600"/>
              <a:gd name="connsiteX111" fmla="*/ 54769 w 1862138"/>
              <a:gd name="connsiteY111" fmla="*/ 2382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862138" h="990600">
                <a:moveTo>
                  <a:pt x="54769" y="2382"/>
                </a:moveTo>
                <a:lnTo>
                  <a:pt x="73819" y="50007"/>
                </a:lnTo>
                <a:lnTo>
                  <a:pt x="2381" y="35719"/>
                </a:lnTo>
                <a:lnTo>
                  <a:pt x="14288" y="109538"/>
                </a:lnTo>
                <a:lnTo>
                  <a:pt x="4763" y="238125"/>
                </a:lnTo>
                <a:lnTo>
                  <a:pt x="0" y="285750"/>
                </a:lnTo>
                <a:lnTo>
                  <a:pt x="16669" y="304800"/>
                </a:lnTo>
                <a:lnTo>
                  <a:pt x="9525" y="388144"/>
                </a:lnTo>
                <a:lnTo>
                  <a:pt x="97631" y="561975"/>
                </a:lnTo>
                <a:lnTo>
                  <a:pt x="152400" y="623888"/>
                </a:lnTo>
                <a:lnTo>
                  <a:pt x="216694" y="640557"/>
                </a:lnTo>
                <a:lnTo>
                  <a:pt x="257175" y="709613"/>
                </a:lnTo>
                <a:lnTo>
                  <a:pt x="319088" y="690563"/>
                </a:lnTo>
                <a:lnTo>
                  <a:pt x="428625" y="747713"/>
                </a:lnTo>
                <a:lnTo>
                  <a:pt x="516731" y="766763"/>
                </a:lnTo>
                <a:lnTo>
                  <a:pt x="531019" y="738188"/>
                </a:lnTo>
                <a:lnTo>
                  <a:pt x="585788" y="738188"/>
                </a:lnTo>
                <a:lnTo>
                  <a:pt x="659606" y="814388"/>
                </a:lnTo>
                <a:lnTo>
                  <a:pt x="702469" y="838200"/>
                </a:lnTo>
                <a:lnTo>
                  <a:pt x="714375" y="814388"/>
                </a:lnTo>
                <a:lnTo>
                  <a:pt x="778669" y="835819"/>
                </a:lnTo>
                <a:lnTo>
                  <a:pt x="804863" y="914400"/>
                </a:lnTo>
                <a:lnTo>
                  <a:pt x="895350" y="950119"/>
                </a:lnTo>
                <a:cubicBezTo>
                  <a:pt x="894556" y="930275"/>
                  <a:pt x="893763" y="910432"/>
                  <a:pt x="892969" y="890588"/>
                </a:cubicBezTo>
                <a:lnTo>
                  <a:pt x="964406" y="833438"/>
                </a:lnTo>
                <a:lnTo>
                  <a:pt x="1059656" y="816769"/>
                </a:lnTo>
                <a:lnTo>
                  <a:pt x="1097756" y="840582"/>
                </a:lnTo>
                <a:lnTo>
                  <a:pt x="1154906" y="800100"/>
                </a:lnTo>
                <a:lnTo>
                  <a:pt x="1243013" y="790575"/>
                </a:lnTo>
                <a:lnTo>
                  <a:pt x="1288256" y="812007"/>
                </a:lnTo>
                <a:lnTo>
                  <a:pt x="1316831" y="800100"/>
                </a:lnTo>
                <a:lnTo>
                  <a:pt x="1359694" y="835819"/>
                </a:lnTo>
                <a:lnTo>
                  <a:pt x="1369219" y="897732"/>
                </a:lnTo>
                <a:lnTo>
                  <a:pt x="1428750" y="990600"/>
                </a:lnTo>
                <a:lnTo>
                  <a:pt x="1438275" y="912019"/>
                </a:lnTo>
                <a:lnTo>
                  <a:pt x="1431131" y="871538"/>
                </a:lnTo>
                <a:lnTo>
                  <a:pt x="1388269" y="804863"/>
                </a:lnTo>
                <a:lnTo>
                  <a:pt x="1404938" y="738188"/>
                </a:lnTo>
                <a:lnTo>
                  <a:pt x="1457325" y="697707"/>
                </a:lnTo>
                <a:lnTo>
                  <a:pt x="1483519" y="654844"/>
                </a:lnTo>
                <a:lnTo>
                  <a:pt x="1504950" y="661988"/>
                </a:lnTo>
                <a:lnTo>
                  <a:pt x="1574006" y="585788"/>
                </a:lnTo>
                <a:lnTo>
                  <a:pt x="1574006" y="554832"/>
                </a:lnTo>
                <a:lnTo>
                  <a:pt x="1552575" y="526257"/>
                </a:lnTo>
                <a:lnTo>
                  <a:pt x="1566863" y="490538"/>
                </a:lnTo>
                <a:lnTo>
                  <a:pt x="1581150" y="504825"/>
                </a:lnTo>
                <a:lnTo>
                  <a:pt x="1604963" y="454819"/>
                </a:lnTo>
                <a:lnTo>
                  <a:pt x="1643063" y="404813"/>
                </a:lnTo>
                <a:lnTo>
                  <a:pt x="1640681" y="373857"/>
                </a:lnTo>
                <a:lnTo>
                  <a:pt x="1681163" y="361950"/>
                </a:lnTo>
                <a:lnTo>
                  <a:pt x="1700213" y="361950"/>
                </a:lnTo>
                <a:lnTo>
                  <a:pt x="1762125" y="335757"/>
                </a:lnTo>
                <a:lnTo>
                  <a:pt x="1735931" y="309563"/>
                </a:lnTo>
                <a:lnTo>
                  <a:pt x="1747838" y="276225"/>
                </a:lnTo>
                <a:lnTo>
                  <a:pt x="1802606" y="226219"/>
                </a:lnTo>
                <a:lnTo>
                  <a:pt x="1857375" y="207169"/>
                </a:lnTo>
                <a:lnTo>
                  <a:pt x="1862138" y="192882"/>
                </a:lnTo>
                <a:lnTo>
                  <a:pt x="1850231" y="171450"/>
                </a:lnTo>
                <a:lnTo>
                  <a:pt x="1840706" y="95250"/>
                </a:lnTo>
                <a:lnTo>
                  <a:pt x="1831181" y="78582"/>
                </a:lnTo>
                <a:lnTo>
                  <a:pt x="1795463" y="80963"/>
                </a:lnTo>
                <a:lnTo>
                  <a:pt x="1759744" y="126207"/>
                </a:lnTo>
                <a:lnTo>
                  <a:pt x="1726406" y="178594"/>
                </a:lnTo>
                <a:lnTo>
                  <a:pt x="1702594" y="190500"/>
                </a:lnTo>
                <a:lnTo>
                  <a:pt x="1624013" y="190500"/>
                </a:lnTo>
                <a:lnTo>
                  <a:pt x="1564481" y="230982"/>
                </a:lnTo>
                <a:lnTo>
                  <a:pt x="1564481" y="261938"/>
                </a:lnTo>
                <a:lnTo>
                  <a:pt x="1545431" y="271463"/>
                </a:lnTo>
                <a:lnTo>
                  <a:pt x="1504950" y="269082"/>
                </a:lnTo>
                <a:lnTo>
                  <a:pt x="1471613" y="283369"/>
                </a:lnTo>
                <a:lnTo>
                  <a:pt x="1481138" y="300038"/>
                </a:lnTo>
                <a:lnTo>
                  <a:pt x="1357313" y="347663"/>
                </a:lnTo>
                <a:lnTo>
                  <a:pt x="1345406" y="338138"/>
                </a:lnTo>
                <a:lnTo>
                  <a:pt x="1352550" y="304800"/>
                </a:lnTo>
                <a:lnTo>
                  <a:pt x="1369219" y="271463"/>
                </a:lnTo>
                <a:lnTo>
                  <a:pt x="1357313" y="242888"/>
                </a:lnTo>
                <a:lnTo>
                  <a:pt x="1347788" y="238125"/>
                </a:lnTo>
                <a:lnTo>
                  <a:pt x="1326356" y="250032"/>
                </a:lnTo>
                <a:lnTo>
                  <a:pt x="1312069" y="240507"/>
                </a:lnTo>
                <a:lnTo>
                  <a:pt x="1326356" y="214313"/>
                </a:lnTo>
                <a:lnTo>
                  <a:pt x="1328738" y="171450"/>
                </a:lnTo>
                <a:lnTo>
                  <a:pt x="1300163" y="150019"/>
                </a:lnTo>
                <a:lnTo>
                  <a:pt x="1257300" y="183357"/>
                </a:lnTo>
                <a:lnTo>
                  <a:pt x="1228725" y="226219"/>
                </a:lnTo>
                <a:lnTo>
                  <a:pt x="1228725" y="250032"/>
                </a:lnTo>
                <a:lnTo>
                  <a:pt x="1238250" y="269082"/>
                </a:lnTo>
                <a:lnTo>
                  <a:pt x="1231106" y="333375"/>
                </a:lnTo>
                <a:lnTo>
                  <a:pt x="1202531" y="333375"/>
                </a:lnTo>
                <a:lnTo>
                  <a:pt x="1190625" y="307182"/>
                </a:lnTo>
                <a:lnTo>
                  <a:pt x="1190625" y="247650"/>
                </a:lnTo>
                <a:lnTo>
                  <a:pt x="1207294" y="209550"/>
                </a:lnTo>
                <a:lnTo>
                  <a:pt x="1195388" y="207169"/>
                </a:lnTo>
                <a:lnTo>
                  <a:pt x="1214438" y="150019"/>
                </a:lnTo>
                <a:lnTo>
                  <a:pt x="1281113" y="133350"/>
                </a:lnTo>
                <a:lnTo>
                  <a:pt x="1283494" y="121444"/>
                </a:lnTo>
                <a:lnTo>
                  <a:pt x="1264444" y="107157"/>
                </a:lnTo>
                <a:lnTo>
                  <a:pt x="1243013" y="111919"/>
                </a:lnTo>
                <a:lnTo>
                  <a:pt x="1181100" y="102394"/>
                </a:lnTo>
                <a:lnTo>
                  <a:pt x="1185863" y="80963"/>
                </a:lnTo>
                <a:lnTo>
                  <a:pt x="1169194" y="80963"/>
                </a:lnTo>
                <a:lnTo>
                  <a:pt x="1152525" y="95250"/>
                </a:lnTo>
                <a:lnTo>
                  <a:pt x="1104900" y="111919"/>
                </a:lnTo>
                <a:lnTo>
                  <a:pt x="1085850" y="97632"/>
                </a:lnTo>
                <a:lnTo>
                  <a:pt x="1050131" y="107157"/>
                </a:lnTo>
                <a:lnTo>
                  <a:pt x="1073944" y="76200"/>
                </a:lnTo>
                <a:lnTo>
                  <a:pt x="1145381" y="40482"/>
                </a:lnTo>
                <a:lnTo>
                  <a:pt x="1102519" y="28575"/>
                </a:lnTo>
                <a:lnTo>
                  <a:pt x="1078706" y="40482"/>
                </a:lnTo>
                <a:lnTo>
                  <a:pt x="1031081" y="26194"/>
                </a:lnTo>
                <a:lnTo>
                  <a:pt x="1002506" y="26194"/>
                </a:lnTo>
                <a:lnTo>
                  <a:pt x="959644" y="0"/>
                </a:lnTo>
                <a:lnTo>
                  <a:pt x="54769" y="2382"/>
                </a:lnTo>
                <a:close/>
              </a:path>
            </a:pathLst>
          </a:custGeom>
          <a:solidFill>
            <a:schemeClr val="accent4">
              <a:lumMod val="20000"/>
              <a:lumOff val="80000"/>
            </a:schemeClr>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8" name="フリーフォーム 27"/>
          <p:cNvSpPr/>
          <p:nvPr/>
        </p:nvSpPr>
        <p:spPr>
          <a:xfrm>
            <a:off x="5591603" y="1909983"/>
            <a:ext cx="815518" cy="918223"/>
          </a:xfrm>
          <a:custGeom>
            <a:avLst/>
            <a:gdLst>
              <a:gd name="connsiteX0" fmla="*/ 869156 w 1059656"/>
              <a:gd name="connsiteY0" fmla="*/ 147638 h 1181100"/>
              <a:gd name="connsiteX1" fmla="*/ 802481 w 1059656"/>
              <a:gd name="connsiteY1" fmla="*/ 107156 h 1181100"/>
              <a:gd name="connsiteX2" fmla="*/ 778669 w 1059656"/>
              <a:gd name="connsiteY2" fmla="*/ 109538 h 1181100"/>
              <a:gd name="connsiteX3" fmla="*/ 754856 w 1059656"/>
              <a:gd name="connsiteY3" fmla="*/ 121444 h 1181100"/>
              <a:gd name="connsiteX4" fmla="*/ 654844 w 1059656"/>
              <a:gd name="connsiteY4" fmla="*/ 111919 h 1181100"/>
              <a:gd name="connsiteX5" fmla="*/ 647700 w 1059656"/>
              <a:gd name="connsiteY5" fmla="*/ 90488 h 1181100"/>
              <a:gd name="connsiteX6" fmla="*/ 554831 w 1059656"/>
              <a:gd name="connsiteY6" fmla="*/ 76200 h 1181100"/>
              <a:gd name="connsiteX7" fmla="*/ 533400 w 1059656"/>
              <a:gd name="connsiteY7" fmla="*/ 85725 h 1181100"/>
              <a:gd name="connsiteX8" fmla="*/ 492919 w 1059656"/>
              <a:gd name="connsiteY8" fmla="*/ 64294 h 1181100"/>
              <a:gd name="connsiteX9" fmla="*/ 502444 w 1059656"/>
              <a:gd name="connsiteY9" fmla="*/ 42863 h 1181100"/>
              <a:gd name="connsiteX10" fmla="*/ 440531 w 1059656"/>
              <a:gd name="connsiteY10" fmla="*/ 42863 h 1181100"/>
              <a:gd name="connsiteX11" fmla="*/ 440531 w 1059656"/>
              <a:gd name="connsiteY11" fmla="*/ 21431 h 1181100"/>
              <a:gd name="connsiteX12" fmla="*/ 416719 w 1059656"/>
              <a:gd name="connsiteY12" fmla="*/ 23813 h 1181100"/>
              <a:gd name="connsiteX13" fmla="*/ 409575 w 1059656"/>
              <a:gd name="connsiteY13" fmla="*/ 47625 h 1181100"/>
              <a:gd name="connsiteX14" fmla="*/ 404812 w 1059656"/>
              <a:gd name="connsiteY14" fmla="*/ 21431 h 1181100"/>
              <a:gd name="connsiteX15" fmla="*/ 371475 w 1059656"/>
              <a:gd name="connsiteY15" fmla="*/ 0 h 1181100"/>
              <a:gd name="connsiteX16" fmla="*/ 371475 w 1059656"/>
              <a:gd name="connsiteY16" fmla="*/ 0 h 1181100"/>
              <a:gd name="connsiteX17" fmla="*/ 340519 w 1059656"/>
              <a:gd name="connsiteY17" fmla="*/ 35719 h 1181100"/>
              <a:gd name="connsiteX18" fmla="*/ 292894 w 1059656"/>
              <a:gd name="connsiteY18" fmla="*/ 54769 h 1181100"/>
              <a:gd name="connsiteX19" fmla="*/ 264319 w 1059656"/>
              <a:gd name="connsiteY19" fmla="*/ 42863 h 1181100"/>
              <a:gd name="connsiteX20" fmla="*/ 252412 w 1059656"/>
              <a:gd name="connsiteY20" fmla="*/ 66675 h 1181100"/>
              <a:gd name="connsiteX21" fmla="*/ 190500 w 1059656"/>
              <a:gd name="connsiteY21" fmla="*/ 90488 h 1181100"/>
              <a:gd name="connsiteX22" fmla="*/ 126206 w 1059656"/>
              <a:gd name="connsiteY22" fmla="*/ 226219 h 1181100"/>
              <a:gd name="connsiteX23" fmla="*/ 66675 w 1059656"/>
              <a:gd name="connsiteY23" fmla="*/ 226219 h 1181100"/>
              <a:gd name="connsiteX24" fmla="*/ 38100 w 1059656"/>
              <a:gd name="connsiteY24" fmla="*/ 269081 h 1181100"/>
              <a:gd name="connsiteX25" fmla="*/ 123825 w 1059656"/>
              <a:gd name="connsiteY25" fmla="*/ 335756 h 1181100"/>
              <a:gd name="connsiteX26" fmla="*/ 126206 w 1059656"/>
              <a:gd name="connsiteY26" fmla="*/ 378619 h 1181100"/>
              <a:gd name="connsiteX27" fmla="*/ 176212 w 1059656"/>
              <a:gd name="connsiteY27" fmla="*/ 385763 h 1181100"/>
              <a:gd name="connsiteX28" fmla="*/ 207169 w 1059656"/>
              <a:gd name="connsiteY28" fmla="*/ 411956 h 1181100"/>
              <a:gd name="connsiteX29" fmla="*/ 233362 w 1059656"/>
              <a:gd name="connsiteY29" fmla="*/ 421481 h 1181100"/>
              <a:gd name="connsiteX30" fmla="*/ 197644 w 1059656"/>
              <a:gd name="connsiteY30" fmla="*/ 423863 h 1181100"/>
              <a:gd name="connsiteX31" fmla="*/ 211931 w 1059656"/>
              <a:gd name="connsiteY31" fmla="*/ 454819 h 1181100"/>
              <a:gd name="connsiteX32" fmla="*/ 195262 w 1059656"/>
              <a:gd name="connsiteY32" fmla="*/ 471488 h 1181100"/>
              <a:gd name="connsiteX33" fmla="*/ 138112 w 1059656"/>
              <a:gd name="connsiteY33" fmla="*/ 469106 h 1181100"/>
              <a:gd name="connsiteX34" fmla="*/ 128587 w 1059656"/>
              <a:gd name="connsiteY34" fmla="*/ 423863 h 1181100"/>
              <a:gd name="connsiteX35" fmla="*/ 111919 w 1059656"/>
              <a:gd name="connsiteY35" fmla="*/ 423863 h 1181100"/>
              <a:gd name="connsiteX36" fmla="*/ 21431 w 1059656"/>
              <a:gd name="connsiteY36" fmla="*/ 483394 h 1181100"/>
              <a:gd name="connsiteX37" fmla="*/ 2381 w 1059656"/>
              <a:gd name="connsiteY37" fmla="*/ 485775 h 1181100"/>
              <a:gd name="connsiteX38" fmla="*/ 0 w 1059656"/>
              <a:gd name="connsiteY38" fmla="*/ 504825 h 1181100"/>
              <a:gd name="connsiteX39" fmla="*/ 23812 w 1059656"/>
              <a:gd name="connsiteY39" fmla="*/ 519113 h 1181100"/>
              <a:gd name="connsiteX40" fmla="*/ 52387 w 1059656"/>
              <a:gd name="connsiteY40" fmla="*/ 588169 h 1181100"/>
              <a:gd name="connsiteX41" fmla="*/ 80962 w 1059656"/>
              <a:gd name="connsiteY41" fmla="*/ 592931 h 1181100"/>
              <a:gd name="connsiteX42" fmla="*/ 171450 w 1059656"/>
              <a:gd name="connsiteY42" fmla="*/ 583406 h 1181100"/>
              <a:gd name="connsiteX43" fmla="*/ 190500 w 1059656"/>
              <a:gd name="connsiteY43" fmla="*/ 557213 h 1181100"/>
              <a:gd name="connsiteX44" fmla="*/ 223837 w 1059656"/>
              <a:gd name="connsiteY44" fmla="*/ 566738 h 1181100"/>
              <a:gd name="connsiteX45" fmla="*/ 214312 w 1059656"/>
              <a:gd name="connsiteY45" fmla="*/ 595313 h 1181100"/>
              <a:gd name="connsiteX46" fmla="*/ 223837 w 1059656"/>
              <a:gd name="connsiteY46" fmla="*/ 654844 h 1181100"/>
              <a:gd name="connsiteX47" fmla="*/ 150019 w 1059656"/>
              <a:gd name="connsiteY47" fmla="*/ 685800 h 1181100"/>
              <a:gd name="connsiteX48" fmla="*/ 109537 w 1059656"/>
              <a:gd name="connsiteY48" fmla="*/ 676275 h 1181100"/>
              <a:gd name="connsiteX49" fmla="*/ 50006 w 1059656"/>
              <a:gd name="connsiteY49" fmla="*/ 790575 h 1181100"/>
              <a:gd name="connsiteX50" fmla="*/ 59531 w 1059656"/>
              <a:gd name="connsiteY50" fmla="*/ 814388 h 1181100"/>
              <a:gd name="connsiteX51" fmla="*/ 121444 w 1059656"/>
              <a:gd name="connsiteY51" fmla="*/ 850106 h 1181100"/>
              <a:gd name="connsiteX52" fmla="*/ 114300 w 1059656"/>
              <a:gd name="connsiteY52" fmla="*/ 890588 h 1181100"/>
              <a:gd name="connsiteX53" fmla="*/ 130969 w 1059656"/>
              <a:gd name="connsiteY53" fmla="*/ 914400 h 1181100"/>
              <a:gd name="connsiteX54" fmla="*/ 171450 w 1059656"/>
              <a:gd name="connsiteY54" fmla="*/ 904875 h 1181100"/>
              <a:gd name="connsiteX55" fmla="*/ 171450 w 1059656"/>
              <a:gd name="connsiteY55" fmla="*/ 876300 h 1181100"/>
              <a:gd name="connsiteX56" fmla="*/ 185737 w 1059656"/>
              <a:gd name="connsiteY56" fmla="*/ 914400 h 1181100"/>
              <a:gd name="connsiteX57" fmla="*/ 183356 w 1059656"/>
              <a:gd name="connsiteY57" fmla="*/ 940594 h 1181100"/>
              <a:gd name="connsiteX58" fmla="*/ 190500 w 1059656"/>
              <a:gd name="connsiteY58" fmla="*/ 969169 h 1181100"/>
              <a:gd name="connsiteX59" fmla="*/ 173831 w 1059656"/>
              <a:gd name="connsiteY59" fmla="*/ 992981 h 1181100"/>
              <a:gd name="connsiteX60" fmla="*/ 202406 w 1059656"/>
              <a:gd name="connsiteY60" fmla="*/ 990600 h 1181100"/>
              <a:gd name="connsiteX61" fmla="*/ 230981 w 1059656"/>
              <a:gd name="connsiteY61" fmla="*/ 973931 h 1181100"/>
              <a:gd name="connsiteX62" fmla="*/ 273844 w 1059656"/>
              <a:gd name="connsiteY62" fmla="*/ 976313 h 1181100"/>
              <a:gd name="connsiteX63" fmla="*/ 290512 w 1059656"/>
              <a:gd name="connsiteY63" fmla="*/ 1002506 h 1181100"/>
              <a:gd name="connsiteX64" fmla="*/ 295275 w 1059656"/>
              <a:gd name="connsiteY64" fmla="*/ 957263 h 1181100"/>
              <a:gd name="connsiteX65" fmla="*/ 342900 w 1059656"/>
              <a:gd name="connsiteY65" fmla="*/ 962025 h 1181100"/>
              <a:gd name="connsiteX66" fmla="*/ 316706 w 1059656"/>
              <a:gd name="connsiteY66" fmla="*/ 1016794 h 1181100"/>
              <a:gd name="connsiteX67" fmla="*/ 295275 w 1059656"/>
              <a:gd name="connsiteY67" fmla="*/ 1088231 h 1181100"/>
              <a:gd name="connsiteX68" fmla="*/ 269081 w 1059656"/>
              <a:gd name="connsiteY68" fmla="*/ 1085850 h 1181100"/>
              <a:gd name="connsiteX69" fmla="*/ 242887 w 1059656"/>
              <a:gd name="connsiteY69" fmla="*/ 1119188 h 1181100"/>
              <a:gd name="connsiteX70" fmla="*/ 204787 w 1059656"/>
              <a:gd name="connsiteY70" fmla="*/ 1133475 h 1181100"/>
              <a:gd name="connsiteX71" fmla="*/ 173831 w 1059656"/>
              <a:gd name="connsiteY71" fmla="*/ 1176338 h 1181100"/>
              <a:gd name="connsiteX72" fmla="*/ 197644 w 1059656"/>
              <a:gd name="connsiteY72" fmla="*/ 1181100 h 1181100"/>
              <a:gd name="connsiteX73" fmla="*/ 242887 w 1059656"/>
              <a:gd name="connsiteY73" fmla="*/ 1164431 h 1181100"/>
              <a:gd name="connsiteX74" fmla="*/ 369094 w 1059656"/>
              <a:gd name="connsiteY74" fmla="*/ 1090613 h 1181100"/>
              <a:gd name="connsiteX75" fmla="*/ 442912 w 1059656"/>
              <a:gd name="connsiteY75" fmla="*/ 1016794 h 1181100"/>
              <a:gd name="connsiteX76" fmla="*/ 471487 w 1059656"/>
              <a:gd name="connsiteY76" fmla="*/ 966788 h 1181100"/>
              <a:gd name="connsiteX77" fmla="*/ 452437 w 1059656"/>
              <a:gd name="connsiteY77" fmla="*/ 945356 h 1181100"/>
              <a:gd name="connsiteX78" fmla="*/ 485775 w 1059656"/>
              <a:gd name="connsiteY78" fmla="*/ 909638 h 1181100"/>
              <a:gd name="connsiteX79" fmla="*/ 490537 w 1059656"/>
              <a:gd name="connsiteY79" fmla="*/ 854869 h 1181100"/>
              <a:gd name="connsiteX80" fmla="*/ 547687 w 1059656"/>
              <a:gd name="connsiteY80" fmla="*/ 800100 h 1181100"/>
              <a:gd name="connsiteX81" fmla="*/ 583406 w 1059656"/>
              <a:gd name="connsiteY81" fmla="*/ 800100 h 1181100"/>
              <a:gd name="connsiteX82" fmla="*/ 585787 w 1059656"/>
              <a:gd name="connsiteY82" fmla="*/ 833438 h 1181100"/>
              <a:gd name="connsiteX83" fmla="*/ 545306 w 1059656"/>
              <a:gd name="connsiteY83" fmla="*/ 847725 h 1181100"/>
              <a:gd name="connsiteX84" fmla="*/ 526256 w 1059656"/>
              <a:gd name="connsiteY84" fmla="*/ 897731 h 1181100"/>
              <a:gd name="connsiteX85" fmla="*/ 523875 w 1059656"/>
              <a:gd name="connsiteY85" fmla="*/ 928688 h 1181100"/>
              <a:gd name="connsiteX86" fmla="*/ 650081 w 1059656"/>
              <a:gd name="connsiteY86" fmla="*/ 869156 h 1181100"/>
              <a:gd name="connsiteX87" fmla="*/ 628650 w 1059656"/>
              <a:gd name="connsiteY87" fmla="*/ 852488 h 1181100"/>
              <a:gd name="connsiteX88" fmla="*/ 628650 w 1059656"/>
              <a:gd name="connsiteY88" fmla="*/ 831056 h 1181100"/>
              <a:gd name="connsiteX89" fmla="*/ 673894 w 1059656"/>
              <a:gd name="connsiteY89" fmla="*/ 831056 h 1181100"/>
              <a:gd name="connsiteX90" fmla="*/ 735806 w 1059656"/>
              <a:gd name="connsiteY90" fmla="*/ 864394 h 1181100"/>
              <a:gd name="connsiteX91" fmla="*/ 735806 w 1059656"/>
              <a:gd name="connsiteY91" fmla="*/ 864394 h 1181100"/>
              <a:gd name="connsiteX92" fmla="*/ 769144 w 1059656"/>
              <a:gd name="connsiteY92" fmla="*/ 885825 h 1181100"/>
              <a:gd name="connsiteX93" fmla="*/ 883444 w 1059656"/>
              <a:gd name="connsiteY93" fmla="*/ 907256 h 1181100"/>
              <a:gd name="connsiteX94" fmla="*/ 907256 w 1059656"/>
              <a:gd name="connsiteY94" fmla="*/ 897731 h 1181100"/>
              <a:gd name="connsiteX95" fmla="*/ 916781 w 1059656"/>
              <a:gd name="connsiteY95" fmla="*/ 933450 h 1181100"/>
              <a:gd name="connsiteX96" fmla="*/ 969169 w 1059656"/>
              <a:gd name="connsiteY96" fmla="*/ 983456 h 1181100"/>
              <a:gd name="connsiteX97" fmla="*/ 1016794 w 1059656"/>
              <a:gd name="connsiteY97" fmla="*/ 997744 h 1181100"/>
              <a:gd name="connsiteX98" fmla="*/ 1014412 w 1059656"/>
              <a:gd name="connsiteY98" fmla="*/ 964406 h 1181100"/>
              <a:gd name="connsiteX99" fmla="*/ 1047750 w 1059656"/>
              <a:gd name="connsiteY99" fmla="*/ 981075 h 1181100"/>
              <a:gd name="connsiteX100" fmla="*/ 1035844 w 1059656"/>
              <a:gd name="connsiteY100" fmla="*/ 945356 h 1181100"/>
              <a:gd name="connsiteX101" fmla="*/ 1040606 w 1059656"/>
              <a:gd name="connsiteY101" fmla="*/ 928688 h 1181100"/>
              <a:gd name="connsiteX102" fmla="*/ 1059656 w 1059656"/>
              <a:gd name="connsiteY102" fmla="*/ 938213 h 1181100"/>
              <a:gd name="connsiteX103" fmla="*/ 1059656 w 1059656"/>
              <a:gd name="connsiteY103" fmla="*/ 919163 h 1181100"/>
              <a:gd name="connsiteX104" fmla="*/ 1035844 w 1059656"/>
              <a:gd name="connsiteY104" fmla="*/ 890588 h 1181100"/>
              <a:gd name="connsiteX105" fmla="*/ 1000125 w 1059656"/>
              <a:gd name="connsiteY105" fmla="*/ 933450 h 1181100"/>
              <a:gd name="connsiteX106" fmla="*/ 983456 w 1059656"/>
              <a:gd name="connsiteY106" fmla="*/ 938213 h 1181100"/>
              <a:gd name="connsiteX107" fmla="*/ 928687 w 1059656"/>
              <a:gd name="connsiteY107" fmla="*/ 881063 h 1181100"/>
              <a:gd name="connsiteX108" fmla="*/ 923925 w 1059656"/>
              <a:gd name="connsiteY108" fmla="*/ 854869 h 1181100"/>
              <a:gd name="connsiteX109" fmla="*/ 873919 w 1059656"/>
              <a:gd name="connsiteY109" fmla="*/ 869156 h 1181100"/>
              <a:gd name="connsiteX110" fmla="*/ 869156 w 1059656"/>
              <a:gd name="connsiteY110" fmla="*/ 864394 h 1181100"/>
              <a:gd name="connsiteX111" fmla="*/ 869156 w 1059656"/>
              <a:gd name="connsiteY111" fmla="*/ 147638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059656" h="1181100">
                <a:moveTo>
                  <a:pt x="869156" y="147638"/>
                </a:moveTo>
                <a:lnTo>
                  <a:pt x="802481" y="107156"/>
                </a:lnTo>
                <a:lnTo>
                  <a:pt x="778669" y="109538"/>
                </a:lnTo>
                <a:lnTo>
                  <a:pt x="754856" y="121444"/>
                </a:lnTo>
                <a:lnTo>
                  <a:pt x="654844" y="111919"/>
                </a:lnTo>
                <a:lnTo>
                  <a:pt x="647700" y="90488"/>
                </a:lnTo>
                <a:lnTo>
                  <a:pt x="554831" y="76200"/>
                </a:lnTo>
                <a:lnTo>
                  <a:pt x="533400" y="85725"/>
                </a:lnTo>
                <a:lnTo>
                  <a:pt x="492919" y="64294"/>
                </a:lnTo>
                <a:lnTo>
                  <a:pt x="502444" y="42863"/>
                </a:lnTo>
                <a:lnTo>
                  <a:pt x="440531" y="42863"/>
                </a:lnTo>
                <a:lnTo>
                  <a:pt x="440531" y="21431"/>
                </a:lnTo>
                <a:lnTo>
                  <a:pt x="416719" y="23813"/>
                </a:lnTo>
                <a:lnTo>
                  <a:pt x="409575" y="47625"/>
                </a:lnTo>
                <a:lnTo>
                  <a:pt x="404812" y="21431"/>
                </a:lnTo>
                <a:lnTo>
                  <a:pt x="371475" y="0"/>
                </a:lnTo>
                <a:lnTo>
                  <a:pt x="371475" y="0"/>
                </a:lnTo>
                <a:lnTo>
                  <a:pt x="340519" y="35719"/>
                </a:lnTo>
                <a:lnTo>
                  <a:pt x="292894" y="54769"/>
                </a:lnTo>
                <a:lnTo>
                  <a:pt x="264319" y="42863"/>
                </a:lnTo>
                <a:lnTo>
                  <a:pt x="252412" y="66675"/>
                </a:lnTo>
                <a:lnTo>
                  <a:pt x="190500" y="90488"/>
                </a:lnTo>
                <a:lnTo>
                  <a:pt x="126206" y="226219"/>
                </a:lnTo>
                <a:lnTo>
                  <a:pt x="66675" y="226219"/>
                </a:lnTo>
                <a:lnTo>
                  <a:pt x="38100" y="269081"/>
                </a:lnTo>
                <a:lnTo>
                  <a:pt x="123825" y="335756"/>
                </a:lnTo>
                <a:lnTo>
                  <a:pt x="126206" y="378619"/>
                </a:lnTo>
                <a:lnTo>
                  <a:pt x="176212" y="385763"/>
                </a:lnTo>
                <a:lnTo>
                  <a:pt x="207169" y="411956"/>
                </a:lnTo>
                <a:lnTo>
                  <a:pt x="233362" y="421481"/>
                </a:lnTo>
                <a:lnTo>
                  <a:pt x="197644" y="423863"/>
                </a:lnTo>
                <a:lnTo>
                  <a:pt x="211931" y="454819"/>
                </a:lnTo>
                <a:lnTo>
                  <a:pt x="195262" y="471488"/>
                </a:lnTo>
                <a:lnTo>
                  <a:pt x="138112" y="469106"/>
                </a:lnTo>
                <a:lnTo>
                  <a:pt x="128587" y="423863"/>
                </a:lnTo>
                <a:lnTo>
                  <a:pt x="111919" y="423863"/>
                </a:lnTo>
                <a:lnTo>
                  <a:pt x="21431" y="483394"/>
                </a:lnTo>
                <a:lnTo>
                  <a:pt x="2381" y="485775"/>
                </a:lnTo>
                <a:lnTo>
                  <a:pt x="0" y="504825"/>
                </a:lnTo>
                <a:lnTo>
                  <a:pt x="23812" y="519113"/>
                </a:lnTo>
                <a:lnTo>
                  <a:pt x="52387" y="588169"/>
                </a:lnTo>
                <a:lnTo>
                  <a:pt x="80962" y="592931"/>
                </a:lnTo>
                <a:lnTo>
                  <a:pt x="171450" y="583406"/>
                </a:lnTo>
                <a:lnTo>
                  <a:pt x="190500" y="557213"/>
                </a:lnTo>
                <a:lnTo>
                  <a:pt x="223837" y="566738"/>
                </a:lnTo>
                <a:lnTo>
                  <a:pt x="214312" y="595313"/>
                </a:lnTo>
                <a:lnTo>
                  <a:pt x="223837" y="654844"/>
                </a:lnTo>
                <a:lnTo>
                  <a:pt x="150019" y="685800"/>
                </a:lnTo>
                <a:lnTo>
                  <a:pt x="109537" y="676275"/>
                </a:lnTo>
                <a:lnTo>
                  <a:pt x="50006" y="790575"/>
                </a:lnTo>
                <a:lnTo>
                  <a:pt x="59531" y="814388"/>
                </a:lnTo>
                <a:lnTo>
                  <a:pt x="121444" y="850106"/>
                </a:lnTo>
                <a:lnTo>
                  <a:pt x="114300" y="890588"/>
                </a:lnTo>
                <a:lnTo>
                  <a:pt x="130969" y="914400"/>
                </a:lnTo>
                <a:lnTo>
                  <a:pt x="171450" y="904875"/>
                </a:lnTo>
                <a:lnTo>
                  <a:pt x="171450" y="876300"/>
                </a:lnTo>
                <a:lnTo>
                  <a:pt x="185737" y="914400"/>
                </a:lnTo>
                <a:lnTo>
                  <a:pt x="183356" y="940594"/>
                </a:lnTo>
                <a:lnTo>
                  <a:pt x="190500" y="969169"/>
                </a:lnTo>
                <a:lnTo>
                  <a:pt x="173831" y="992981"/>
                </a:lnTo>
                <a:lnTo>
                  <a:pt x="202406" y="990600"/>
                </a:lnTo>
                <a:lnTo>
                  <a:pt x="230981" y="973931"/>
                </a:lnTo>
                <a:lnTo>
                  <a:pt x="273844" y="976313"/>
                </a:lnTo>
                <a:lnTo>
                  <a:pt x="290512" y="1002506"/>
                </a:lnTo>
                <a:lnTo>
                  <a:pt x="295275" y="957263"/>
                </a:lnTo>
                <a:lnTo>
                  <a:pt x="342900" y="962025"/>
                </a:lnTo>
                <a:lnTo>
                  <a:pt x="316706" y="1016794"/>
                </a:lnTo>
                <a:lnTo>
                  <a:pt x="295275" y="1088231"/>
                </a:lnTo>
                <a:lnTo>
                  <a:pt x="269081" y="1085850"/>
                </a:lnTo>
                <a:lnTo>
                  <a:pt x="242887" y="1119188"/>
                </a:lnTo>
                <a:lnTo>
                  <a:pt x="204787" y="1133475"/>
                </a:lnTo>
                <a:lnTo>
                  <a:pt x="173831" y="1176338"/>
                </a:lnTo>
                <a:lnTo>
                  <a:pt x="197644" y="1181100"/>
                </a:lnTo>
                <a:lnTo>
                  <a:pt x="242887" y="1164431"/>
                </a:lnTo>
                <a:lnTo>
                  <a:pt x="369094" y="1090613"/>
                </a:lnTo>
                <a:lnTo>
                  <a:pt x="442912" y="1016794"/>
                </a:lnTo>
                <a:lnTo>
                  <a:pt x="471487" y="966788"/>
                </a:lnTo>
                <a:lnTo>
                  <a:pt x="452437" y="945356"/>
                </a:lnTo>
                <a:lnTo>
                  <a:pt x="485775" y="909638"/>
                </a:lnTo>
                <a:lnTo>
                  <a:pt x="490537" y="854869"/>
                </a:lnTo>
                <a:lnTo>
                  <a:pt x="547687" y="800100"/>
                </a:lnTo>
                <a:lnTo>
                  <a:pt x="583406" y="800100"/>
                </a:lnTo>
                <a:lnTo>
                  <a:pt x="585787" y="833438"/>
                </a:lnTo>
                <a:lnTo>
                  <a:pt x="545306" y="847725"/>
                </a:lnTo>
                <a:lnTo>
                  <a:pt x="526256" y="897731"/>
                </a:lnTo>
                <a:lnTo>
                  <a:pt x="523875" y="928688"/>
                </a:lnTo>
                <a:lnTo>
                  <a:pt x="650081" y="869156"/>
                </a:lnTo>
                <a:lnTo>
                  <a:pt x="628650" y="852488"/>
                </a:lnTo>
                <a:lnTo>
                  <a:pt x="628650" y="831056"/>
                </a:lnTo>
                <a:lnTo>
                  <a:pt x="673894" y="831056"/>
                </a:lnTo>
                <a:lnTo>
                  <a:pt x="735806" y="864394"/>
                </a:lnTo>
                <a:lnTo>
                  <a:pt x="735806" y="864394"/>
                </a:lnTo>
                <a:lnTo>
                  <a:pt x="769144" y="885825"/>
                </a:lnTo>
                <a:lnTo>
                  <a:pt x="883444" y="907256"/>
                </a:lnTo>
                <a:lnTo>
                  <a:pt x="907256" y="897731"/>
                </a:lnTo>
                <a:lnTo>
                  <a:pt x="916781" y="933450"/>
                </a:lnTo>
                <a:lnTo>
                  <a:pt x="969169" y="983456"/>
                </a:lnTo>
                <a:lnTo>
                  <a:pt x="1016794" y="997744"/>
                </a:lnTo>
                <a:lnTo>
                  <a:pt x="1014412" y="964406"/>
                </a:lnTo>
                <a:lnTo>
                  <a:pt x="1047750" y="981075"/>
                </a:lnTo>
                <a:lnTo>
                  <a:pt x="1035844" y="945356"/>
                </a:lnTo>
                <a:lnTo>
                  <a:pt x="1040606" y="928688"/>
                </a:lnTo>
                <a:lnTo>
                  <a:pt x="1059656" y="938213"/>
                </a:lnTo>
                <a:lnTo>
                  <a:pt x="1059656" y="919163"/>
                </a:lnTo>
                <a:lnTo>
                  <a:pt x="1035844" y="890588"/>
                </a:lnTo>
                <a:lnTo>
                  <a:pt x="1000125" y="933450"/>
                </a:lnTo>
                <a:lnTo>
                  <a:pt x="983456" y="938213"/>
                </a:lnTo>
                <a:lnTo>
                  <a:pt x="928687" y="881063"/>
                </a:lnTo>
                <a:lnTo>
                  <a:pt x="923925" y="854869"/>
                </a:lnTo>
                <a:lnTo>
                  <a:pt x="873919" y="869156"/>
                </a:lnTo>
                <a:lnTo>
                  <a:pt x="869156" y="864394"/>
                </a:lnTo>
                <a:cubicBezTo>
                  <a:pt x="869950" y="627063"/>
                  <a:pt x="870743" y="389731"/>
                  <a:pt x="869156" y="147638"/>
                </a:cubicBezTo>
                <a:close/>
              </a:path>
            </a:pathLst>
          </a:cu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9" name="フリーフォーム 28"/>
          <p:cNvSpPr/>
          <p:nvPr/>
        </p:nvSpPr>
        <p:spPr>
          <a:xfrm>
            <a:off x="6262955" y="1855679"/>
            <a:ext cx="2106297" cy="1458790"/>
          </a:xfrm>
          <a:custGeom>
            <a:avLst/>
            <a:gdLst>
              <a:gd name="connsiteX0" fmla="*/ 19050 w 2736850"/>
              <a:gd name="connsiteY0" fmla="*/ 215900 h 1876425"/>
              <a:gd name="connsiteX1" fmla="*/ 69850 w 2736850"/>
              <a:gd name="connsiteY1" fmla="*/ 238125 h 1876425"/>
              <a:gd name="connsiteX2" fmla="*/ 130175 w 2736850"/>
              <a:gd name="connsiteY2" fmla="*/ 298450 h 1876425"/>
              <a:gd name="connsiteX3" fmla="*/ 209550 w 2736850"/>
              <a:gd name="connsiteY3" fmla="*/ 285750 h 1876425"/>
              <a:gd name="connsiteX4" fmla="*/ 282575 w 2736850"/>
              <a:gd name="connsiteY4" fmla="*/ 219075 h 1876425"/>
              <a:gd name="connsiteX5" fmla="*/ 285750 w 2736850"/>
              <a:gd name="connsiteY5" fmla="*/ 254000 h 1876425"/>
              <a:gd name="connsiteX6" fmla="*/ 304800 w 2736850"/>
              <a:gd name="connsiteY6" fmla="*/ 228600 h 1876425"/>
              <a:gd name="connsiteX7" fmla="*/ 307975 w 2736850"/>
              <a:gd name="connsiteY7" fmla="*/ 209550 h 1876425"/>
              <a:gd name="connsiteX8" fmla="*/ 352425 w 2736850"/>
              <a:gd name="connsiteY8" fmla="*/ 174625 h 1876425"/>
              <a:gd name="connsiteX9" fmla="*/ 374650 w 2736850"/>
              <a:gd name="connsiteY9" fmla="*/ 212725 h 1876425"/>
              <a:gd name="connsiteX10" fmla="*/ 412750 w 2736850"/>
              <a:gd name="connsiteY10" fmla="*/ 209550 h 1876425"/>
              <a:gd name="connsiteX11" fmla="*/ 431800 w 2736850"/>
              <a:gd name="connsiteY11" fmla="*/ 168275 h 1876425"/>
              <a:gd name="connsiteX12" fmla="*/ 415925 w 2736850"/>
              <a:gd name="connsiteY12" fmla="*/ 120650 h 1876425"/>
              <a:gd name="connsiteX13" fmla="*/ 438150 w 2736850"/>
              <a:gd name="connsiteY13" fmla="*/ 127000 h 1876425"/>
              <a:gd name="connsiteX14" fmla="*/ 463550 w 2736850"/>
              <a:gd name="connsiteY14" fmla="*/ 180975 h 1876425"/>
              <a:gd name="connsiteX15" fmla="*/ 508000 w 2736850"/>
              <a:gd name="connsiteY15" fmla="*/ 238125 h 1876425"/>
              <a:gd name="connsiteX16" fmla="*/ 533400 w 2736850"/>
              <a:gd name="connsiteY16" fmla="*/ 187325 h 1876425"/>
              <a:gd name="connsiteX17" fmla="*/ 552450 w 2736850"/>
              <a:gd name="connsiteY17" fmla="*/ 231775 h 1876425"/>
              <a:gd name="connsiteX18" fmla="*/ 600075 w 2736850"/>
              <a:gd name="connsiteY18" fmla="*/ 209550 h 1876425"/>
              <a:gd name="connsiteX19" fmla="*/ 784225 w 2736850"/>
              <a:gd name="connsiteY19" fmla="*/ 301625 h 1876425"/>
              <a:gd name="connsiteX20" fmla="*/ 815975 w 2736850"/>
              <a:gd name="connsiteY20" fmla="*/ 292100 h 1876425"/>
              <a:gd name="connsiteX21" fmla="*/ 854075 w 2736850"/>
              <a:gd name="connsiteY21" fmla="*/ 320675 h 1876425"/>
              <a:gd name="connsiteX22" fmla="*/ 819150 w 2736850"/>
              <a:gd name="connsiteY22" fmla="*/ 355600 h 1876425"/>
              <a:gd name="connsiteX23" fmla="*/ 800100 w 2736850"/>
              <a:gd name="connsiteY23" fmla="*/ 374650 h 1876425"/>
              <a:gd name="connsiteX24" fmla="*/ 841375 w 2736850"/>
              <a:gd name="connsiteY24" fmla="*/ 384175 h 1876425"/>
              <a:gd name="connsiteX25" fmla="*/ 917575 w 2736850"/>
              <a:gd name="connsiteY25" fmla="*/ 387350 h 1876425"/>
              <a:gd name="connsiteX26" fmla="*/ 958850 w 2736850"/>
              <a:gd name="connsiteY26" fmla="*/ 368300 h 1876425"/>
              <a:gd name="connsiteX27" fmla="*/ 993775 w 2736850"/>
              <a:gd name="connsiteY27" fmla="*/ 400050 h 1876425"/>
              <a:gd name="connsiteX28" fmla="*/ 1016000 w 2736850"/>
              <a:gd name="connsiteY28" fmla="*/ 457200 h 1876425"/>
              <a:gd name="connsiteX29" fmla="*/ 1041400 w 2736850"/>
              <a:gd name="connsiteY29" fmla="*/ 469900 h 1876425"/>
              <a:gd name="connsiteX30" fmla="*/ 1041400 w 2736850"/>
              <a:gd name="connsiteY30" fmla="*/ 428625 h 1876425"/>
              <a:gd name="connsiteX31" fmla="*/ 1035050 w 2736850"/>
              <a:gd name="connsiteY31" fmla="*/ 396875 h 1876425"/>
              <a:gd name="connsiteX32" fmla="*/ 1108075 w 2736850"/>
              <a:gd name="connsiteY32" fmla="*/ 323850 h 1876425"/>
              <a:gd name="connsiteX33" fmla="*/ 1082675 w 2736850"/>
              <a:gd name="connsiteY33" fmla="*/ 314325 h 1876425"/>
              <a:gd name="connsiteX34" fmla="*/ 1044575 w 2736850"/>
              <a:gd name="connsiteY34" fmla="*/ 342900 h 1876425"/>
              <a:gd name="connsiteX35" fmla="*/ 1016000 w 2736850"/>
              <a:gd name="connsiteY35" fmla="*/ 336550 h 1876425"/>
              <a:gd name="connsiteX36" fmla="*/ 1038225 w 2736850"/>
              <a:gd name="connsiteY36" fmla="*/ 311150 h 1876425"/>
              <a:gd name="connsiteX37" fmla="*/ 1108075 w 2736850"/>
              <a:gd name="connsiteY37" fmla="*/ 298450 h 1876425"/>
              <a:gd name="connsiteX38" fmla="*/ 1123950 w 2736850"/>
              <a:gd name="connsiteY38" fmla="*/ 298450 h 1876425"/>
              <a:gd name="connsiteX39" fmla="*/ 1139825 w 2736850"/>
              <a:gd name="connsiteY39" fmla="*/ 333375 h 1876425"/>
              <a:gd name="connsiteX40" fmla="*/ 1212850 w 2736850"/>
              <a:gd name="connsiteY40" fmla="*/ 361950 h 1876425"/>
              <a:gd name="connsiteX41" fmla="*/ 1238250 w 2736850"/>
              <a:gd name="connsiteY41" fmla="*/ 396875 h 1876425"/>
              <a:gd name="connsiteX42" fmla="*/ 1358900 w 2736850"/>
              <a:gd name="connsiteY42" fmla="*/ 377825 h 1876425"/>
              <a:gd name="connsiteX43" fmla="*/ 1365250 w 2736850"/>
              <a:gd name="connsiteY43" fmla="*/ 349250 h 1876425"/>
              <a:gd name="connsiteX44" fmla="*/ 1390650 w 2736850"/>
              <a:gd name="connsiteY44" fmla="*/ 333375 h 1876425"/>
              <a:gd name="connsiteX45" fmla="*/ 1419225 w 2736850"/>
              <a:gd name="connsiteY45" fmla="*/ 355600 h 1876425"/>
              <a:gd name="connsiteX46" fmla="*/ 1419225 w 2736850"/>
              <a:gd name="connsiteY46" fmla="*/ 396875 h 1876425"/>
              <a:gd name="connsiteX47" fmla="*/ 1457325 w 2736850"/>
              <a:gd name="connsiteY47" fmla="*/ 450850 h 1876425"/>
              <a:gd name="connsiteX48" fmla="*/ 1463675 w 2736850"/>
              <a:gd name="connsiteY48" fmla="*/ 409575 h 1876425"/>
              <a:gd name="connsiteX49" fmla="*/ 1444625 w 2736850"/>
              <a:gd name="connsiteY49" fmla="*/ 390525 h 1876425"/>
              <a:gd name="connsiteX50" fmla="*/ 1492250 w 2736850"/>
              <a:gd name="connsiteY50" fmla="*/ 342900 h 1876425"/>
              <a:gd name="connsiteX51" fmla="*/ 1514475 w 2736850"/>
              <a:gd name="connsiteY51" fmla="*/ 323850 h 1876425"/>
              <a:gd name="connsiteX52" fmla="*/ 1511300 w 2736850"/>
              <a:gd name="connsiteY52" fmla="*/ 288925 h 1876425"/>
              <a:gd name="connsiteX53" fmla="*/ 1479550 w 2736850"/>
              <a:gd name="connsiteY53" fmla="*/ 292100 h 1876425"/>
              <a:gd name="connsiteX54" fmla="*/ 1495425 w 2736850"/>
              <a:gd name="connsiteY54" fmla="*/ 247650 h 1876425"/>
              <a:gd name="connsiteX55" fmla="*/ 1514475 w 2736850"/>
              <a:gd name="connsiteY55" fmla="*/ 238125 h 1876425"/>
              <a:gd name="connsiteX56" fmla="*/ 1466850 w 2736850"/>
              <a:gd name="connsiteY56" fmla="*/ 219075 h 1876425"/>
              <a:gd name="connsiteX57" fmla="*/ 1425575 w 2736850"/>
              <a:gd name="connsiteY57" fmla="*/ 193675 h 1876425"/>
              <a:gd name="connsiteX58" fmla="*/ 1416050 w 2736850"/>
              <a:gd name="connsiteY58" fmla="*/ 114300 h 1876425"/>
              <a:gd name="connsiteX59" fmla="*/ 1435100 w 2736850"/>
              <a:gd name="connsiteY59" fmla="*/ 63500 h 1876425"/>
              <a:gd name="connsiteX60" fmla="*/ 1466850 w 2736850"/>
              <a:gd name="connsiteY60" fmla="*/ 57150 h 1876425"/>
              <a:gd name="connsiteX61" fmla="*/ 1450975 w 2736850"/>
              <a:gd name="connsiteY61" fmla="*/ 15875 h 1876425"/>
              <a:gd name="connsiteX62" fmla="*/ 1466850 w 2736850"/>
              <a:gd name="connsiteY62" fmla="*/ 0 h 1876425"/>
              <a:gd name="connsiteX63" fmla="*/ 1520825 w 2736850"/>
              <a:gd name="connsiteY63" fmla="*/ 28575 h 1876425"/>
              <a:gd name="connsiteX64" fmla="*/ 1552575 w 2736850"/>
              <a:gd name="connsiteY64" fmla="*/ 117475 h 1876425"/>
              <a:gd name="connsiteX65" fmla="*/ 1574800 w 2736850"/>
              <a:gd name="connsiteY65" fmla="*/ 180975 h 1876425"/>
              <a:gd name="connsiteX66" fmla="*/ 1552575 w 2736850"/>
              <a:gd name="connsiteY66" fmla="*/ 209550 h 1876425"/>
              <a:gd name="connsiteX67" fmla="*/ 1597025 w 2736850"/>
              <a:gd name="connsiteY67" fmla="*/ 241300 h 1876425"/>
              <a:gd name="connsiteX68" fmla="*/ 1612900 w 2736850"/>
              <a:gd name="connsiteY68" fmla="*/ 339725 h 1876425"/>
              <a:gd name="connsiteX69" fmla="*/ 1647825 w 2736850"/>
              <a:gd name="connsiteY69" fmla="*/ 301625 h 1876425"/>
              <a:gd name="connsiteX70" fmla="*/ 1647825 w 2736850"/>
              <a:gd name="connsiteY70" fmla="*/ 266700 h 1876425"/>
              <a:gd name="connsiteX71" fmla="*/ 1666875 w 2736850"/>
              <a:gd name="connsiteY71" fmla="*/ 257175 h 1876425"/>
              <a:gd name="connsiteX72" fmla="*/ 1708150 w 2736850"/>
              <a:gd name="connsiteY72" fmla="*/ 295275 h 1876425"/>
              <a:gd name="connsiteX73" fmla="*/ 1695450 w 2736850"/>
              <a:gd name="connsiteY73" fmla="*/ 339725 h 1876425"/>
              <a:gd name="connsiteX74" fmla="*/ 1695450 w 2736850"/>
              <a:gd name="connsiteY74" fmla="*/ 381000 h 1876425"/>
              <a:gd name="connsiteX75" fmla="*/ 1714500 w 2736850"/>
              <a:gd name="connsiteY75" fmla="*/ 425450 h 1876425"/>
              <a:gd name="connsiteX76" fmla="*/ 1758950 w 2736850"/>
              <a:gd name="connsiteY76" fmla="*/ 419100 h 1876425"/>
              <a:gd name="connsiteX77" fmla="*/ 1749425 w 2736850"/>
              <a:gd name="connsiteY77" fmla="*/ 387350 h 1876425"/>
              <a:gd name="connsiteX78" fmla="*/ 1784350 w 2736850"/>
              <a:gd name="connsiteY78" fmla="*/ 307975 h 1876425"/>
              <a:gd name="connsiteX79" fmla="*/ 1809750 w 2736850"/>
              <a:gd name="connsiteY79" fmla="*/ 295275 h 1876425"/>
              <a:gd name="connsiteX80" fmla="*/ 1781175 w 2736850"/>
              <a:gd name="connsiteY80" fmla="*/ 266700 h 1876425"/>
              <a:gd name="connsiteX81" fmla="*/ 1781175 w 2736850"/>
              <a:gd name="connsiteY81" fmla="*/ 212725 h 1876425"/>
              <a:gd name="connsiteX82" fmla="*/ 1825625 w 2736850"/>
              <a:gd name="connsiteY82" fmla="*/ 206375 h 1876425"/>
              <a:gd name="connsiteX83" fmla="*/ 1835150 w 2736850"/>
              <a:gd name="connsiteY83" fmla="*/ 234950 h 1876425"/>
              <a:gd name="connsiteX84" fmla="*/ 1857375 w 2736850"/>
              <a:gd name="connsiteY84" fmla="*/ 212725 h 1876425"/>
              <a:gd name="connsiteX85" fmla="*/ 1895475 w 2736850"/>
              <a:gd name="connsiteY85" fmla="*/ 279400 h 1876425"/>
              <a:gd name="connsiteX86" fmla="*/ 1908175 w 2736850"/>
              <a:gd name="connsiteY86" fmla="*/ 301625 h 1876425"/>
              <a:gd name="connsiteX87" fmla="*/ 1882775 w 2736850"/>
              <a:gd name="connsiteY87" fmla="*/ 333375 h 1876425"/>
              <a:gd name="connsiteX88" fmla="*/ 1914525 w 2736850"/>
              <a:gd name="connsiteY88" fmla="*/ 450850 h 1876425"/>
              <a:gd name="connsiteX89" fmla="*/ 1844675 w 2736850"/>
              <a:gd name="connsiteY89" fmla="*/ 508000 h 1876425"/>
              <a:gd name="connsiteX90" fmla="*/ 1797050 w 2736850"/>
              <a:gd name="connsiteY90" fmla="*/ 447675 h 1876425"/>
              <a:gd name="connsiteX91" fmla="*/ 1781175 w 2736850"/>
              <a:gd name="connsiteY91" fmla="*/ 463550 h 1876425"/>
              <a:gd name="connsiteX92" fmla="*/ 1800225 w 2736850"/>
              <a:gd name="connsiteY92" fmla="*/ 479425 h 1876425"/>
              <a:gd name="connsiteX93" fmla="*/ 1800225 w 2736850"/>
              <a:gd name="connsiteY93" fmla="*/ 514350 h 1876425"/>
              <a:gd name="connsiteX94" fmla="*/ 1800225 w 2736850"/>
              <a:gd name="connsiteY94" fmla="*/ 530225 h 1876425"/>
              <a:gd name="connsiteX95" fmla="*/ 1768475 w 2736850"/>
              <a:gd name="connsiteY95" fmla="*/ 517525 h 1876425"/>
              <a:gd name="connsiteX96" fmla="*/ 1758950 w 2736850"/>
              <a:gd name="connsiteY96" fmla="*/ 485775 h 1876425"/>
              <a:gd name="connsiteX97" fmla="*/ 1733550 w 2736850"/>
              <a:gd name="connsiteY97" fmla="*/ 495300 h 1876425"/>
              <a:gd name="connsiteX98" fmla="*/ 1749425 w 2736850"/>
              <a:gd name="connsiteY98" fmla="*/ 533400 h 1876425"/>
              <a:gd name="connsiteX99" fmla="*/ 1708150 w 2736850"/>
              <a:gd name="connsiteY99" fmla="*/ 584200 h 1876425"/>
              <a:gd name="connsiteX100" fmla="*/ 1597025 w 2736850"/>
              <a:gd name="connsiteY100" fmla="*/ 536575 h 1876425"/>
              <a:gd name="connsiteX101" fmla="*/ 1581150 w 2736850"/>
              <a:gd name="connsiteY101" fmla="*/ 546100 h 1876425"/>
              <a:gd name="connsiteX102" fmla="*/ 1539875 w 2736850"/>
              <a:gd name="connsiteY102" fmla="*/ 565150 h 1876425"/>
              <a:gd name="connsiteX103" fmla="*/ 1701800 w 2736850"/>
              <a:gd name="connsiteY103" fmla="*/ 603250 h 1876425"/>
              <a:gd name="connsiteX104" fmla="*/ 1692275 w 2736850"/>
              <a:gd name="connsiteY104" fmla="*/ 654050 h 1876425"/>
              <a:gd name="connsiteX105" fmla="*/ 1676400 w 2736850"/>
              <a:gd name="connsiteY105" fmla="*/ 688975 h 1876425"/>
              <a:gd name="connsiteX106" fmla="*/ 1641475 w 2736850"/>
              <a:gd name="connsiteY106" fmla="*/ 679450 h 1876425"/>
              <a:gd name="connsiteX107" fmla="*/ 1612900 w 2736850"/>
              <a:gd name="connsiteY107" fmla="*/ 695325 h 1876425"/>
              <a:gd name="connsiteX108" fmla="*/ 1616075 w 2736850"/>
              <a:gd name="connsiteY108" fmla="*/ 730250 h 1876425"/>
              <a:gd name="connsiteX109" fmla="*/ 1562100 w 2736850"/>
              <a:gd name="connsiteY109" fmla="*/ 704850 h 1876425"/>
              <a:gd name="connsiteX110" fmla="*/ 1606550 w 2736850"/>
              <a:gd name="connsiteY110" fmla="*/ 758825 h 1876425"/>
              <a:gd name="connsiteX111" fmla="*/ 1597025 w 2736850"/>
              <a:gd name="connsiteY111" fmla="*/ 781050 h 1876425"/>
              <a:gd name="connsiteX112" fmla="*/ 1549400 w 2736850"/>
              <a:gd name="connsiteY112" fmla="*/ 758825 h 1876425"/>
              <a:gd name="connsiteX113" fmla="*/ 1549400 w 2736850"/>
              <a:gd name="connsiteY113" fmla="*/ 758825 h 1876425"/>
              <a:gd name="connsiteX114" fmla="*/ 1549400 w 2736850"/>
              <a:gd name="connsiteY114" fmla="*/ 809625 h 1876425"/>
              <a:gd name="connsiteX115" fmla="*/ 1536700 w 2736850"/>
              <a:gd name="connsiteY115" fmla="*/ 815975 h 1876425"/>
              <a:gd name="connsiteX116" fmla="*/ 1511300 w 2736850"/>
              <a:gd name="connsiteY116" fmla="*/ 796925 h 1876425"/>
              <a:gd name="connsiteX117" fmla="*/ 1485900 w 2736850"/>
              <a:gd name="connsiteY117" fmla="*/ 815975 h 1876425"/>
              <a:gd name="connsiteX118" fmla="*/ 1504950 w 2736850"/>
              <a:gd name="connsiteY118" fmla="*/ 885825 h 1876425"/>
              <a:gd name="connsiteX119" fmla="*/ 1470025 w 2736850"/>
              <a:gd name="connsiteY119" fmla="*/ 987425 h 1876425"/>
              <a:gd name="connsiteX120" fmla="*/ 1485900 w 2736850"/>
              <a:gd name="connsiteY120" fmla="*/ 1041400 h 1876425"/>
              <a:gd name="connsiteX121" fmla="*/ 1511300 w 2736850"/>
              <a:gd name="connsiteY121" fmla="*/ 1041400 h 1876425"/>
              <a:gd name="connsiteX122" fmla="*/ 1530350 w 2736850"/>
              <a:gd name="connsiteY122" fmla="*/ 1050925 h 1876425"/>
              <a:gd name="connsiteX123" fmla="*/ 1552575 w 2736850"/>
              <a:gd name="connsiteY123" fmla="*/ 1117600 h 1876425"/>
              <a:gd name="connsiteX124" fmla="*/ 1552575 w 2736850"/>
              <a:gd name="connsiteY124" fmla="*/ 1149350 h 1876425"/>
              <a:gd name="connsiteX125" fmla="*/ 1587500 w 2736850"/>
              <a:gd name="connsiteY125" fmla="*/ 1130300 h 1876425"/>
              <a:gd name="connsiteX126" fmla="*/ 1638300 w 2736850"/>
              <a:gd name="connsiteY126" fmla="*/ 1146175 h 1876425"/>
              <a:gd name="connsiteX127" fmla="*/ 1781175 w 2736850"/>
              <a:gd name="connsiteY127" fmla="*/ 1247775 h 1876425"/>
              <a:gd name="connsiteX128" fmla="*/ 1876425 w 2736850"/>
              <a:gd name="connsiteY128" fmla="*/ 1260475 h 1876425"/>
              <a:gd name="connsiteX129" fmla="*/ 1866900 w 2736850"/>
              <a:gd name="connsiteY129" fmla="*/ 1292225 h 1876425"/>
              <a:gd name="connsiteX130" fmla="*/ 1857375 w 2736850"/>
              <a:gd name="connsiteY130" fmla="*/ 1365250 h 1876425"/>
              <a:gd name="connsiteX131" fmla="*/ 1892300 w 2736850"/>
              <a:gd name="connsiteY131" fmla="*/ 1393825 h 1876425"/>
              <a:gd name="connsiteX132" fmla="*/ 1936750 w 2736850"/>
              <a:gd name="connsiteY132" fmla="*/ 1425575 h 1876425"/>
              <a:gd name="connsiteX133" fmla="*/ 1958975 w 2736850"/>
              <a:gd name="connsiteY133" fmla="*/ 1463675 h 1876425"/>
              <a:gd name="connsiteX134" fmla="*/ 1993900 w 2736850"/>
              <a:gd name="connsiteY134" fmla="*/ 1457325 h 1876425"/>
              <a:gd name="connsiteX135" fmla="*/ 2016125 w 2736850"/>
              <a:gd name="connsiteY135" fmla="*/ 1406525 h 1876425"/>
              <a:gd name="connsiteX136" fmla="*/ 2016125 w 2736850"/>
              <a:gd name="connsiteY136" fmla="*/ 1377950 h 1876425"/>
              <a:gd name="connsiteX137" fmla="*/ 1987550 w 2736850"/>
              <a:gd name="connsiteY137" fmla="*/ 1349375 h 1876425"/>
              <a:gd name="connsiteX138" fmla="*/ 1990725 w 2736850"/>
              <a:gd name="connsiteY138" fmla="*/ 1308100 h 1876425"/>
              <a:gd name="connsiteX139" fmla="*/ 1978025 w 2736850"/>
              <a:gd name="connsiteY139" fmla="*/ 1282700 h 1876425"/>
              <a:gd name="connsiteX140" fmla="*/ 2041525 w 2736850"/>
              <a:gd name="connsiteY140" fmla="*/ 1196975 h 1876425"/>
              <a:gd name="connsiteX141" fmla="*/ 2016125 w 2736850"/>
              <a:gd name="connsiteY141" fmla="*/ 1069975 h 1876425"/>
              <a:gd name="connsiteX142" fmla="*/ 1990725 w 2736850"/>
              <a:gd name="connsiteY142" fmla="*/ 1044575 h 1876425"/>
              <a:gd name="connsiteX143" fmla="*/ 2025650 w 2736850"/>
              <a:gd name="connsiteY143" fmla="*/ 1000125 h 1876425"/>
              <a:gd name="connsiteX144" fmla="*/ 2016125 w 2736850"/>
              <a:gd name="connsiteY144" fmla="*/ 927100 h 1876425"/>
              <a:gd name="connsiteX145" fmla="*/ 2000250 w 2736850"/>
              <a:gd name="connsiteY145" fmla="*/ 914400 h 1876425"/>
              <a:gd name="connsiteX146" fmla="*/ 2025650 w 2736850"/>
              <a:gd name="connsiteY146" fmla="*/ 835025 h 1876425"/>
              <a:gd name="connsiteX147" fmla="*/ 2006600 w 2736850"/>
              <a:gd name="connsiteY147" fmla="*/ 815975 h 1876425"/>
              <a:gd name="connsiteX148" fmla="*/ 2047875 w 2736850"/>
              <a:gd name="connsiteY148" fmla="*/ 793750 h 1876425"/>
              <a:gd name="connsiteX149" fmla="*/ 2143125 w 2736850"/>
              <a:gd name="connsiteY149" fmla="*/ 800100 h 1876425"/>
              <a:gd name="connsiteX150" fmla="*/ 2219325 w 2736850"/>
              <a:gd name="connsiteY150" fmla="*/ 850900 h 1876425"/>
              <a:gd name="connsiteX151" fmla="*/ 2260600 w 2736850"/>
              <a:gd name="connsiteY151" fmla="*/ 908050 h 1876425"/>
              <a:gd name="connsiteX152" fmla="*/ 2298700 w 2736850"/>
              <a:gd name="connsiteY152" fmla="*/ 908050 h 1876425"/>
              <a:gd name="connsiteX153" fmla="*/ 2279650 w 2736850"/>
              <a:gd name="connsiteY153" fmla="*/ 949325 h 1876425"/>
              <a:gd name="connsiteX154" fmla="*/ 2295525 w 2736850"/>
              <a:gd name="connsiteY154" fmla="*/ 984250 h 1876425"/>
              <a:gd name="connsiteX155" fmla="*/ 2289175 w 2736850"/>
              <a:gd name="connsiteY155" fmla="*/ 1031875 h 1876425"/>
              <a:gd name="connsiteX156" fmla="*/ 2324100 w 2736850"/>
              <a:gd name="connsiteY156" fmla="*/ 1047750 h 1876425"/>
              <a:gd name="connsiteX157" fmla="*/ 2355850 w 2736850"/>
              <a:gd name="connsiteY157" fmla="*/ 1069975 h 1876425"/>
              <a:gd name="connsiteX158" fmla="*/ 2406650 w 2736850"/>
              <a:gd name="connsiteY158" fmla="*/ 1035050 h 1876425"/>
              <a:gd name="connsiteX159" fmla="*/ 2406650 w 2736850"/>
              <a:gd name="connsiteY159" fmla="*/ 987425 h 1876425"/>
              <a:gd name="connsiteX160" fmla="*/ 2451100 w 2736850"/>
              <a:gd name="connsiteY160" fmla="*/ 933450 h 1876425"/>
              <a:gd name="connsiteX161" fmla="*/ 2482850 w 2736850"/>
              <a:gd name="connsiteY161" fmla="*/ 996950 h 1876425"/>
              <a:gd name="connsiteX162" fmla="*/ 2559050 w 2736850"/>
              <a:gd name="connsiteY162" fmla="*/ 1152525 h 1876425"/>
              <a:gd name="connsiteX163" fmla="*/ 2540000 w 2736850"/>
              <a:gd name="connsiteY163" fmla="*/ 1181100 h 1876425"/>
              <a:gd name="connsiteX164" fmla="*/ 2651125 w 2736850"/>
              <a:gd name="connsiteY164" fmla="*/ 1279525 h 1876425"/>
              <a:gd name="connsiteX165" fmla="*/ 2689225 w 2736850"/>
              <a:gd name="connsiteY165" fmla="*/ 1279525 h 1876425"/>
              <a:gd name="connsiteX166" fmla="*/ 2593975 w 2736850"/>
              <a:gd name="connsiteY166" fmla="*/ 1336675 h 1876425"/>
              <a:gd name="connsiteX167" fmla="*/ 2593975 w 2736850"/>
              <a:gd name="connsiteY167" fmla="*/ 1336675 h 1876425"/>
              <a:gd name="connsiteX168" fmla="*/ 2638425 w 2736850"/>
              <a:gd name="connsiteY168" fmla="*/ 1320800 h 1876425"/>
              <a:gd name="connsiteX169" fmla="*/ 2670175 w 2736850"/>
              <a:gd name="connsiteY169" fmla="*/ 1308100 h 1876425"/>
              <a:gd name="connsiteX170" fmla="*/ 2730500 w 2736850"/>
              <a:gd name="connsiteY170" fmla="*/ 1336675 h 1876425"/>
              <a:gd name="connsiteX171" fmla="*/ 2736850 w 2736850"/>
              <a:gd name="connsiteY171" fmla="*/ 1381125 h 1876425"/>
              <a:gd name="connsiteX172" fmla="*/ 2727325 w 2736850"/>
              <a:gd name="connsiteY172" fmla="*/ 1431925 h 1876425"/>
              <a:gd name="connsiteX173" fmla="*/ 2667000 w 2736850"/>
              <a:gd name="connsiteY173" fmla="*/ 1438275 h 1876425"/>
              <a:gd name="connsiteX174" fmla="*/ 2606675 w 2736850"/>
              <a:gd name="connsiteY174" fmla="*/ 1485900 h 1876425"/>
              <a:gd name="connsiteX175" fmla="*/ 2397125 w 2736850"/>
              <a:gd name="connsiteY175" fmla="*/ 1495425 h 1876425"/>
              <a:gd name="connsiteX176" fmla="*/ 2368550 w 2736850"/>
              <a:gd name="connsiteY176" fmla="*/ 1539875 h 1876425"/>
              <a:gd name="connsiteX177" fmla="*/ 2254250 w 2736850"/>
              <a:gd name="connsiteY177" fmla="*/ 1651000 h 1876425"/>
              <a:gd name="connsiteX178" fmla="*/ 2336800 w 2736850"/>
              <a:gd name="connsiteY178" fmla="*/ 1593850 h 1876425"/>
              <a:gd name="connsiteX179" fmla="*/ 2432050 w 2736850"/>
              <a:gd name="connsiteY179" fmla="*/ 1558925 h 1876425"/>
              <a:gd name="connsiteX180" fmla="*/ 2460625 w 2736850"/>
              <a:gd name="connsiteY180" fmla="*/ 1587500 h 1876425"/>
              <a:gd name="connsiteX181" fmla="*/ 2460625 w 2736850"/>
              <a:gd name="connsiteY181" fmla="*/ 1606550 h 1876425"/>
              <a:gd name="connsiteX182" fmla="*/ 2400300 w 2736850"/>
              <a:gd name="connsiteY182" fmla="*/ 1612900 h 1876425"/>
              <a:gd name="connsiteX183" fmla="*/ 2447925 w 2736850"/>
              <a:gd name="connsiteY183" fmla="*/ 1638300 h 1876425"/>
              <a:gd name="connsiteX184" fmla="*/ 2447925 w 2736850"/>
              <a:gd name="connsiteY184" fmla="*/ 1638300 h 1876425"/>
              <a:gd name="connsiteX185" fmla="*/ 2466975 w 2736850"/>
              <a:gd name="connsiteY185" fmla="*/ 1698625 h 1876425"/>
              <a:gd name="connsiteX186" fmla="*/ 2517775 w 2736850"/>
              <a:gd name="connsiteY186" fmla="*/ 1717675 h 1876425"/>
              <a:gd name="connsiteX187" fmla="*/ 2574925 w 2736850"/>
              <a:gd name="connsiteY187" fmla="*/ 1736725 h 1876425"/>
              <a:gd name="connsiteX188" fmla="*/ 2571750 w 2736850"/>
              <a:gd name="connsiteY188" fmla="*/ 1749425 h 1876425"/>
              <a:gd name="connsiteX189" fmla="*/ 2540000 w 2736850"/>
              <a:gd name="connsiteY189" fmla="*/ 1758950 h 1876425"/>
              <a:gd name="connsiteX190" fmla="*/ 2514600 w 2736850"/>
              <a:gd name="connsiteY190" fmla="*/ 1778000 h 1876425"/>
              <a:gd name="connsiteX191" fmla="*/ 2476500 w 2736850"/>
              <a:gd name="connsiteY191" fmla="*/ 1778000 h 1876425"/>
              <a:gd name="connsiteX192" fmla="*/ 2432050 w 2736850"/>
              <a:gd name="connsiteY192" fmla="*/ 1816100 h 1876425"/>
              <a:gd name="connsiteX193" fmla="*/ 2422525 w 2736850"/>
              <a:gd name="connsiteY193" fmla="*/ 1819275 h 1876425"/>
              <a:gd name="connsiteX194" fmla="*/ 2409825 w 2736850"/>
              <a:gd name="connsiteY194" fmla="*/ 1793875 h 1876425"/>
              <a:gd name="connsiteX195" fmla="*/ 2466975 w 2736850"/>
              <a:gd name="connsiteY195" fmla="*/ 1755775 h 1876425"/>
              <a:gd name="connsiteX196" fmla="*/ 2438400 w 2736850"/>
              <a:gd name="connsiteY196" fmla="*/ 1736725 h 1876425"/>
              <a:gd name="connsiteX197" fmla="*/ 2384425 w 2736850"/>
              <a:gd name="connsiteY197" fmla="*/ 1749425 h 1876425"/>
              <a:gd name="connsiteX198" fmla="*/ 2362200 w 2736850"/>
              <a:gd name="connsiteY198" fmla="*/ 1733550 h 1876425"/>
              <a:gd name="connsiteX199" fmla="*/ 2355850 w 2736850"/>
              <a:gd name="connsiteY199" fmla="*/ 1654175 h 1876425"/>
              <a:gd name="connsiteX200" fmla="*/ 2320925 w 2736850"/>
              <a:gd name="connsiteY200" fmla="*/ 1654175 h 1876425"/>
              <a:gd name="connsiteX201" fmla="*/ 2282825 w 2736850"/>
              <a:gd name="connsiteY201" fmla="*/ 1660525 h 1876425"/>
              <a:gd name="connsiteX202" fmla="*/ 2238375 w 2736850"/>
              <a:gd name="connsiteY202" fmla="*/ 1743075 h 1876425"/>
              <a:gd name="connsiteX203" fmla="*/ 2136775 w 2736850"/>
              <a:gd name="connsiteY203" fmla="*/ 1755775 h 1876425"/>
              <a:gd name="connsiteX204" fmla="*/ 2082800 w 2736850"/>
              <a:gd name="connsiteY204" fmla="*/ 1793875 h 1876425"/>
              <a:gd name="connsiteX205" fmla="*/ 2009775 w 2736850"/>
              <a:gd name="connsiteY205" fmla="*/ 1803400 h 1876425"/>
              <a:gd name="connsiteX206" fmla="*/ 1974850 w 2736850"/>
              <a:gd name="connsiteY206" fmla="*/ 1825625 h 1876425"/>
              <a:gd name="connsiteX207" fmla="*/ 1968500 w 2736850"/>
              <a:gd name="connsiteY207" fmla="*/ 1844675 h 1876425"/>
              <a:gd name="connsiteX208" fmla="*/ 1898650 w 2736850"/>
              <a:gd name="connsiteY208" fmla="*/ 1876425 h 1876425"/>
              <a:gd name="connsiteX209" fmla="*/ 1898650 w 2736850"/>
              <a:gd name="connsiteY209" fmla="*/ 1876425 h 1876425"/>
              <a:gd name="connsiteX210" fmla="*/ 1889125 w 2736850"/>
              <a:gd name="connsiteY210" fmla="*/ 1838325 h 1876425"/>
              <a:gd name="connsiteX211" fmla="*/ 1911350 w 2736850"/>
              <a:gd name="connsiteY211" fmla="*/ 1768475 h 1876425"/>
              <a:gd name="connsiteX212" fmla="*/ 1958975 w 2736850"/>
              <a:gd name="connsiteY212" fmla="*/ 1784350 h 1876425"/>
              <a:gd name="connsiteX213" fmla="*/ 1962150 w 2736850"/>
              <a:gd name="connsiteY213" fmla="*/ 1727200 h 1876425"/>
              <a:gd name="connsiteX214" fmla="*/ 1905000 w 2736850"/>
              <a:gd name="connsiteY214" fmla="*/ 1692275 h 1876425"/>
              <a:gd name="connsiteX215" fmla="*/ 1825625 w 2736850"/>
              <a:gd name="connsiteY215" fmla="*/ 1685925 h 1876425"/>
              <a:gd name="connsiteX216" fmla="*/ 1781175 w 2736850"/>
              <a:gd name="connsiteY216" fmla="*/ 1609725 h 1876425"/>
              <a:gd name="connsiteX217" fmla="*/ 1765300 w 2736850"/>
              <a:gd name="connsiteY217" fmla="*/ 1609725 h 1876425"/>
              <a:gd name="connsiteX218" fmla="*/ 1755775 w 2736850"/>
              <a:gd name="connsiteY218" fmla="*/ 1577975 h 1876425"/>
              <a:gd name="connsiteX219" fmla="*/ 1701800 w 2736850"/>
              <a:gd name="connsiteY219" fmla="*/ 1577975 h 1876425"/>
              <a:gd name="connsiteX220" fmla="*/ 1704975 w 2736850"/>
              <a:gd name="connsiteY220" fmla="*/ 1568450 h 1876425"/>
              <a:gd name="connsiteX221" fmla="*/ 1663700 w 2736850"/>
              <a:gd name="connsiteY221" fmla="*/ 1600200 h 1876425"/>
              <a:gd name="connsiteX222" fmla="*/ 1628775 w 2736850"/>
              <a:gd name="connsiteY222" fmla="*/ 1593850 h 1876425"/>
              <a:gd name="connsiteX223" fmla="*/ 1603375 w 2736850"/>
              <a:gd name="connsiteY223" fmla="*/ 1606550 h 1876425"/>
              <a:gd name="connsiteX224" fmla="*/ 1558925 w 2736850"/>
              <a:gd name="connsiteY224" fmla="*/ 1593850 h 1876425"/>
              <a:gd name="connsiteX225" fmla="*/ 1536700 w 2736850"/>
              <a:gd name="connsiteY225" fmla="*/ 1597025 h 1876425"/>
              <a:gd name="connsiteX226" fmla="*/ 1479550 w 2736850"/>
              <a:gd name="connsiteY226" fmla="*/ 1562100 h 1876425"/>
              <a:gd name="connsiteX227" fmla="*/ 568325 w 2736850"/>
              <a:gd name="connsiteY227" fmla="*/ 1558925 h 1876425"/>
              <a:gd name="connsiteX228" fmla="*/ 517525 w 2736850"/>
              <a:gd name="connsiteY228" fmla="*/ 1514475 h 1876425"/>
              <a:gd name="connsiteX229" fmla="*/ 517525 w 2736850"/>
              <a:gd name="connsiteY229" fmla="*/ 1482725 h 1876425"/>
              <a:gd name="connsiteX230" fmla="*/ 463550 w 2736850"/>
              <a:gd name="connsiteY230" fmla="*/ 1492250 h 1876425"/>
              <a:gd name="connsiteX231" fmla="*/ 419100 w 2736850"/>
              <a:gd name="connsiteY231" fmla="*/ 1457325 h 1876425"/>
              <a:gd name="connsiteX232" fmla="*/ 428625 w 2736850"/>
              <a:gd name="connsiteY232" fmla="*/ 1409700 h 1876425"/>
              <a:gd name="connsiteX233" fmla="*/ 460375 w 2736850"/>
              <a:gd name="connsiteY233" fmla="*/ 1384300 h 1876425"/>
              <a:gd name="connsiteX234" fmla="*/ 419100 w 2736850"/>
              <a:gd name="connsiteY234" fmla="*/ 1384300 h 1876425"/>
              <a:gd name="connsiteX235" fmla="*/ 393700 w 2736850"/>
              <a:gd name="connsiteY235" fmla="*/ 1343025 h 1876425"/>
              <a:gd name="connsiteX236" fmla="*/ 403225 w 2736850"/>
              <a:gd name="connsiteY236" fmla="*/ 1317625 h 1876425"/>
              <a:gd name="connsiteX237" fmla="*/ 387350 w 2736850"/>
              <a:gd name="connsiteY237" fmla="*/ 1314450 h 1876425"/>
              <a:gd name="connsiteX238" fmla="*/ 377825 w 2736850"/>
              <a:gd name="connsiteY238" fmla="*/ 1336675 h 1876425"/>
              <a:gd name="connsiteX239" fmla="*/ 352425 w 2736850"/>
              <a:gd name="connsiteY239" fmla="*/ 1327150 h 1876425"/>
              <a:gd name="connsiteX240" fmla="*/ 358775 w 2736850"/>
              <a:gd name="connsiteY240" fmla="*/ 1301750 h 1876425"/>
              <a:gd name="connsiteX241" fmla="*/ 336550 w 2736850"/>
              <a:gd name="connsiteY241" fmla="*/ 1266825 h 1876425"/>
              <a:gd name="connsiteX242" fmla="*/ 358775 w 2736850"/>
              <a:gd name="connsiteY242" fmla="*/ 1212850 h 1876425"/>
              <a:gd name="connsiteX243" fmla="*/ 196850 w 2736850"/>
              <a:gd name="connsiteY243" fmla="*/ 1022350 h 1876425"/>
              <a:gd name="connsiteX244" fmla="*/ 190500 w 2736850"/>
              <a:gd name="connsiteY244" fmla="*/ 990600 h 1876425"/>
              <a:gd name="connsiteX245" fmla="*/ 165100 w 2736850"/>
              <a:gd name="connsiteY245" fmla="*/ 962025 h 1876425"/>
              <a:gd name="connsiteX246" fmla="*/ 120650 w 2736850"/>
              <a:gd name="connsiteY246" fmla="*/ 1003300 h 1876425"/>
              <a:gd name="connsiteX247" fmla="*/ 53975 w 2736850"/>
              <a:gd name="connsiteY247" fmla="*/ 949325 h 1876425"/>
              <a:gd name="connsiteX248" fmla="*/ 53975 w 2736850"/>
              <a:gd name="connsiteY248" fmla="*/ 923925 h 1876425"/>
              <a:gd name="connsiteX249" fmla="*/ 0 w 2736850"/>
              <a:gd name="connsiteY249" fmla="*/ 939800 h 1876425"/>
              <a:gd name="connsiteX250" fmla="*/ 19050 w 2736850"/>
              <a:gd name="connsiteY250" fmla="*/ 215900 h 1876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2736850" h="1876425">
                <a:moveTo>
                  <a:pt x="19050" y="215900"/>
                </a:moveTo>
                <a:lnTo>
                  <a:pt x="69850" y="238125"/>
                </a:lnTo>
                <a:lnTo>
                  <a:pt x="130175" y="298450"/>
                </a:lnTo>
                <a:lnTo>
                  <a:pt x="209550" y="285750"/>
                </a:lnTo>
                <a:lnTo>
                  <a:pt x="282575" y="219075"/>
                </a:lnTo>
                <a:lnTo>
                  <a:pt x="285750" y="254000"/>
                </a:lnTo>
                <a:lnTo>
                  <a:pt x="304800" y="228600"/>
                </a:lnTo>
                <a:lnTo>
                  <a:pt x="307975" y="209550"/>
                </a:lnTo>
                <a:lnTo>
                  <a:pt x="352425" y="174625"/>
                </a:lnTo>
                <a:lnTo>
                  <a:pt x="374650" y="212725"/>
                </a:lnTo>
                <a:lnTo>
                  <a:pt x="412750" y="209550"/>
                </a:lnTo>
                <a:lnTo>
                  <a:pt x="431800" y="168275"/>
                </a:lnTo>
                <a:lnTo>
                  <a:pt x="415925" y="120650"/>
                </a:lnTo>
                <a:lnTo>
                  <a:pt x="438150" y="127000"/>
                </a:lnTo>
                <a:lnTo>
                  <a:pt x="463550" y="180975"/>
                </a:lnTo>
                <a:lnTo>
                  <a:pt x="508000" y="238125"/>
                </a:lnTo>
                <a:lnTo>
                  <a:pt x="533400" y="187325"/>
                </a:lnTo>
                <a:lnTo>
                  <a:pt x="552450" y="231775"/>
                </a:lnTo>
                <a:lnTo>
                  <a:pt x="600075" y="209550"/>
                </a:lnTo>
                <a:lnTo>
                  <a:pt x="784225" y="301625"/>
                </a:lnTo>
                <a:lnTo>
                  <a:pt x="815975" y="292100"/>
                </a:lnTo>
                <a:lnTo>
                  <a:pt x="854075" y="320675"/>
                </a:lnTo>
                <a:lnTo>
                  <a:pt x="819150" y="355600"/>
                </a:lnTo>
                <a:lnTo>
                  <a:pt x="800100" y="374650"/>
                </a:lnTo>
                <a:lnTo>
                  <a:pt x="841375" y="384175"/>
                </a:lnTo>
                <a:lnTo>
                  <a:pt x="917575" y="387350"/>
                </a:lnTo>
                <a:lnTo>
                  <a:pt x="958850" y="368300"/>
                </a:lnTo>
                <a:lnTo>
                  <a:pt x="993775" y="400050"/>
                </a:lnTo>
                <a:lnTo>
                  <a:pt x="1016000" y="457200"/>
                </a:lnTo>
                <a:lnTo>
                  <a:pt x="1041400" y="469900"/>
                </a:lnTo>
                <a:lnTo>
                  <a:pt x="1041400" y="428625"/>
                </a:lnTo>
                <a:lnTo>
                  <a:pt x="1035050" y="396875"/>
                </a:lnTo>
                <a:lnTo>
                  <a:pt x="1108075" y="323850"/>
                </a:lnTo>
                <a:lnTo>
                  <a:pt x="1082675" y="314325"/>
                </a:lnTo>
                <a:lnTo>
                  <a:pt x="1044575" y="342900"/>
                </a:lnTo>
                <a:lnTo>
                  <a:pt x="1016000" y="336550"/>
                </a:lnTo>
                <a:lnTo>
                  <a:pt x="1038225" y="311150"/>
                </a:lnTo>
                <a:lnTo>
                  <a:pt x="1108075" y="298450"/>
                </a:lnTo>
                <a:lnTo>
                  <a:pt x="1123950" y="298450"/>
                </a:lnTo>
                <a:lnTo>
                  <a:pt x="1139825" y="333375"/>
                </a:lnTo>
                <a:lnTo>
                  <a:pt x="1212850" y="361950"/>
                </a:lnTo>
                <a:lnTo>
                  <a:pt x="1238250" y="396875"/>
                </a:lnTo>
                <a:lnTo>
                  <a:pt x="1358900" y="377825"/>
                </a:lnTo>
                <a:lnTo>
                  <a:pt x="1365250" y="349250"/>
                </a:lnTo>
                <a:lnTo>
                  <a:pt x="1390650" y="333375"/>
                </a:lnTo>
                <a:lnTo>
                  <a:pt x="1419225" y="355600"/>
                </a:lnTo>
                <a:lnTo>
                  <a:pt x="1419225" y="396875"/>
                </a:lnTo>
                <a:lnTo>
                  <a:pt x="1457325" y="450850"/>
                </a:lnTo>
                <a:lnTo>
                  <a:pt x="1463675" y="409575"/>
                </a:lnTo>
                <a:lnTo>
                  <a:pt x="1444625" y="390525"/>
                </a:lnTo>
                <a:lnTo>
                  <a:pt x="1492250" y="342900"/>
                </a:lnTo>
                <a:lnTo>
                  <a:pt x="1514475" y="323850"/>
                </a:lnTo>
                <a:lnTo>
                  <a:pt x="1511300" y="288925"/>
                </a:lnTo>
                <a:lnTo>
                  <a:pt x="1479550" y="292100"/>
                </a:lnTo>
                <a:lnTo>
                  <a:pt x="1495425" y="247650"/>
                </a:lnTo>
                <a:lnTo>
                  <a:pt x="1514475" y="238125"/>
                </a:lnTo>
                <a:lnTo>
                  <a:pt x="1466850" y="219075"/>
                </a:lnTo>
                <a:lnTo>
                  <a:pt x="1425575" y="193675"/>
                </a:lnTo>
                <a:lnTo>
                  <a:pt x="1416050" y="114300"/>
                </a:lnTo>
                <a:lnTo>
                  <a:pt x="1435100" y="63500"/>
                </a:lnTo>
                <a:lnTo>
                  <a:pt x="1466850" y="57150"/>
                </a:lnTo>
                <a:lnTo>
                  <a:pt x="1450975" y="15875"/>
                </a:lnTo>
                <a:lnTo>
                  <a:pt x="1466850" y="0"/>
                </a:lnTo>
                <a:lnTo>
                  <a:pt x="1520825" y="28575"/>
                </a:lnTo>
                <a:lnTo>
                  <a:pt x="1552575" y="117475"/>
                </a:lnTo>
                <a:lnTo>
                  <a:pt x="1574800" y="180975"/>
                </a:lnTo>
                <a:lnTo>
                  <a:pt x="1552575" y="209550"/>
                </a:lnTo>
                <a:lnTo>
                  <a:pt x="1597025" y="241300"/>
                </a:lnTo>
                <a:lnTo>
                  <a:pt x="1612900" y="339725"/>
                </a:lnTo>
                <a:lnTo>
                  <a:pt x="1647825" y="301625"/>
                </a:lnTo>
                <a:lnTo>
                  <a:pt x="1647825" y="266700"/>
                </a:lnTo>
                <a:lnTo>
                  <a:pt x="1666875" y="257175"/>
                </a:lnTo>
                <a:lnTo>
                  <a:pt x="1708150" y="295275"/>
                </a:lnTo>
                <a:lnTo>
                  <a:pt x="1695450" y="339725"/>
                </a:lnTo>
                <a:lnTo>
                  <a:pt x="1695450" y="381000"/>
                </a:lnTo>
                <a:lnTo>
                  <a:pt x="1714500" y="425450"/>
                </a:lnTo>
                <a:lnTo>
                  <a:pt x="1758950" y="419100"/>
                </a:lnTo>
                <a:lnTo>
                  <a:pt x="1749425" y="387350"/>
                </a:lnTo>
                <a:lnTo>
                  <a:pt x="1784350" y="307975"/>
                </a:lnTo>
                <a:lnTo>
                  <a:pt x="1809750" y="295275"/>
                </a:lnTo>
                <a:lnTo>
                  <a:pt x="1781175" y="266700"/>
                </a:lnTo>
                <a:lnTo>
                  <a:pt x="1781175" y="212725"/>
                </a:lnTo>
                <a:lnTo>
                  <a:pt x="1825625" y="206375"/>
                </a:lnTo>
                <a:lnTo>
                  <a:pt x="1835150" y="234950"/>
                </a:lnTo>
                <a:lnTo>
                  <a:pt x="1857375" y="212725"/>
                </a:lnTo>
                <a:lnTo>
                  <a:pt x="1895475" y="279400"/>
                </a:lnTo>
                <a:lnTo>
                  <a:pt x="1908175" y="301625"/>
                </a:lnTo>
                <a:lnTo>
                  <a:pt x="1882775" y="333375"/>
                </a:lnTo>
                <a:lnTo>
                  <a:pt x="1914525" y="450850"/>
                </a:lnTo>
                <a:lnTo>
                  <a:pt x="1844675" y="508000"/>
                </a:lnTo>
                <a:lnTo>
                  <a:pt x="1797050" y="447675"/>
                </a:lnTo>
                <a:lnTo>
                  <a:pt x="1781175" y="463550"/>
                </a:lnTo>
                <a:lnTo>
                  <a:pt x="1800225" y="479425"/>
                </a:lnTo>
                <a:lnTo>
                  <a:pt x="1800225" y="514350"/>
                </a:lnTo>
                <a:lnTo>
                  <a:pt x="1800225" y="530225"/>
                </a:lnTo>
                <a:lnTo>
                  <a:pt x="1768475" y="517525"/>
                </a:lnTo>
                <a:lnTo>
                  <a:pt x="1758950" y="485775"/>
                </a:lnTo>
                <a:lnTo>
                  <a:pt x="1733550" y="495300"/>
                </a:lnTo>
                <a:lnTo>
                  <a:pt x="1749425" y="533400"/>
                </a:lnTo>
                <a:lnTo>
                  <a:pt x="1708150" y="584200"/>
                </a:lnTo>
                <a:lnTo>
                  <a:pt x="1597025" y="536575"/>
                </a:lnTo>
                <a:lnTo>
                  <a:pt x="1581150" y="546100"/>
                </a:lnTo>
                <a:lnTo>
                  <a:pt x="1539875" y="565150"/>
                </a:lnTo>
                <a:lnTo>
                  <a:pt x="1701800" y="603250"/>
                </a:lnTo>
                <a:lnTo>
                  <a:pt x="1692275" y="654050"/>
                </a:lnTo>
                <a:lnTo>
                  <a:pt x="1676400" y="688975"/>
                </a:lnTo>
                <a:lnTo>
                  <a:pt x="1641475" y="679450"/>
                </a:lnTo>
                <a:lnTo>
                  <a:pt x="1612900" y="695325"/>
                </a:lnTo>
                <a:lnTo>
                  <a:pt x="1616075" y="730250"/>
                </a:lnTo>
                <a:lnTo>
                  <a:pt x="1562100" y="704850"/>
                </a:lnTo>
                <a:lnTo>
                  <a:pt x="1606550" y="758825"/>
                </a:lnTo>
                <a:lnTo>
                  <a:pt x="1597025" y="781050"/>
                </a:lnTo>
                <a:lnTo>
                  <a:pt x="1549400" y="758825"/>
                </a:lnTo>
                <a:lnTo>
                  <a:pt x="1549400" y="758825"/>
                </a:lnTo>
                <a:lnTo>
                  <a:pt x="1549400" y="809625"/>
                </a:lnTo>
                <a:lnTo>
                  <a:pt x="1536700" y="815975"/>
                </a:lnTo>
                <a:lnTo>
                  <a:pt x="1511300" y="796925"/>
                </a:lnTo>
                <a:lnTo>
                  <a:pt x="1485900" y="815975"/>
                </a:lnTo>
                <a:lnTo>
                  <a:pt x="1504950" y="885825"/>
                </a:lnTo>
                <a:lnTo>
                  <a:pt x="1470025" y="987425"/>
                </a:lnTo>
                <a:lnTo>
                  <a:pt x="1485900" y="1041400"/>
                </a:lnTo>
                <a:lnTo>
                  <a:pt x="1511300" y="1041400"/>
                </a:lnTo>
                <a:lnTo>
                  <a:pt x="1530350" y="1050925"/>
                </a:lnTo>
                <a:lnTo>
                  <a:pt x="1552575" y="1117600"/>
                </a:lnTo>
                <a:lnTo>
                  <a:pt x="1552575" y="1149350"/>
                </a:lnTo>
                <a:lnTo>
                  <a:pt x="1587500" y="1130300"/>
                </a:lnTo>
                <a:lnTo>
                  <a:pt x="1638300" y="1146175"/>
                </a:lnTo>
                <a:lnTo>
                  <a:pt x="1781175" y="1247775"/>
                </a:lnTo>
                <a:lnTo>
                  <a:pt x="1876425" y="1260475"/>
                </a:lnTo>
                <a:lnTo>
                  <a:pt x="1866900" y="1292225"/>
                </a:lnTo>
                <a:lnTo>
                  <a:pt x="1857375" y="1365250"/>
                </a:lnTo>
                <a:lnTo>
                  <a:pt x="1892300" y="1393825"/>
                </a:lnTo>
                <a:lnTo>
                  <a:pt x="1936750" y="1425575"/>
                </a:lnTo>
                <a:lnTo>
                  <a:pt x="1958975" y="1463675"/>
                </a:lnTo>
                <a:lnTo>
                  <a:pt x="1993900" y="1457325"/>
                </a:lnTo>
                <a:lnTo>
                  <a:pt x="2016125" y="1406525"/>
                </a:lnTo>
                <a:lnTo>
                  <a:pt x="2016125" y="1377950"/>
                </a:lnTo>
                <a:lnTo>
                  <a:pt x="1987550" y="1349375"/>
                </a:lnTo>
                <a:lnTo>
                  <a:pt x="1990725" y="1308100"/>
                </a:lnTo>
                <a:lnTo>
                  <a:pt x="1978025" y="1282700"/>
                </a:lnTo>
                <a:lnTo>
                  <a:pt x="2041525" y="1196975"/>
                </a:lnTo>
                <a:lnTo>
                  <a:pt x="2016125" y="1069975"/>
                </a:lnTo>
                <a:lnTo>
                  <a:pt x="1990725" y="1044575"/>
                </a:lnTo>
                <a:lnTo>
                  <a:pt x="2025650" y="1000125"/>
                </a:lnTo>
                <a:lnTo>
                  <a:pt x="2016125" y="927100"/>
                </a:lnTo>
                <a:lnTo>
                  <a:pt x="2000250" y="914400"/>
                </a:lnTo>
                <a:lnTo>
                  <a:pt x="2025650" y="835025"/>
                </a:lnTo>
                <a:lnTo>
                  <a:pt x="2006600" y="815975"/>
                </a:lnTo>
                <a:lnTo>
                  <a:pt x="2047875" y="793750"/>
                </a:lnTo>
                <a:lnTo>
                  <a:pt x="2143125" y="800100"/>
                </a:lnTo>
                <a:lnTo>
                  <a:pt x="2219325" y="850900"/>
                </a:lnTo>
                <a:lnTo>
                  <a:pt x="2260600" y="908050"/>
                </a:lnTo>
                <a:lnTo>
                  <a:pt x="2298700" y="908050"/>
                </a:lnTo>
                <a:lnTo>
                  <a:pt x="2279650" y="949325"/>
                </a:lnTo>
                <a:lnTo>
                  <a:pt x="2295525" y="984250"/>
                </a:lnTo>
                <a:lnTo>
                  <a:pt x="2289175" y="1031875"/>
                </a:lnTo>
                <a:lnTo>
                  <a:pt x="2324100" y="1047750"/>
                </a:lnTo>
                <a:lnTo>
                  <a:pt x="2355850" y="1069975"/>
                </a:lnTo>
                <a:lnTo>
                  <a:pt x="2406650" y="1035050"/>
                </a:lnTo>
                <a:lnTo>
                  <a:pt x="2406650" y="987425"/>
                </a:lnTo>
                <a:lnTo>
                  <a:pt x="2451100" y="933450"/>
                </a:lnTo>
                <a:lnTo>
                  <a:pt x="2482850" y="996950"/>
                </a:lnTo>
                <a:lnTo>
                  <a:pt x="2559050" y="1152525"/>
                </a:lnTo>
                <a:lnTo>
                  <a:pt x="2540000" y="1181100"/>
                </a:lnTo>
                <a:lnTo>
                  <a:pt x="2651125" y="1279525"/>
                </a:lnTo>
                <a:lnTo>
                  <a:pt x="2689225" y="1279525"/>
                </a:lnTo>
                <a:lnTo>
                  <a:pt x="2593975" y="1336675"/>
                </a:lnTo>
                <a:lnTo>
                  <a:pt x="2593975" y="1336675"/>
                </a:lnTo>
                <a:lnTo>
                  <a:pt x="2638425" y="1320800"/>
                </a:lnTo>
                <a:lnTo>
                  <a:pt x="2670175" y="1308100"/>
                </a:lnTo>
                <a:lnTo>
                  <a:pt x="2730500" y="1336675"/>
                </a:lnTo>
                <a:lnTo>
                  <a:pt x="2736850" y="1381125"/>
                </a:lnTo>
                <a:lnTo>
                  <a:pt x="2727325" y="1431925"/>
                </a:lnTo>
                <a:lnTo>
                  <a:pt x="2667000" y="1438275"/>
                </a:lnTo>
                <a:lnTo>
                  <a:pt x="2606675" y="1485900"/>
                </a:lnTo>
                <a:lnTo>
                  <a:pt x="2397125" y="1495425"/>
                </a:lnTo>
                <a:lnTo>
                  <a:pt x="2368550" y="1539875"/>
                </a:lnTo>
                <a:lnTo>
                  <a:pt x="2254250" y="1651000"/>
                </a:lnTo>
                <a:lnTo>
                  <a:pt x="2336800" y="1593850"/>
                </a:lnTo>
                <a:lnTo>
                  <a:pt x="2432050" y="1558925"/>
                </a:lnTo>
                <a:lnTo>
                  <a:pt x="2460625" y="1587500"/>
                </a:lnTo>
                <a:lnTo>
                  <a:pt x="2460625" y="1606550"/>
                </a:lnTo>
                <a:lnTo>
                  <a:pt x="2400300" y="1612900"/>
                </a:lnTo>
                <a:lnTo>
                  <a:pt x="2447925" y="1638300"/>
                </a:lnTo>
                <a:lnTo>
                  <a:pt x="2447925" y="1638300"/>
                </a:lnTo>
                <a:lnTo>
                  <a:pt x="2466975" y="1698625"/>
                </a:lnTo>
                <a:lnTo>
                  <a:pt x="2517775" y="1717675"/>
                </a:lnTo>
                <a:lnTo>
                  <a:pt x="2574925" y="1736725"/>
                </a:lnTo>
                <a:lnTo>
                  <a:pt x="2571750" y="1749425"/>
                </a:lnTo>
                <a:lnTo>
                  <a:pt x="2540000" y="1758950"/>
                </a:lnTo>
                <a:lnTo>
                  <a:pt x="2514600" y="1778000"/>
                </a:lnTo>
                <a:lnTo>
                  <a:pt x="2476500" y="1778000"/>
                </a:lnTo>
                <a:lnTo>
                  <a:pt x="2432050" y="1816100"/>
                </a:lnTo>
                <a:lnTo>
                  <a:pt x="2422525" y="1819275"/>
                </a:lnTo>
                <a:lnTo>
                  <a:pt x="2409825" y="1793875"/>
                </a:lnTo>
                <a:lnTo>
                  <a:pt x="2466975" y="1755775"/>
                </a:lnTo>
                <a:lnTo>
                  <a:pt x="2438400" y="1736725"/>
                </a:lnTo>
                <a:lnTo>
                  <a:pt x="2384425" y="1749425"/>
                </a:lnTo>
                <a:lnTo>
                  <a:pt x="2362200" y="1733550"/>
                </a:lnTo>
                <a:lnTo>
                  <a:pt x="2355850" y="1654175"/>
                </a:lnTo>
                <a:lnTo>
                  <a:pt x="2320925" y="1654175"/>
                </a:lnTo>
                <a:lnTo>
                  <a:pt x="2282825" y="1660525"/>
                </a:lnTo>
                <a:lnTo>
                  <a:pt x="2238375" y="1743075"/>
                </a:lnTo>
                <a:lnTo>
                  <a:pt x="2136775" y="1755775"/>
                </a:lnTo>
                <a:lnTo>
                  <a:pt x="2082800" y="1793875"/>
                </a:lnTo>
                <a:lnTo>
                  <a:pt x="2009775" y="1803400"/>
                </a:lnTo>
                <a:lnTo>
                  <a:pt x="1974850" y="1825625"/>
                </a:lnTo>
                <a:lnTo>
                  <a:pt x="1968500" y="1844675"/>
                </a:lnTo>
                <a:lnTo>
                  <a:pt x="1898650" y="1876425"/>
                </a:lnTo>
                <a:lnTo>
                  <a:pt x="1898650" y="1876425"/>
                </a:lnTo>
                <a:lnTo>
                  <a:pt x="1889125" y="1838325"/>
                </a:lnTo>
                <a:lnTo>
                  <a:pt x="1911350" y="1768475"/>
                </a:lnTo>
                <a:lnTo>
                  <a:pt x="1958975" y="1784350"/>
                </a:lnTo>
                <a:lnTo>
                  <a:pt x="1962150" y="1727200"/>
                </a:lnTo>
                <a:lnTo>
                  <a:pt x="1905000" y="1692275"/>
                </a:lnTo>
                <a:lnTo>
                  <a:pt x="1825625" y="1685925"/>
                </a:lnTo>
                <a:lnTo>
                  <a:pt x="1781175" y="1609725"/>
                </a:lnTo>
                <a:lnTo>
                  <a:pt x="1765300" y="1609725"/>
                </a:lnTo>
                <a:lnTo>
                  <a:pt x="1755775" y="1577975"/>
                </a:lnTo>
                <a:lnTo>
                  <a:pt x="1701800" y="1577975"/>
                </a:lnTo>
                <a:lnTo>
                  <a:pt x="1704975" y="1568450"/>
                </a:lnTo>
                <a:lnTo>
                  <a:pt x="1663700" y="1600200"/>
                </a:lnTo>
                <a:lnTo>
                  <a:pt x="1628775" y="1593850"/>
                </a:lnTo>
                <a:lnTo>
                  <a:pt x="1603375" y="1606550"/>
                </a:lnTo>
                <a:lnTo>
                  <a:pt x="1558925" y="1593850"/>
                </a:lnTo>
                <a:lnTo>
                  <a:pt x="1536700" y="1597025"/>
                </a:lnTo>
                <a:lnTo>
                  <a:pt x="1479550" y="1562100"/>
                </a:lnTo>
                <a:lnTo>
                  <a:pt x="568325" y="1558925"/>
                </a:lnTo>
                <a:lnTo>
                  <a:pt x="517525" y="1514475"/>
                </a:lnTo>
                <a:lnTo>
                  <a:pt x="517525" y="1482725"/>
                </a:lnTo>
                <a:lnTo>
                  <a:pt x="463550" y="1492250"/>
                </a:lnTo>
                <a:lnTo>
                  <a:pt x="419100" y="1457325"/>
                </a:lnTo>
                <a:lnTo>
                  <a:pt x="428625" y="1409700"/>
                </a:lnTo>
                <a:lnTo>
                  <a:pt x="460375" y="1384300"/>
                </a:lnTo>
                <a:lnTo>
                  <a:pt x="419100" y="1384300"/>
                </a:lnTo>
                <a:lnTo>
                  <a:pt x="393700" y="1343025"/>
                </a:lnTo>
                <a:lnTo>
                  <a:pt x="403225" y="1317625"/>
                </a:lnTo>
                <a:lnTo>
                  <a:pt x="387350" y="1314450"/>
                </a:lnTo>
                <a:lnTo>
                  <a:pt x="377825" y="1336675"/>
                </a:lnTo>
                <a:lnTo>
                  <a:pt x="352425" y="1327150"/>
                </a:lnTo>
                <a:lnTo>
                  <a:pt x="358775" y="1301750"/>
                </a:lnTo>
                <a:lnTo>
                  <a:pt x="336550" y="1266825"/>
                </a:lnTo>
                <a:lnTo>
                  <a:pt x="358775" y="1212850"/>
                </a:lnTo>
                <a:lnTo>
                  <a:pt x="196850" y="1022350"/>
                </a:lnTo>
                <a:lnTo>
                  <a:pt x="190500" y="990600"/>
                </a:lnTo>
                <a:lnTo>
                  <a:pt x="165100" y="962025"/>
                </a:lnTo>
                <a:lnTo>
                  <a:pt x="120650" y="1003300"/>
                </a:lnTo>
                <a:lnTo>
                  <a:pt x="53975" y="949325"/>
                </a:lnTo>
                <a:lnTo>
                  <a:pt x="53975" y="923925"/>
                </a:lnTo>
                <a:lnTo>
                  <a:pt x="0" y="939800"/>
                </a:lnTo>
                <a:cubicBezTo>
                  <a:pt x="2117" y="700617"/>
                  <a:pt x="4233" y="461433"/>
                  <a:pt x="19050" y="215900"/>
                </a:cubicBezTo>
                <a:close/>
              </a:path>
            </a:pathLst>
          </a:cu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0" name="フリーフォーム 29"/>
          <p:cNvSpPr/>
          <p:nvPr/>
        </p:nvSpPr>
        <p:spPr>
          <a:xfrm>
            <a:off x="7933698" y="5020094"/>
            <a:ext cx="491144" cy="975612"/>
          </a:xfrm>
          <a:custGeom>
            <a:avLst/>
            <a:gdLst>
              <a:gd name="connsiteX0" fmla="*/ 604838 w 638175"/>
              <a:gd name="connsiteY0" fmla="*/ 123825 h 1254919"/>
              <a:gd name="connsiteX1" fmla="*/ 638175 w 638175"/>
              <a:gd name="connsiteY1" fmla="*/ 180975 h 1254919"/>
              <a:gd name="connsiteX2" fmla="*/ 576263 w 638175"/>
              <a:gd name="connsiteY2" fmla="*/ 230981 h 1254919"/>
              <a:gd name="connsiteX3" fmla="*/ 533400 w 638175"/>
              <a:gd name="connsiteY3" fmla="*/ 285750 h 1254919"/>
              <a:gd name="connsiteX4" fmla="*/ 509588 w 638175"/>
              <a:gd name="connsiteY4" fmla="*/ 316706 h 1254919"/>
              <a:gd name="connsiteX5" fmla="*/ 497682 w 638175"/>
              <a:gd name="connsiteY5" fmla="*/ 454819 h 1254919"/>
              <a:gd name="connsiteX6" fmla="*/ 483394 w 638175"/>
              <a:gd name="connsiteY6" fmla="*/ 461963 h 1254919"/>
              <a:gd name="connsiteX7" fmla="*/ 535782 w 638175"/>
              <a:gd name="connsiteY7" fmla="*/ 504825 h 1254919"/>
              <a:gd name="connsiteX8" fmla="*/ 531019 w 638175"/>
              <a:gd name="connsiteY8" fmla="*/ 533400 h 1254919"/>
              <a:gd name="connsiteX9" fmla="*/ 559594 w 638175"/>
              <a:gd name="connsiteY9" fmla="*/ 561975 h 1254919"/>
              <a:gd name="connsiteX10" fmla="*/ 507207 w 638175"/>
              <a:gd name="connsiteY10" fmla="*/ 626269 h 1254919"/>
              <a:gd name="connsiteX11" fmla="*/ 454819 w 638175"/>
              <a:gd name="connsiteY11" fmla="*/ 638175 h 1254919"/>
              <a:gd name="connsiteX12" fmla="*/ 373857 w 638175"/>
              <a:gd name="connsiteY12" fmla="*/ 647700 h 1254919"/>
              <a:gd name="connsiteX13" fmla="*/ 366713 w 638175"/>
              <a:gd name="connsiteY13" fmla="*/ 728663 h 1254919"/>
              <a:gd name="connsiteX14" fmla="*/ 330994 w 638175"/>
              <a:gd name="connsiteY14" fmla="*/ 740569 h 1254919"/>
              <a:gd name="connsiteX15" fmla="*/ 292894 w 638175"/>
              <a:gd name="connsiteY15" fmla="*/ 726281 h 1254919"/>
              <a:gd name="connsiteX16" fmla="*/ 276225 w 638175"/>
              <a:gd name="connsiteY16" fmla="*/ 731044 h 1254919"/>
              <a:gd name="connsiteX17" fmla="*/ 302419 w 638175"/>
              <a:gd name="connsiteY17" fmla="*/ 795338 h 1254919"/>
              <a:gd name="connsiteX18" fmla="*/ 292894 w 638175"/>
              <a:gd name="connsiteY18" fmla="*/ 814388 h 1254919"/>
              <a:gd name="connsiteX19" fmla="*/ 273844 w 638175"/>
              <a:gd name="connsiteY19" fmla="*/ 852488 h 1254919"/>
              <a:gd name="connsiteX20" fmla="*/ 276225 w 638175"/>
              <a:gd name="connsiteY20" fmla="*/ 871538 h 1254919"/>
              <a:gd name="connsiteX21" fmla="*/ 254794 w 638175"/>
              <a:gd name="connsiteY21" fmla="*/ 900113 h 1254919"/>
              <a:gd name="connsiteX22" fmla="*/ 221457 w 638175"/>
              <a:gd name="connsiteY22" fmla="*/ 912019 h 1254919"/>
              <a:gd name="connsiteX23" fmla="*/ 192882 w 638175"/>
              <a:gd name="connsiteY23" fmla="*/ 959644 h 1254919"/>
              <a:gd name="connsiteX24" fmla="*/ 216694 w 638175"/>
              <a:gd name="connsiteY24" fmla="*/ 992981 h 1254919"/>
              <a:gd name="connsiteX25" fmla="*/ 252413 w 638175"/>
              <a:gd name="connsiteY25" fmla="*/ 1007269 h 1254919"/>
              <a:gd name="connsiteX26" fmla="*/ 240507 w 638175"/>
              <a:gd name="connsiteY26" fmla="*/ 1052513 h 1254919"/>
              <a:gd name="connsiteX27" fmla="*/ 202407 w 638175"/>
              <a:gd name="connsiteY27" fmla="*/ 1085850 h 1254919"/>
              <a:gd name="connsiteX28" fmla="*/ 202407 w 638175"/>
              <a:gd name="connsiteY28" fmla="*/ 1107281 h 1254919"/>
              <a:gd name="connsiteX29" fmla="*/ 202407 w 638175"/>
              <a:gd name="connsiteY29" fmla="*/ 1135856 h 1254919"/>
              <a:gd name="connsiteX30" fmla="*/ 164307 w 638175"/>
              <a:gd name="connsiteY30" fmla="*/ 1169194 h 1254919"/>
              <a:gd name="connsiteX31" fmla="*/ 138113 w 638175"/>
              <a:gd name="connsiteY31" fmla="*/ 1202531 h 1254919"/>
              <a:gd name="connsiteX32" fmla="*/ 161925 w 638175"/>
              <a:gd name="connsiteY32" fmla="*/ 1250156 h 1254919"/>
              <a:gd name="connsiteX33" fmla="*/ 121444 w 638175"/>
              <a:gd name="connsiteY33" fmla="*/ 1254919 h 1254919"/>
              <a:gd name="connsiteX34" fmla="*/ 64294 w 638175"/>
              <a:gd name="connsiteY34" fmla="*/ 1252538 h 1254919"/>
              <a:gd name="connsiteX35" fmla="*/ 42863 w 638175"/>
              <a:gd name="connsiteY35" fmla="*/ 1238250 h 1254919"/>
              <a:gd name="connsiteX36" fmla="*/ 42863 w 638175"/>
              <a:gd name="connsiteY36" fmla="*/ 1183481 h 1254919"/>
              <a:gd name="connsiteX37" fmla="*/ 35719 w 638175"/>
              <a:gd name="connsiteY37" fmla="*/ 1173956 h 1254919"/>
              <a:gd name="connsiteX38" fmla="*/ 7144 w 638175"/>
              <a:gd name="connsiteY38" fmla="*/ 1190625 h 1254919"/>
              <a:gd name="connsiteX39" fmla="*/ 0 w 638175"/>
              <a:gd name="connsiteY39" fmla="*/ 1157288 h 1254919"/>
              <a:gd name="connsiteX40" fmla="*/ 2382 w 638175"/>
              <a:gd name="connsiteY40" fmla="*/ 1138238 h 1254919"/>
              <a:gd name="connsiteX41" fmla="*/ 35719 w 638175"/>
              <a:gd name="connsiteY41" fmla="*/ 1081088 h 1254919"/>
              <a:gd name="connsiteX42" fmla="*/ 52388 w 638175"/>
              <a:gd name="connsiteY42" fmla="*/ 1016794 h 1254919"/>
              <a:gd name="connsiteX43" fmla="*/ 59532 w 638175"/>
              <a:gd name="connsiteY43" fmla="*/ 933450 h 1254919"/>
              <a:gd name="connsiteX44" fmla="*/ 73819 w 638175"/>
              <a:gd name="connsiteY44" fmla="*/ 904875 h 1254919"/>
              <a:gd name="connsiteX45" fmla="*/ 61913 w 638175"/>
              <a:gd name="connsiteY45" fmla="*/ 895350 h 1254919"/>
              <a:gd name="connsiteX46" fmla="*/ 73819 w 638175"/>
              <a:gd name="connsiteY46" fmla="*/ 883444 h 1254919"/>
              <a:gd name="connsiteX47" fmla="*/ 54769 w 638175"/>
              <a:gd name="connsiteY47" fmla="*/ 862013 h 1254919"/>
              <a:gd name="connsiteX48" fmla="*/ 59532 w 638175"/>
              <a:gd name="connsiteY48" fmla="*/ 838200 h 1254919"/>
              <a:gd name="connsiteX49" fmla="*/ 57150 w 638175"/>
              <a:gd name="connsiteY49" fmla="*/ 800100 h 1254919"/>
              <a:gd name="connsiteX50" fmla="*/ 50007 w 638175"/>
              <a:gd name="connsiteY50" fmla="*/ 792956 h 1254919"/>
              <a:gd name="connsiteX51" fmla="*/ 66675 w 638175"/>
              <a:gd name="connsiteY51" fmla="*/ 661988 h 1254919"/>
              <a:gd name="connsiteX52" fmla="*/ 78582 w 638175"/>
              <a:gd name="connsiteY52" fmla="*/ 621506 h 1254919"/>
              <a:gd name="connsiteX53" fmla="*/ 71438 w 638175"/>
              <a:gd name="connsiteY53" fmla="*/ 576263 h 1254919"/>
              <a:gd name="connsiteX54" fmla="*/ 100013 w 638175"/>
              <a:gd name="connsiteY54" fmla="*/ 521494 h 1254919"/>
              <a:gd name="connsiteX55" fmla="*/ 109538 w 638175"/>
              <a:gd name="connsiteY55" fmla="*/ 447675 h 1254919"/>
              <a:gd name="connsiteX56" fmla="*/ 107157 w 638175"/>
              <a:gd name="connsiteY56" fmla="*/ 381000 h 1254919"/>
              <a:gd name="connsiteX57" fmla="*/ 100013 w 638175"/>
              <a:gd name="connsiteY57" fmla="*/ 345281 h 1254919"/>
              <a:gd name="connsiteX58" fmla="*/ 147638 w 638175"/>
              <a:gd name="connsiteY58" fmla="*/ 154781 h 1254919"/>
              <a:gd name="connsiteX59" fmla="*/ 147638 w 638175"/>
              <a:gd name="connsiteY59" fmla="*/ 135731 h 1254919"/>
              <a:gd name="connsiteX60" fmla="*/ 209550 w 638175"/>
              <a:gd name="connsiteY60" fmla="*/ 64294 h 1254919"/>
              <a:gd name="connsiteX61" fmla="*/ 192882 w 638175"/>
              <a:gd name="connsiteY61" fmla="*/ 47625 h 1254919"/>
              <a:gd name="connsiteX62" fmla="*/ 235744 w 638175"/>
              <a:gd name="connsiteY62" fmla="*/ 16669 h 1254919"/>
              <a:gd name="connsiteX63" fmla="*/ 290513 w 638175"/>
              <a:gd name="connsiteY63" fmla="*/ 26194 h 1254919"/>
              <a:gd name="connsiteX64" fmla="*/ 302419 w 638175"/>
              <a:gd name="connsiteY64" fmla="*/ 26194 h 1254919"/>
              <a:gd name="connsiteX65" fmla="*/ 300038 w 638175"/>
              <a:gd name="connsiteY65" fmla="*/ 14288 h 1254919"/>
              <a:gd name="connsiteX66" fmla="*/ 321469 w 638175"/>
              <a:gd name="connsiteY66" fmla="*/ 0 h 1254919"/>
              <a:gd name="connsiteX67" fmla="*/ 366713 w 638175"/>
              <a:gd name="connsiteY67" fmla="*/ 11906 h 1254919"/>
              <a:gd name="connsiteX68" fmla="*/ 381000 w 638175"/>
              <a:gd name="connsiteY68" fmla="*/ 38100 h 1254919"/>
              <a:gd name="connsiteX69" fmla="*/ 419100 w 638175"/>
              <a:gd name="connsiteY69" fmla="*/ 38100 h 1254919"/>
              <a:gd name="connsiteX70" fmla="*/ 511969 w 638175"/>
              <a:gd name="connsiteY70" fmla="*/ 123825 h 1254919"/>
              <a:gd name="connsiteX71" fmla="*/ 490538 w 638175"/>
              <a:gd name="connsiteY71" fmla="*/ 180975 h 1254919"/>
              <a:gd name="connsiteX72" fmla="*/ 550069 w 638175"/>
              <a:gd name="connsiteY72" fmla="*/ 185738 h 1254919"/>
              <a:gd name="connsiteX73" fmla="*/ 571500 w 638175"/>
              <a:gd name="connsiteY73" fmla="*/ 197644 h 1254919"/>
              <a:gd name="connsiteX74" fmla="*/ 604838 w 638175"/>
              <a:gd name="connsiteY74" fmla="*/ 123825 h 1254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638175" h="1254919">
                <a:moveTo>
                  <a:pt x="604838" y="123825"/>
                </a:moveTo>
                <a:lnTo>
                  <a:pt x="638175" y="180975"/>
                </a:lnTo>
                <a:lnTo>
                  <a:pt x="576263" y="230981"/>
                </a:lnTo>
                <a:lnTo>
                  <a:pt x="533400" y="285750"/>
                </a:lnTo>
                <a:lnTo>
                  <a:pt x="509588" y="316706"/>
                </a:lnTo>
                <a:lnTo>
                  <a:pt x="497682" y="454819"/>
                </a:lnTo>
                <a:lnTo>
                  <a:pt x="483394" y="461963"/>
                </a:lnTo>
                <a:lnTo>
                  <a:pt x="535782" y="504825"/>
                </a:lnTo>
                <a:lnTo>
                  <a:pt x="531019" y="533400"/>
                </a:lnTo>
                <a:lnTo>
                  <a:pt x="559594" y="561975"/>
                </a:lnTo>
                <a:lnTo>
                  <a:pt x="507207" y="626269"/>
                </a:lnTo>
                <a:lnTo>
                  <a:pt x="454819" y="638175"/>
                </a:lnTo>
                <a:lnTo>
                  <a:pt x="373857" y="647700"/>
                </a:lnTo>
                <a:lnTo>
                  <a:pt x="366713" y="728663"/>
                </a:lnTo>
                <a:lnTo>
                  <a:pt x="330994" y="740569"/>
                </a:lnTo>
                <a:lnTo>
                  <a:pt x="292894" y="726281"/>
                </a:lnTo>
                <a:lnTo>
                  <a:pt x="276225" y="731044"/>
                </a:lnTo>
                <a:lnTo>
                  <a:pt x="302419" y="795338"/>
                </a:lnTo>
                <a:lnTo>
                  <a:pt x="292894" y="814388"/>
                </a:lnTo>
                <a:lnTo>
                  <a:pt x="273844" y="852488"/>
                </a:lnTo>
                <a:lnTo>
                  <a:pt x="276225" y="871538"/>
                </a:lnTo>
                <a:lnTo>
                  <a:pt x="254794" y="900113"/>
                </a:lnTo>
                <a:lnTo>
                  <a:pt x="221457" y="912019"/>
                </a:lnTo>
                <a:lnTo>
                  <a:pt x="192882" y="959644"/>
                </a:lnTo>
                <a:lnTo>
                  <a:pt x="216694" y="992981"/>
                </a:lnTo>
                <a:lnTo>
                  <a:pt x="252413" y="1007269"/>
                </a:lnTo>
                <a:lnTo>
                  <a:pt x="240507" y="1052513"/>
                </a:lnTo>
                <a:lnTo>
                  <a:pt x="202407" y="1085850"/>
                </a:lnTo>
                <a:lnTo>
                  <a:pt x="202407" y="1107281"/>
                </a:lnTo>
                <a:lnTo>
                  <a:pt x="202407" y="1135856"/>
                </a:lnTo>
                <a:lnTo>
                  <a:pt x="164307" y="1169194"/>
                </a:lnTo>
                <a:lnTo>
                  <a:pt x="138113" y="1202531"/>
                </a:lnTo>
                <a:lnTo>
                  <a:pt x="161925" y="1250156"/>
                </a:lnTo>
                <a:lnTo>
                  <a:pt x="121444" y="1254919"/>
                </a:lnTo>
                <a:lnTo>
                  <a:pt x="64294" y="1252538"/>
                </a:lnTo>
                <a:lnTo>
                  <a:pt x="42863" y="1238250"/>
                </a:lnTo>
                <a:lnTo>
                  <a:pt x="42863" y="1183481"/>
                </a:lnTo>
                <a:lnTo>
                  <a:pt x="35719" y="1173956"/>
                </a:lnTo>
                <a:lnTo>
                  <a:pt x="7144" y="1190625"/>
                </a:lnTo>
                <a:lnTo>
                  <a:pt x="0" y="1157288"/>
                </a:lnTo>
                <a:lnTo>
                  <a:pt x="2382" y="1138238"/>
                </a:lnTo>
                <a:lnTo>
                  <a:pt x="35719" y="1081088"/>
                </a:lnTo>
                <a:lnTo>
                  <a:pt x="52388" y="1016794"/>
                </a:lnTo>
                <a:lnTo>
                  <a:pt x="59532" y="933450"/>
                </a:lnTo>
                <a:lnTo>
                  <a:pt x="73819" y="904875"/>
                </a:lnTo>
                <a:lnTo>
                  <a:pt x="61913" y="895350"/>
                </a:lnTo>
                <a:lnTo>
                  <a:pt x="73819" y="883444"/>
                </a:lnTo>
                <a:lnTo>
                  <a:pt x="54769" y="862013"/>
                </a:lnTo>
                <a:lnTo>
                  <a:pt x="59532" y="838200"/>
                </a:lnTo>
                <a:lnTo>
                  <a:pt x="57150" y="800100"/>
                </a:lnTo>
                <a:lnTo>
                  <a:pt x="50007" y="792956"/>
                </a:lnTo>
                <a:lnTo>
                  <a:pt x="66675" y="661988"/>
                </a:lnTo>
                <a:lnTo>
                  <a:pt x="78582" y="621506"/>
                </a:lnTo>
                <a:lnTo>
                  <a:pt x="71438" y="576263"/>
                </a:lnTo>
                <a:lnTo>
                  <a:pt x="100013" y="521494"/>
                </a:lnTo>
                <a:lnTo>
                  <a:pt x="109538" y="447675"/>
                </a:lnTo>
                <a:cubicBezTo>
                  <a:pt x="108744" y="425450"/>
                  <a:pt x="107951" y="403225"/>
                  <a:pt x="107157" y="381000"/>
                </a:cubicBezTo>
                <a:lnTo>
                  <a:pt x="100013" y="345281"/>
                </a:lnTo>
                <a:lnTo>
                  <a:pt x="147638" y="154781"/>
                </a:lnTo>
                <a:lnTo>
                  <a:pt x="147638" y="135731"/>
                </a:lnTo>
                <a:lnTo>
                  <a:pt x="209550" y="64294"/>
                </a:lnTo>
                <a:lnTo>
                  <a:pt x="192882" y="47625"/>
                </a:lnTo>
                <a:lnTo>
                  <a:pt x="235744" y="16669"/>
                </a:lnTo>
                <a:lnTo>
                  <a:pt x="290513" y="26194"/>
                </a:lnTo>
                <a:lnTo>
                  <a:pt x="302419" y="26194"/>
                </a:lnTo>
                <a:lnTo>
                  <a:pt x="300038" y="14288"/>
                </a:lnTo>
                <a:lnTo>
                  <a:pt x="321469" y="0"/>
                </a:lnTo>
                <a:lnTo>
                  <a:pt x="366713" y="11906"/>
                </a:lnTo>
                <a:lnTo>
                  <a:pt x="381000" y="38100"/>
                </a:lnTo>
                <a:lnTo>
                  <a:pt x="419100" y="38100"/>
                </a:lnTo>
                <a:lnTo>
                  <a:pt x="511969" y="123825"/>
                </a:lnTo>
                <a:lnTo>
                  <a:pt x="490538" y="180975"/>
                </a:lnTo>
                <a:lnTo>
                  <a:pt x="550069" y="185738"/>
                </a:lnTo>
                <a:lnTo>
                  <a:pt x="571500" y="197644"/>
                </a:lnTo>
                <a:lnTo>
                  <a:pt x="604838" y="123825"/>
                </a:lnTo>
                <a:close/>
              </a:path>
            </a:pathLst>
          </a:cu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31" name="図 30"/>
          <p:cNvPicPr>
            <a:picLocks noChangeAspect="1"/>
          </p:cNvPicPr>
          <p:nvPr/>
        </p:nvPicPr>
        <p:blipFill rotWithShape="1">
          <a:blip r:embed="rId7"/>
          <a:srcRect l="9138" t="24673" r="9237" b="28290"/>
          <a:stretch/>
        </p:blipFill>
        <p:spPr>
          <a:xfrm>
            <a:off x="7999671" y="5434775"/>
            <a:ext cx="352782" cy="50910"/>
          </a:xfrm>
          <a:prstGeom prst="rect">
            <a:avLst/>
          </a:prstGeom>
        </p:spPr>
      </p:pic>
      <p:pic>
        <p:nvPicPr>
          <p:cNvPr id="32" name="図 31"/>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6788307" y="2501727"/>
            <a:ext cx="360722" cy="142587"/>
          </a:xfrm>
          <a:prstGeom prst="rect">
            <a:avLst/>
          </a:prstGeom>
        </p:spPr>
      </p:pic>
      <p:pic>
        <p:nvPicPr>
          <p:cNvPr id="33" name="図 32"/>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6850617" y="3375590"/>
            <a:ext cx="813686" cy="151414"/>
          </a:xfrm>
          <a:prstGeom prst="rect">
            <a:avLst/>
          </a:prstGeom>
        </p:spPr>
      </p:pic>
      <p:sp>
        <p:nvSpPr>
          <p:cNvPr id="34" name="フリーフォーム 33"/>
          <p:cNvSpPr/>
          <p:nvPr/>
        </p:nvSpPr>
        <p:spPr>
          <a:xfrm>
            <a:off x="1497519" y="3648313"/>
            <a:ext cx="276727" cy="294349"/>
          </a:xfrm>
          <a:custGeom>
            <a:avLst/>
            <a:gdLst>
              <a:gd name="connsiteX0" fmla="*/ 0 w 359569"/>
              <a:gd name="connsiteY0" fmla="*/ 9525 h 378618"/>
              <a:gd name="connsiteX1" fmla="*/ 4762 w 359569"/>
              <a:gd name="connsiteY1" fmla="*/ 359568 h 378618"/>
              <a:gd name="connsiteX2" fmla="*/ 216694 w 359569"/>
              <a:gd name="connsiteY2" fmla="*/ 350043 h 378618"/>
              <a:gd name="connsiteX3" fmla="*/ 304800 w 359569"/>
              <a:gd name="connsiteY3" fmla="*/ 378618 h 378618"/>
              <a:gd name="connsiteX4" fmla="*/ 340519 w 359569"/>
              <a:gd name="connsiteY4" fmla="*/ 338137 h 378618"/>
              <a:gd name="connsiteX5" fmla="*/ 359569 w 359569"/>
              <a:gd name="connsiteY5" fmla="*/ 338137 h 378618"/>
              <a:gd name="connsiteX6" fmla="*/ 328612 w 359569"/>
              <a:gd name="connsiteY6" fmla="*/ 316706 h 378618"/>
              <a:gd name="connsiteX7" fmla="*/ 328612 w 359569"/>
              <a:gd name="connsiteY7" fmla="*/ 280987 h 378618"/>
              <a:gd name="connsiteX8" fmla="*/ 261937 w 359569"/>
              <a:gd name="connsiteY8" fmla="*/ 157162 h 378618"/>
              <a:gd name="connsiteX9" fmla="*/ 261937 w 359569"/>
              <a:gd name="connsiteY9" fmla="*/ 157162 h 378618"/>
              <a:gd name="connsiteX10" fmla="*/ 247650 w 359569"/>
              <a:gd name="connsiteY10" fmla="*/ 119062 h 378618"/>
              <a:gd name="connsiteX11" fmla="*/ 266700 w 359569"/>
              <a:gd name="connsiteY11" fmla="*/ 128587 h 378618"/>
              <a:gd name="connsiteX12" fmla="*/ 283369 w 359569"/>
              <a:gd name="connsiteY12" fmla="*/ 128587 h 378618"/>
              <a:gd name="connsiteX13" fmla="*/ 271462 w 359569"/>
              <a:gd name="connsiteY13" fmla="*/ 33337 h 378618"/>
              <a:gd name="connsiteX14" fmla="*/ 195262 w 359569"/>
              <a:gd name="connsiteY14" fmla="*/ 26193 h 378618"/>
              <a:gd name="connsiteX15" fmla="*/ 183356 w 359569"/>
              <a:gd name="connsiteY15" fmla="*/ 0 h 378618"/>
              <a:gd name="connsiteX16" fmla="*/ 164306 w 359569"/>
              <a:gd name="connsiteY16" fmla="*/ 0 h 378618"/>
              <a:gd name="connsiteX17" fmla="*/ 121444 w 359569"/>
              <a:gd name="connsiteY17" fmla="*/ 40481 h 378618"/>
              <a:gd name="connsiteX18" fmla="*/ 0 w 359569"/>
              <a:gd name="connsiteY18" fmla="*/ 9525 h 378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9569" h="378618">
                <a:moveTo>
                  <a:pt x="0" y="9525"/>
                </a:moveTo>
                <a:cubicBezTo>
                  <a:pt x="1587" y="126206"/>
                  <a:pt x="3175" y="242887"/>
                  <a:pt x="4762" y="359568"/>
                </a:cubicBezTo>
                <a:lnTo>
                  <a:pt x="216694" y="350043"/>
                </a:lnTo>
                <a:lnTo>
                  <a:pt x="304800" y="378618"/>
                </a:lnTo>
                <a:lnTo>
                  <a:pt x="340519" y="338137"/>
                </a:lnTo>
                <a:lnTo>
                  <a:pt x="359569" y="338137"/>
                </a:lnTo>
                <a:lnTo>
                  <a:pt x="328612" y="316706"/>
                </a:lnTo>
                <a:lnTo>
                  <a:pt x="328612" y="280987"/>
                </a:lnTo>
                <a:lnTo>
                  <a:pt x="261937" y="157162"/>
                </a:lnTo>
                <a:lnTo>
                  <a:pt x="261937" y="157162"/>
                </a:lnTo>
                <a:lnTo>
                  <a:pt x="247650" y="119062"/>
                </a:lnTo>
                <a:lnTo>
                  <a:pt x="266700" y="128587"/>
                </a:lnTo>
                <a:lnTo>
                  <a:pt x="283369" y="128587"/>
                </a:lnTo>
                <a:lnTo>
                  <a:pt x="271462" y="33337"/>
                </a:lnTo>
                <a:lnTo>
                  <a:pt x="195262" y="26193"/>
                </a:lnTo>
                <a:lnTo>
                  <a:pt x="183356" y="0"/>
                </a:lnTo>
                <a:lnTo>
                  <a:pt x="164306" y="0"/>
                </a:lnTo>
                <a:lnTo>
                  <a:pt x="121444" y="40481"/>
                </a:lnTo>
                <a:lnTo>
                  <a:pt x="0" y="9525"/>
                </a:lnTo>
                <a:close/>
              </a:path>
            </a:pathLst>
          </a:cu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5" name="フリーフォーム 34"/>
          <p:cNvSpPr/>
          <p:nvPr/>
        </p:nvSpPr>
        <p:spPr>
          <a:xfrm>
            <a:off x="1032032" y="3161432"/>
            <a:ext cx="278559" cy="312862"/>
          </a:xfrm>
          <a:custGeom>
            <a:avLst/>
            <a:gdLst>
              <a:gd name="connsiteX0" fmla="*/ 307181 w 361950"/>
              <a:gd name="connsiteY0" fmla="*/ 402431 h 402431"/>
              <a:gd name="connsiteX1" fmla="*/ 340519 w 361950"/>
              <a:gd name="connsiteY1" fmla="*/ 357188 h 402431"/>
              <a:gd name="connsiteX2" fmla="*/ 326231 w 361950"/>
              <a:gd name="connsiteY2" fmla="*/ 319088 h 402431"/>
              <a:gd name="connsiteX3" fmla="*/ 330994 w 361950"/>
              <a:gd name="connsiteY3" fmla="*/ 295275 h 402431"/>
              <a:gd name="connsiteX4" fmla="*/ 342900 w 361950"/>
              <a:gd name="connsiteY4" fmla="*/ 295275 h 402431"/>
              <a:gd name="connsiteX5" fmla="*/ 361950 w 361950"/>
              <a:gd name="connsiteY5" fmla="*/ 278606 h 402431"/>
              <a:gd name="connsiteX6" fmla="*/ 338137 w 361950"/>
              <a:gd name="connsiteY6" fmla="*/ 259556 h 402431"/>
              <a:gd name="connsiteX7" fmla="*/ 304800 w 361950"/>
              <a:gd name="connsiteY7" fmla="*/ 252413 h 402431"/>
              <a:gd name="connsiteX8" fmla="*/ 304800 w 361950"/>
              <a:gd name="connsiteY8" fmla="*/ 223838 h 402431"/>
              <a:gd name="connsiteX9" fmla="*/ 264319 w 361950"/>
              <a:gd name="connsiteY9" fmla="*/ 219075 h 402431"/>
              <a:gd name="connsiteX10" fmla="*/ 233362 w 361950"/>
              <a:gd name="connsiteY10" fmla="*/ 178594 h 402431"/>
              <a:gd name="connsiteX11" fmla="*/ 230981 w 361950"/>
              <a:gd name="connsiteY11" fmla="*/ 154781 h 402431"/>
              <a:gd name="connsiteX12" fmla="*/ 195262 w 361950"/>
              <a:gd name="connsiteY12" fmla="*/ 126206 h 402431"/>
              <a:gd name="connsiteX13" fmla="*/ 180975 w 361950"/>
              <a:gd name="connsiteY13" fmla="*/ 111919 h 402431"/>
              <a:gd name="connsiteX14" fmla="*/ 190500 w 361950"/>
              <a:gd name="connsiteY14" fmla="*/ 90488 h 402431"/>
              <a:gd name="connsiteX15" fmla="*/ 178594 w 361950"/>
              <a:gd name="connsiteY15" fmla="*/ 76200 h 402431"/>
              <a:gd name="connsiteX16" fmla="*/ 228600 w 361950"/>
              <a:gd name="connsiteY16" fmla="*/ 35719 h 402431"/>
              <a:gd name="connsiteX17" fmla="*/ 219075 w 361950"/>
              <a:gd name="connsiteY17" fmla="*/ 21431 h 402431"/>
              <a:gd name="connsiteX18" fmla="*/ 185737 w 361950"/>
              <a:gd name="connsiteY18" fmla="*/ 0 h 402431"/>
              <a:gd name="connsiteX19" fmla="*/ 145256 w 361950"/>
              <a:gd name="connsiteY19" fmla="*/ 4763 h 402431"/>
              <a:gd name="connsiteX20" fmla="*/ 107156 w 361950"/>
              <a:gd name="connsiteY20" fmla="*/ 42863 h 402431"/>
              <a:gd name="connsiteX21" fmla="*/ 100012 w 361950"/>
              <a:gd name="connsiteY21" fmla="*/ 47625 h 402431"/>
              <a:gd name="connsiteX22" fmla="*/ 100012 w 361950"/>
              <a:gd name="connsiteY22" fmla="*/ 92869 h 402431"/>
              <a:gd name="connsiteX23" fmla="*/ 21431 w 361950"/>
              <a:gd name="connsiteY23" fmla="*/ 102394 h 402431"/>
              <a:gd name="connsiteX24" fmla="*/ 0 w 361950"/>
              <a:gd name="connsiteY24" fmla="*/ 111919 h 402431"/>
              <a:gd name="connsiteX25" fmla="*/ 23812 w 361950"/>
              <a:gd name="connsiteY25" fmla="*/ 140494 h 402431"/>
              <a:gd name="connsiteX26" fmla="*/ 42862 w 361950"/>
              <a:gd name="connsiteY26" fmla="*/ 150019 h 402431"/>
              <a:gd name="connsiteX27" fmla="*/ 88106 w 361950"/>
              <a:gd name="connsiteY27" fmla="*/ 121444 h 402431"/>
              <a:gd name="connsiteX28" fmla="*/ 116681 w 361950"/>
              <a:gd name="connsiteY28" fmla="*/ 138113 h 402431"/>
              <a:gd name="connsiteX29" fmla="*/ 150019 w 361950"/>
              <a:gd name="connsiteY29" fmla="*/ 185738 h 402431"/>
              <a:gd name="connsiteX30" fmla="*/ 190500 w 361950"/>
              <a:gd name="connsiteY30" fmla="*/ 223838 h 402431"/>
              <a:gd name="connsiteX31" fmla="*/ 221456 w 361950"/>
              <a:gd name="connsiteY31" fmla="*/ 245269 h 402431"/>
              <a:gd name="connsiteX32" fmla="*/ 290512 w 361950"/>
              <a:gd name="connsiteY32" fmla="*/ 302419 h 402431"/>
              <a:gd name="connsiteX33" fmla="*/ 309562 w 361950"/>
              <a:gd name="connsiteY33" fmla="*/ 335756 h 402431"/>
              <a:gd name="connsiteX34" fmla="*/ 307181 w 361950"/>
              <a:gd name="connsiteY34" fmla="*/ 402431 h 40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61950" h="402431">
                <a:moveTo>
                  <a:pt x="307181" y="402431"/>
                </a:moveTo>
                <a:lnTo>
                  <a:pt x="340519" y="357188"/>
                </a:lnTo>
                <a:lnTo>
                  <a:pt x="326231" y="319088"/>
                </a:lnTo>
                <a:lnTo>
                  <a:pt x="330994" y="295275"/>
                </a:lnTo>
                <a:lnTo>
                  <a:pt x="342900" y="295275"/>
                </a:lnTo>
                <a:lnTo>
                  <a:pt x="361950" y="278606"/>
                </a:lnTo>
                <a:lnTo>
                  <a:pt x="338137" y="259556"/>
                </a:lnTo>
                <a:lnTo>
                  <a:pt x="304800" y="252413"/>
                </a:lnTo>
                <a:lnTo>
                  <a:pt x="304800" y="223838"/>
                </a:lnTo>
                <a:lnTo>
                  <a:pt x="264319" y="219075"/>
                </a:lnTo>
                <a:lnTo>
                  <a:pt x="233362" y="178594"/>
                </a:lnTo>
                <a:lnTo>
                  <a:pt x="230981" y="154781"/>
                </a:lnTo>
                <a:lnTo>
                  <a:pt x="195262" y="126206"/>
                </a:lnTo>
                <a:lnTo>
                  <a:pt x="180975" y="111919"/>
                </a:lnTo>
                <a:lnTo>
                  <a:pt x="190500" y="90488"/>
                </a:lnTo>
                <a:lnTo>
                  <a:pt x="178594" y="76200"/>
                </a:lnTo>
                <a:lnTo>
                  <a:pt x="228600" y="35719"/>
                </a:lnTo>
                <a:lnTo>
                  <a:pt x="219075" y="21431"/>
                </a:lnTo>
                <a:lnTo>
                  <a:pt x="185737" y="0"/>
                </a:lnTo>
                <a:lnTo>
                  <a:pt x="145256" y="4763"/>
                </a:lnTo>
                <a:lnTo>
                  <a:pt x="107156" y="42863"/>
                </a:lnTo>
                <a:lnTo>
                  <a:pt x="100012" y="47625"/>
                </a:lnTo>
                <a:lnTo>
                  <a:pt x="100012" y="92869"/>
                </a:lnTo>
                <a:lnTo>
                  <a:pt x="21431" y="102394"/>
                </a:lnTo>
                <a:lnTo>
                  <a:pt x="0" y="111919"/>
                </a:lnTo>
                <a:lnTo>
                  <a:pt x="23812" y="140494"/>
                </a:lnTo>
                <a:lnTo>
                  <a:pt x="42862" y="150019"/>
                </a:lnTo>
                <a:lnTo>
                  <a:pt x="88106" y="121444"/>
                </a:lnTo>
                <a:lnTo>
                  <a:pt x="116681" y="138113"/>
                </a:lnTo>
                <a:lnTo>
                  <a:pt x="150019" y="185738"/>
                </a:lnTo>
                <a:lnTo>
                  <a:pt x="190500" y="223838"/>
                </a:lnTo>
                <a:lnTo>
                  <a:pt x="221456" y="245269"/>
                </a:lnTo>
                <a:lnTo>
                  <a:pt x="290512" y="302419"/>
                </a:lnTo>
                <a:lnTo>
                  <a:pt x="309562" y="335756"/>
                </a:lnTo>
                <a:cubicBezTo>
                  <a:pt x="308768" y="357981"/>
                  <a:pt x="307975" y="380206"/>
                  <a:pt x="307181" y="402431"/>
                </a:cubicBezTo>
                <a:close/>
              </a:path>
            </a:pathLst>
          </a:cu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36" name="図 35"/>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1258684" y="3409503"/>
            <a:ext cx="35643" cy="35543"/>
          </a:xfrm>
          <a:prstGeom prst="rect">
            <a:avLst/>
          </a:prstGeom>
        </p:spPr>
      </p:pic>
      <p:pic>
        <p:nvPicPr>
          <p:cNvPr id="37" name="図 36"/>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1537837" y="3844276"/>
            <a:ext cx="190594" cy="56135"/>
          </a:xfrm>
          <a:prstGeom prst="rect">
            <a:avLst/>
          </a:prstGeom>
        </p:spPr>
      </p:pic>
      <p:sp>
        <p:nvSpPr>
          <p:cNvPr id="38" name="フリーフォーム 37"/>
          <p:cNvSpPr/>
          <p:nvPr/>
        </p:nvSpPr>
        <p:spPr>
          <a:xfrm>
            <a:off x="1695442" y="4112979"/>
            <a:ext cx="359195" cy="277688"/>
          </a:xfrm>
          <a:custGeom>
            <a:avLst/>
            <a:gdLst>
              <a:gd name="connsiteX0" fmla="*/ 111919 w 466725"/>
              <a:gd name="connsiteY0" fmla="*/ 21431 h 357187"/>
              <a:gd name="connsiteX1" fmla="*/ 100013 w 466725"/>
              <a:gd name="connsiteY1" fmla="*/ 88106 h 357187"/>
              <a:gd name="connsiteX2" fmla="*/ 64294 w 466725"/>
              <a:gd name="connsiteY2" fmla="*/ 104775 h 357187"/>
              <a:gd name="connsiteX3" fmla="*/ 40482 w 466725"/>
              <a:gd name="connsiteY3" fmla="*/ 161925 h 357187"/>
              <a:gd name="connsiteX4" fmla="*/ 33338 w 466725"/>
              <a:gd name="connsiteY4" fmla="*/ 204787 h 357187"/>
              <a:gd name="connsiteX5" fmla="*/ 7144 w 466725"/>
              <a:gd name="connsiteY5" fmla="*/ 207168 h 357187"/>
              <a:gd name="connsiteX6" fmla="*/ 0 w 466725"/>
              <a:gd name="connsiteY6" fmla="*/ 230981 h 357187"/>
              <a:gd name="connsiteX7" fmla="*/ 35719 w 466725"/>
              <a:gd name="connsiteY7" fmla="*/ 240506 h 357187"/>
              <a:gd name="connsiteX8" fmla="*/ 85725 w 466725"/>
              <a:gd name="connsiteY8" fmla="*/ 326231 h 357187"/>
              <a:gd name="connsiteX9" fmla="*/ 111919 w 466725"/>
              <a:gd name="connsiteY9" fmla="*/ 326231 h 357187"/>
              <a:gd name="connsiteX10" fmla="*/ 200025 w 466725"/>
              <a:gd name="connsiteY10" fmla="*/ 357187 h 357187"/>
              <a:gd name="connsiteX11" fmla="*/ 216694 w 466725"/>
              <a:gd name="connsiteY11" fmla="*/ 357187 h 357187"/>
              <a:gd name="connsiteX12" fmla="*/ 235744 w 466725"/>
              <a:gd name="connsiteY12" fmla="*/ 333375 h 357187"/>
              <a:gd name="connsiteX13" fmla="*/ 271463 w 466725"/>
              <a:gd name="connsiteY13" fmla="*/ 342900 h 357187"/>
              <a:gd name="connsiteX14" fmla="*/ 309563 w 466725"/>
              <a:gd name="connsiteY14" fmla="*/ 342900 h 357187"/>
              <a:gd name="connsiteX15" fmla="*/ 342900 w 466725"/>
              <a:gd name="connsiteY15" fmla="*/ 321468 h 357187"/>
              <a:gd name="connsiteX16" fmla="*/ 373857 w 466725"/>
              <a:gd name="connsiteY16" fmla="*/ 309562 h 357187"/>
              <a:gd name="connsiteX17" fmla="*/ 404813 w 466725"/>
              <a:gd name="connsiteY17" fmla="*/ 304800 h 357187"/>
              <a:gd name="connsiteX18" fmla="*/ 466725 w 466725"/>
              <a:gd name="connsiteY18" fmla="*/ 228600 h 357187"/>
              <a:gd name="connsiteX19" fmla="*/ 466725 w 466725"/>
              <a:gd name="connsiteY19" fmla="*/ 223837 h 357187"/>
              <a:gd name="connsiteX20" fmla="*/ 452438 w 466725"/>
              <a:gd name="connsiteY20" fmla="*/ 219075 h 357187"/>
              <a:gd name="connsiteX21" fmla="*/ 426244 w 466725"/>
              <a:gd name="connsiteY21" fmla="*/ 219075 h 357187"/>
              <a:gd name="connsiteX22" fmla="*/ 338138 w 466725"/>
              <a:gd name="connsiteY22" fmla="*/ 173831 h 357187"/>
              <a:gd name="connsiteX23" fmla="*/ 314325 w 466725"/>
              <a:gd name="connsiteY23" fmla="*/ 150018 h 357187"/>
              <a:gd name="connsiteX24" fmla="*/ 316707 w 466725"/>
              <a:gd name="connsiteY24" fmla="*/ 128587 h 357187"/>
              <a:gd name="connsiteX25" fmla="*/ 285750 w 466725"/>
              <a:gd name="connsiteY25" fmla="*/ 111918 h 357187"/>
              <a:gd name="connsiteX26" fmla="*/ 280988 w 466725"/>
              <a:gd name="connsiteY26" fmla="*/ 88106 h 357187"/>
              <a:gd name="connsiteX27" fmla="*/ 269082 w 466725"/>
              <a:gd name="connsiteY27" fmla="*/ 73818 h 357187"/>
              <a:gd name="connsiteX28" fmla="*/ 242888 w 466725"/>
              <a:gd name="connsiteY28" fmla="*/ 40481 h 357187"/>
              <a:gd name="connsiteX29" fmla="*/ 211932 w 466725"/>
              <a:gd name="connsiteY29" fmla="*/ 19050 h 357187"/>
              <a:gd name="connsiteX30" fmla="*/ 192882 w 466725"/>
              <a:gd name="connsiteY30" fmla="*/ 21431 h 357187"/>
              <a:gd name="connsiteX31" fmla="*/ 164307 w 466725"/>
              <a:gd name="connsiteY31" fmla="*/ 0 h 357187"/>
              <a:gd name="connsiteX32" fmla="*/ 111919 w 466725"/>
              <a:gd name="connsiteY32" fmla="*/ 21431 h 35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6725" h="357187">
                <a:moveTo>
                  <a:pt x="111919" y="21431"/>
                </a:moveTo>
                <a:lnTo>
                  <a:pt x="100013" y="88106"/>
                </a:lnTo>
                <a:lnTo>
                  <a:pt x="64294" y="104775"/>
                </a:lnTo>
                <a:lnTo>
                  <a:pt x="40482" y="161925"/>
                </a:lnTo>
                <a:lnTo>
                  <a:pt x="33338" y="204787"/>
                </a:lnTo>
                <a:lnTo>
                  <a:pt x="7144" y="207168"/>
                </a:lnTo>
                <a:lnTo>
                  <a:pt x="0" y="230981"/>
                </a:lnTo>
                <a:lnTo>
                  <a:pt x="35719" y="240506"/>
                </a:lnTo>
                <a:lnTo>
                  <a:pt x="85725" y="326231"/>
                </a:lnTo>
                <a:lnTo>
                  <a:pt x="111919" y="326231"/>
                </a:lnTo>
                <a:lnTo>
                  <a:pt x="200025" y="357187"/>
                </a:lnTo>
                <a:lnTo>
                  <a:pt x="216694" y="357187"/>
                </a:lnTo>
                <a:lnTo>
                  <a:pt x="235744" y="333375"/>
                </a:lnTo>
                <a:lnTo>
                  <a:pt x="271463" y="342900"/>
                </a:lnTo>
                <a:lnTo>
                  <a:pt x="309563" y="342900"/>
                </a:lnTo>
                <a:lnTo>
                  <a:pt x="342900" y="321468"/>
                </a:lnTo>
                <a:lnTo>
                  <a:pt x="373857" y="309562"/>
                </a:lnTo>
                <a:lnTo>
                  <a:pt x="404813" y="304800"/>
                </a:lnTo>
                <a:lnTo>
                  <a:pt x="466725" y="228600"/>
                </a:lnTo>
                <a:lnTo>
                  <a:pt x="466725" y="223837"/>
                </a:lnTo>
                <a:lnTo>
                  <a:pt x="452438" y="219075"/>
                </a:lnTo>
                <a:lnTo>
                  <a:pt x="426244" y="219075"/>
                </a:lnTo>
                <a:lnTo>
                  <a:pt x="338138" y="173831"/>
                </a:lnTo>
                <a:lnTo>
                  <a:pt x="314325" y="150018"/>
                </a:lnTo>
                <a:lnTo>
                  <a:pt x="316707" y="128587"/>
                </a:lnTo>
                <a:lnTo>
                  <a:pt x="285750" y="111918"/>
                </a:lnTo>
                <a:lnTo>
                  <a:pt x="280988" y="88106"/>
                </a:lnTo>
                <a:lnTo>
                  <a:pt x="269082" y="73818"/>
                </a:lnTo>
                <a:lnTo>
                  <a:pt x="242888" y="40481"/>
                </a:lnTo>
                <a:lnTo>
                  <a:pt x="211932" y="19050"/>
                </a:lnTo>
                <a:lnTo>
                  <a:pt x="192882" y="21431"/>
                </a:lnTo>
                <a:lnTo>
                  <a:pt x="164307" y="0"/>
                </a:lnTo>
                <a:lnTo>
                  <a:pt x="111919" y="21431"/>
                </a:lnTo>
                <a:close/>
              </a:path>
            </a:pathLst>
          </a:cu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39" name="図 38"/>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1752778" y="4273366"/>
            <a:ext cx="221223" cy="48901"/>
          </a:xfrm>
          <a:prstGeom prst="rect">
            <a:avLst/>
          </a:prstGeom>
        </p:spPr>
      </p:pic>
      <p:sp>
        <p:nvSpPr>
          <p:cNvPr id="40" name="フリーフォーム 39"/>
          <p:cNvSpPr/>
          <p:nvPr/>
        </p:nvSpPr>
        <p:spPr>
          <a:xfrm>
            <a:off x="1110835" y="3076275"/>
            <a:ext cx="174099" cy="138844"/>
          </a:xfrm>
          <a:custGeom>
            <a:avLst/>
            <a:gdLst>
              <a:gd name="connsiteX0" fmla="*/ 0 w 226218"/>
              <a:gd name="connsiteY0" fmla="*/ 83343 h 178593"/>
              <a:gd name="connsiteX1" fmla="*/ 95250 w 226218"/>
              <a:gd name="connsiteY1" fmla="*/ 69056 h 178593"/>
              <a:gd name="connsiteX2" fmla="*/ 138112 w 226218"/>
              <a:gd name="connsiteY2" fmla="*/ 26193 h 178593"/>
              <a:gd name="connsiteX3" fmla="*/ 204787 w 226218"/>
              <a:gd name="connsiteY3" fmla="*/ 0 h 178593"/>
              <a:gd name="connsiteX4" fmla="*/ 216693 w 226218"/>
              <a:gd name="connsiteY4" fmla="*/ 0 h 178593"/>
              <a:gd name="connsiteX5" fmla="*/ 216693 w 226218"/>
              <a:gd name="connsiteY5" fmla="*/ 30956 h 178593"/>
              <a:gd name="connsiteX6" fmla="*/ 223837 w 226218"/>
              <a:gd name="connsiteY6" fmla="*/ 50006 h 178593"/>
              <a:gd name="connsiteX7" fmla="*/ 211931 w 226218"/>
              <a:gd name="connsiteY7" fmla="*/ 73818 h 178593"/>
              <a:gd name="connsiteX8" fmla="*/ 202406 w 226218"/>
              <a:gd name="connsiteY8" fmla="*/ 111918 h 178593"/>
              <a:gd name="connsiteX9" fmla="*/ 226218 w 226218"/>
              <a:gd name="connsiteY9" fmla="*/ 142875 h 178593"/>
              <a:gd name="connsiteX10" fmla="*/ 166687 w 226218"/>
              <a:gd name="connsiteY10" fmla="*/ 150018 h 178593"/>
              <a:gd name="connsiteX11" fmla="*/ 123825 w 226218"/>
              <a:gd name="connsiteY11" fmla="*/ 178593 h 178593"/>
              <a:gd name="connsiteX12" fmla="*/ 109537 w 226218"/>
              <a:gd name="connsiteY12" fmla="*/ 161925 h 178593"/>
              <a:gd name="connsiteX13" fmla="*/ 130968 w 226218"/>
              <a:gd name="connsiteY13" fmla="*/ 138112 h 178593"/>
              <a:gd name="connsiteX14" fmla="*/ 123825 w 226218"/>
              <a:gd name="connsiteY14" fmla="*/ 116681 h 178593"/>
              <a:gd name="connsiteX15" fmla="*/ 95250 w 226218"/>
              <a:gd name="connsiteY15" fmla="*/ 111918 h 178593"/>
              <a:gd name="connsiteX16" fmla="*/ 85725 w 226218"/>
              <a:gd name="connsiteY16" fmla="*/ 102393 h 178593"/>
              <a:gd name="connsiteX17" fmla="*/ 64293 w 226218"/>
              <a:gd name="connsiteY17" fmla="*/ 104775 h 178593"/>
              <a:gd name="connsiteX18" fmla="*/ 50006 w 226218"/>
              <a:gd name="connsiteY18" fmla="*/ 107156 h 178593"/>
              <a:gd name="connsiteX19" fmla="*/ 30956 w 226218"/>
              <a:gd name="connsiteY19" fmla="*/ 126206 h 178593"/>
              <a:gd name="connsiteX20" fmla="*/ 0 w 226218"/>
              <a:gd name="connsiteY20" fmla="*/ 83343 h 17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6218" h="178593">
                <a:moveTo>
                  <a:pt x="0" y="83343"/>
                </a:moveTo>
                <a:lnTo>
                  <a:pt x="95250" y="69056"/>
                </a:lnTo>
                <a:lnTo>
                  <a:pt x="138112" y="26193"/>
                </a:lnTo>
                <a:lnTo>
                  <a:pt x="204787" y="0"/>
                </a:lnTo>
                <a:lnTo>
                  <a:pt x="216693" y="0"/>
                </a:lnTo>
                <a:lnTo>
                  <a:pt x="216693" y="30956"/>
                </a:lnTo>
                <a:lnTo>
                  <a:pt x="223837" y="50006"/>
                </a:lnTo>
                <a:lnTo>
                  <a:pt x="211931" y="73818"/>
                </a:lnTo>
                <a:lnTo>
                  <a:pt x="202406" y="111918"/>
                </a:lnTo>
                <a:lnTo>
                  <a:pt x="226218" y="142875"/>
                </a:lnTo>
                <a:lnTo>
                  <a:pt x="166687" y="150018"/>
                </a:lnTo>
                <a:lnTo>
                  <a:pt x="123825" y="178593"/>
                </a:lnTo>
                <a:lnTo>
                  <a:pt x="109537" y="161925"/>
                </a:lnTo>
                <a:lnTo>
                  <a:pt x="130968" y="138112"/>
                </a:lnTo>
                <a:lnTo>
                  <a:pt x="123825" y="116681"/>
                </a:lnTo>
                <a:lnTo>
                  <a:pt x="95250" y="111918"/>
                </a:lnTo>
                <a:lnTo>
                  <a:pt x="85725" y="102393"/>
                </a:lnTo>
                <a:lnTo>
                  <a:pt x="64293" y="104775"/>
                </a:lnTo>
                <a:lnTo>
                  <a:pt x="50006" y="107156"/>
                </a:lnTo>
                <a:lnTo>
                  <a:pt x="30956" y="126206"/>
                </a:lnTo>
                <a:lnTo>
                  <a:pt x="0" y="83343"/>
                </a:lnTo>
                <a:close/>
              </a:path>
            </a:pathLst>
          </a:cu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41" name="図 40"/>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1095942" y="3108859"/>
            <a:ext cx="183495" cy="35543"/>
          </a:xfrm>
          <a:prstGeom prst="rect">
            <a:avLst/>
          </a:prstGeom>
        </p:spPr>
      </p:pic>
      <p:sp>
        <p:nvSpPr>
          <p:cNvPr id="42" name="フリーフォーム 41"/>
          <p:cNvSpPr/>
          <p:nvPr/>
        </p:nvSpPr>
        <p:spPr>
          <a:xfrm>
            <a:off x="1130993" y="2080299"/>
            <a:ext cx="329873" cy="749759"/>
          </a:xfrm>
          <a:custGeom>
            <a:avLst/>
            <a:gdLst>
              <a:gd name="connsiteX0" fmla="*/ 295275 w 428625"/>
              <a:gd name="connsiteY0" fmla="*/ 0 h 964406"/>
              <a:gd name="connsiteX1" fmla="*/ 297656 w 428625"/>
              <a:gd name="connsiteY1" fmla="*/ 50006 h 964406"/>
              <a:gd name="connsiteX2" fmla="*/ 290512 w 428625"/>
              <a:gd name="connsiteY2" fmla="*/ 54769 h 964406"/>
              <a:gd name="connsiteX3" fmla="*/ 238125 w 428625"/>
              <a:gd name="connsiteY3" fmla="*/ 38100 h 964406"/>
              <a:gd name="connsiteX4" fmla="*/ 226219 w 428625"/>
              <a:gd name="connsiteY4" fmla="*/ 50006 h 964406"/>
              <a:gd name="connsiteX5" fmla="*/ 233362 w 428625"/>
              <a:gd name="connsiteY5" fmla="*/ 83344 h 964406"/>
              <a:gd name="connsiteX6" fmla="*/ 202406 w 428625"/>
              <a:gd name="connsiteY6" fmla="*/ 78581 h 964406"/>
              <a:gd name="connsiteX7" fmla="*/ 190500 w 428625"/>
              <a:gd name="connsiteY7" fmla="*/ 92869 h 964406"/>
              <a:gd name="connsiteX8" fmla="*/ 166687 w 428625"/>
              <a:gd name="connsiteY8" fmla="*/ 130969 h 964406"/>
              <a:gd name="connsiteX9" fmla="*/ 152400 w 428625"/>
              <a:gd name="connsiteY9" fmla="*/ 202406 h 964406"/>
              <a:gd name="connsiteX10" fmla="*/ 140494 w 428625"/>
              <a:gd name="connsiteY10" fmla="*/ 233363 h 964406"/>
              <a:gd name="connsiteX11" fmla="*/ 116681 w 428625"/>
              <a:gd name="connsiteY11" fmla="*/ 257175 h 964406"/>
              <a:gd name="connsiteX12" fmla="*/ 114300 w 428625"/>
              <a:gd name="connsiteY12" fmla="*/ 307181 h 964406"/>
              <a:gd name="connsiteX13" fmla="*/ 119062 w 428625"/>
              <a:gd name="connsiteY13" fmla="*/ 314325 h 964406"/>
              <a:gd name="connsiteX14" fmla="*/ 109537 w 428625"/>
              <a:gd name="connsiteY14" fmla="*/ 333375 h 964406"/>
              <a:gd name="connsiteX15" fmla="*/ 100012 w 428625"/>
              <a:gd name="connsiteY15" fmla="*/ 333375 h 964406"/>
              <a:gd name="connsiteX16" fmla="*/ 100012 w 428625"/>
              <a:gd name="connsiteY16" fmla="*/ 347663 h 964406"/>
              <a:gd name="connsiteX17" fmla="*/ 109537 w 428625"/>
              <a:gd name="connsiteY17" fmla="*/ 364331 h 964406"/>
              <a:gd name="connsiteX18" fmla="*/ 64294 w 428625"/>
              <a:gd name="connsiteY18" fmla="*/ 395288 h 964406"/>
              <a:gd name="connsiteX19" fmla="*/ 47625 w 428625"/>
              <a:gd name="connsiteY19" fmla="*/ 423863 h 964406"/>
              <a:gd name="connsiteX20" fmla="*/ 42862 w 428625"/>
              <a:gd name="connsiteY20" fmla="*/ 576263 h 964406"/>
              <a:gd name="connsiteX21" fmla="*/ 61912 w 428625"/>
              <a:gd name="connsiteY21" fmla="*/ 602456 h 964406"/>
              <a:gd name="connsiteX22" fmla="*/ 52387 w 428625"/>
              <a:gd name="connsiteY22" fmla="*/ 621506 h 964406"/>
              <a:gd name="connsiteX23" fmla="*/ 52387 w 428625"/>
              <a:gd name="connsiteY23" fmla="*/ 652463 h 964406"/>
              <a:gd name="connsiteX24" fmla="*/ 64294 w 428625"/>
              <a:gd name="connsiteY24" fmla="*/ 666750 h 964406"/>
              <a:gd name="connsiteX25" fmla="*/ 33337 w 428625"/>
              <a:gd name="connsiteY25" fmla="*/ 707231 h 964406"/>
              <a:gd name="connsiteX26" fmla="*/ 26194 w 428625"/>
              <a:gd name="connsiteY26" fmla="*/ 757238 h 964406"/>
              <a:gd name="connsiteX27" fmla="*/ 11906 w 428625"/>
              <a:gd name="connsiteY27" fmla="*/ 754856 h 964406"/>
              <a:gd name="connsiteX28" fmla="*/ 0 w 428625"/>
              <a:gd name="connsiteY28" fmla="*/ 742950 h 964406"/>
              <a:gd name="connsiteX29" fmla="*/ 9525 w 428625"/>
              <a:gd name="connsiteY29" fmla="*/ 790575 h 964406"/>
              <a:gd name="connsiteX30" fmla="*/ 30956 w 428625"/>
              <a:gd name="connsiteY30" fmla="*/ 800100 h 964406"/>
              <a:gd name="connsiteX31" fmla="*/ 26194 w 428625"/>
              <a:gd name="connsiteY31" fmla="*/ 847725 h 964406"/>
              <a:gd name="connsiteX32" fmla="*/ 40481 w 428625"/>
              <a:gd name="connsiteY32" fmla="*/ 864394 h 964406"/>
              <a:gd name="connsiteX33" fmla="*/ 59531 w 428625"/>
              <a:gd name="connsiteY33" fmla="*/ 907256 h 964406"/>
              <a:gd name="connsiteX34" fmla="*/ 59531 w 428625"/>
              <a:gd name="connsiteY34" fmla="*/ 950119 h 964406"/>
              <a:gd name="connsiteX35" fmla="*/ 95250 w 428625"/>
              <a:gd name="connsiteY35" fmla="*/ 964406 h 964406"/>
              <a:gd name="connsiteX36" fmla="*/ 111919 w 428625"/>
              <a:gd name="connsiteY36" fmla="*/ 938213 h 964406"/>
              <a:gd name="connsiteX37" fmla="*/ 128587 w 428625"/>
              <a:gd name="connsiteY37" fmla="*/ 921544 h 964406"/>
              <a:gd name="connsiteX38" fmla="*/ 157162 w 428625"/>
              <a:gd name="connsiteY38" fmla="*/ 921544 h 964406"/>
              <a:gd name="connsiteX39" fmla="*/ 185737 w 428625"/>
              <a:gd name="connsiteY39" fmla="*/ 869156 h 964406"/>
              <a:gd name="connsiteX40" fmla="*/ 185737 w 428625"/>
              <a:gd name="connsiteY40" fmla="*/ 826294 h 964406"/>
              <a:gd name="connsiteX41" fmla="*/ 185737 w 428625"/>
              <a:gd name="connsiteY41" fmla="*/ 802481 h 964406"/>
              <a:gd name="connsiteX42" fmla="*/ 207169 w 428625"/>
              <a:gd name="connsiteY42" fmla="*/ 759619 h 964406"/>
              <a:gd name="connsiteX43" fmla="*/ 223837 w 428625"/>
              <a:gd name="connsiteY43" fmla="*/ 754856 h 964406"/>
              <a:gd name="connsiteX44" fmla="*/ 235744 w 428625"/>
              <a:gd name="connsiteY44" fmla="*/ 745331 h 964406"/>
              <a:gd name="connsiteX45" fmla="*/ 252412 w 428625"/>
              <a:gd name="connsiteY45" fmla="*/ 702469 h 964406"/>
              <a:gd name="connsiteX46" fmla="*/ 242887 w 428625"/>
              <a:gd name="connsiteY46" fmla="*/ 650081 h 964406"/>
              <a:gd name="connsiteX47" fmla="*/ 216694 w 428625"/>
              <a:gd name="connsiteY47" fmla="*/ 645319 h 964406"/>
              <a:gd name="connsiteX48" fmla="*/ 185737 w 428625"/>
              <a:gd name="connsiteY48" fmla="*/ 616744 h 964406"/>
              <a:gd name="connsiteX49" fmla="*/ 204787 w 428625"/>
              <a:gd name="connsiteY49" fmla="*/ 585788 h 964406"/>
              <a:gd name="connsiteX50" fmla="*/ 204787 w 428625"/>
              <a:gd name="connsiteY50" fmla="*/ 535781 h 964406"/>
              <a:gd name="connsiteX51" fmla="*/ 200025 w 428625"/>
              <a:gd name="connsiteY51" fmla="*/ 509588 h 964406"/>
              <a:gd name="connsiteX52" fmla="*/ 209550 w 428625"/>
              <a:gd name="connsiteY52" fmla="*/ 509588 h 964406"/>
              <a:gd name="connsiteX53" fmla="*/ 211931 w 428625"/>
              <a:gd name="connsiteY53" fmla="*/ 516731 h 964406"/>
              <a:gd name="connsiteX54" fmla="*/ 271462 w 428625"/>
              <a:gd name="connsiteY54" fmla="*/ 438150 h 964406"/>
              <a:gd name="connsiteX55" fmla="*/ 342900 w 428625"/>
              <a:gd name="connsiteY55" fmla="*/ 361950 h 964406"/>
              <a:gd name="connsiteX56" fmla="*/ 323850 w 428625"/>
              <a:gd name="connsiteY56" fmla="*/ 342900 h 964406"/>
              <a:gd name="connsiteX57" fmla="*/ 366712 w 428625"/>
              <a:gd name="connsiteY57" fmla="*/ 290513 h 964406"/>
              <a:gd name="connsiteX58" fmla="*/ 364331 w 428625"/>
              <a:gd name="connsiteY58" fmla="*/ 271463 h 964406"/>
              <a:gd name="connsiteX59" fmla="*/ 390525 w 428625"/>
              <a:gd name="connsiteY59" fmla="*/ 273844 h 964406"/>
              <a:gd name="connsiteX60" fmla="*/ 402431 w 428625"/>
              <a:gd name="connsiteY60" fmla="*/ 280988 h 964406"/>
              <a:gd name="connsiteX61" fmla="*/ 421481 w 428625"/>
              <a:gd name="connsiteY61" fmla="*/ 266700 h 964406"/>
              <a:gd name="connsiteX62" fmla="*/ 411956 w 428625"/>
              <a:gd name="connsiteY62" fmla="*/ 226219 h 964406"/>
              <a:gd name="connsiteX63" fmla="*/ 428625 w 428625"/>
              <a:gd name="connsiteY63" fmla="*/ 188119 h 964406"/>
              <a:gd name="connsiteX64" fmla="*/ 407194 w 428625"/>
              <a:gd name="connsiteY64" fmla="*/ 161925 h 964406"/>
              <a:gd name="connsiteX65" fmla="*/ 402431 w 428625"/>
              <a:gd name="connsiteY65" fmla="*/ 95250 h 964406"/>
              <a:gd name="connsiteX66" fmla="*/ 378619 w 428625"/>
              <a:gd name="connsiteY66" fmla="*/ 45244 h 964406"/>
              <a:gd name="connsiteX67" fmla="*/ 345281 w 428625"/>
              <a:gd name="connsiteY67" fmla="*/ 19050 h 964406"/>
              <a:gd name="connsiteX68" fmla="*/ 295275 w 428625"/>
              <a:gd name="connsiteY68" fmla="*/ 0 h 964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28625" h="964406">
                <a:moveTo>
                  <a:pt x="295275" y="0"/>
                </a:moveTo>
                <a:lnTo>
                  <a:pt x="297656" y="50006"/>
                </a:lnTo>
                <a:lnTo>
                  <a:pt x="290512" y="54769"/>
                </a:lnTo>
                <a:lnTo>
                  <a:pt x="238125" y="38100"/>
                </a:lnTo>
                <a:lnTo>
                  <a:pt x="226219" y="50006"/>
                </a:lnTo>
                <a:lnTo>
                  <a:pt x="233362" y="83344"/>
                </a:lnTo>
                <a:lnTo>
                  <a:pt x="202406" y="78581"/>
                </a:lnTo>
                <a:lnTo>
                  <a:pt x="190500" y="92869"/>
                </a:lnTo>
                <a:lnTo>
                  <a:pt x="166687" y="130969"/>
                </a:lnTo>
                <a:lnTo>
                  <a:pt x="152400" y="202406"/>
                </a:lnTo>
                <a:lnTo>
                  <a:pt x="140494" y="233363"/>
                </a:lnTo>
                <a:lnTo>
                  <a:pt x="116681" y="257175"/>
                </a:lnTo>
                <a:lnTo>
                  <a:pt x="114300" y="307181"/>
                </a:lnTo>
                <a:lnTo>
                  <a:pt x="119062" y="314325"/>
                </a:lnTo>
                <a:lnTo>
                  <a:pt x="109537" y="333375"/>
                </a:lnTo>
                <a:lnTo>
                  <a:pt x="100012" y="333375"/>
                </a:lnTo>
                <a:lnTo>
                  <a:pt x="100012" y="347663"/>
                </a:lnTo>
                <a:lnTo>
                  <a:pt x="109537" y="364331"/>
                </a:lnTo>
                <a:lnTo>
                  <a:pt x="64294" y="395288"/>
                </a:lnTo>
                <a:lnTo>
                  <a:pt x="47625" y="423863"/>
                </a:lnTo>
                <a:lnTo>
                  <a:pt x="42862" y="576263"/>
                </a:lnTo>
                <a:lnTo>
                  <a:pt x="61912" y="602456"/>
                </a:lnTo>
                <a:lnTo>
                  <a:pt x="52387" y="621506"/>
                </a:lnTo>
                <a:lnTo>
                  <a:pt x="52387" y="652463"/>
                </a:lnTo>
                <a:lnTo>
                  <a:pt x="64294" y="666750"/>
                </a:lnTo>
                <a:lnTo>
                  <a:pt x="33337" y="707231"/>
                </a:lnTo>
                <a:lnTo>
                  <a:pt x="26194" y="757238"/>
                </a:lnTo>
                <a:lnTo>
                  <a:pt x="11906" y="754856"/>
                </a:lnTo>
                <a:lnTo>
                  <a:pt x="0" y="742950"/>
                </a:lnTo>
                <a:lnTo>
                  <a:pt x="9525" y="790575"/>
                </a:lnTo>
                <a:lnTo>
                  <a:pt x="30956" y="800100"/>
                </a:lnTo>
                <a:lnTo>
                  <a:pt x="26194" y="847725"/>
                </a:lnTo>
                <a:lnTo>
                  <a:pt x="40481" y="864394"/>
                </a:lnTo>
                <a:lnTo>
                  <a:pt x="59531" y="907256"/>
                </a:lnTo>
                <a:lnTo>
                  <a:pt x="59531" y="950119"/>
                </a:lnTo>
                <a:lnTo>
                  <a:pt x="95250" y="964406"/>
                </a:lnTo>
                <a:lnTo>
                  <a:pt x="111919" y="938213"/>
                </a:lnTo>
                <a:lnTo>
                  <a:pt x="128587" y="921544"/>
                </a:lnTo>
                <a:lnTo>
                  <a:pt x="157162" y="921544"/>
                </a:lnTo>
                <a:lnTo>
                  <a:pt x="185737" y="869156"/>
                </a:lnTo>
                <a:lnTo>
                  <a:pt x="185737" y="826294"/>
                </a:lnTo>
                <a:lnTo>
                  <a:pt x="185737" y="802481"/>
                </a:lnTo>
                <a:lnTo>
                  <a:pt x="207169" y="759619"/>
                </a:lnTo>
                <a:lnTo>
                  <a:pt x="223837" y="754856"/>
                </a:lnTo>
                <a:lnTo>
                  <a:pt x="235744" y="745331"/>
                </a:lnTo>
                <a:lnTo>
                  <a:pt x="252412" y="702469"/>
                </a:lnTo>
                <a:lnTo>
                  <a:pt x="242887" y="650081"/>
                </a:lnTo>
                <a:lnTo>
                  <a:pt x="216694" y="645319"/>
                </a:lnTo>
                <a:lnTo>
                  <a:pt x="185737" y="616744"/>
                </a:lnTo>
                <a:lnTo>
                  <a:pt x="204787" y="585788"/>
                </a:lnTo>
                <a:lnTo>
                  <a:pt x="204787" y="535781"/>
                </a:lnTo>
                <a:lnTo>
                  <a:pt x="200025" y="509588"/>
                </a:lnTo>
                <a:lnTo>
                  <a:pt x="209550" y="509588"/>
                </a:lnTo>
                <a:lnTo>
                  <a:pt x="211931" y="516731"/>
                </a:lnTo>
                <a:lnTo>
                  <a:pt x="271462" y="438150"/>
                </a:lnTo>
                <a:lnTo>
                  <a:pt x="342900" y="361950"/>
                </a:lnTo>
                <a:lnTo>
                  <a:pt x="323850" y="342900"/>
                </a:lnTo>
                <a:lnTo>
                  <a:pt x="366712" y="290513"/>
                </a:lnTo>
                <a:lnTo>
                  <a:pt x="364331" y="271463"/>
                </a:lnTo>
                <a:lnTo>
                  <a:pt x="390525" y="273844"/>
                </a:lnTo>
                <a:lnTo>
                  <a:pt x="402431" y="280988"/>
                </a:lnTo>
                <a:lnTo>
                  <a:pt x="421481" y="266700"/>
                </a:lnTo>
                <a:lnTo>
                  <a:pt x="411956" y="226219"/>
                </a:lnTo>
                <a:lnTo>
                  <a:pt x="428625" y="188119"/>
                </a:lnTo>
                <a:lnTo>
                  <a:pt x="407194" y="161925"/>
                </a:lnTo>
                <a:lnTo>
                  <a:pt x="402431" y="95250"/>
                </a:lnTo>
                <a:lnTo>
                  <a:pt x="378619" y="45244"/>
                </a:lnTo>
                <a:lnTo>
                  <a:pt x="345281" y="19050"/>
                </a:lnTo>
                <a:lnTo>
                  <a:pt x="295275" y="0"/>
                </a:lnTo>
                <a:close/>
              </a:path>
            </a:pathLst>
          </a:custGeom>
          <a:solidFill>
            <a:schemeClr val="accent4">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43" name="図 42"/>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1160915" y="2384886"/>
            <a:ext cx="266824" cy="50737"/>
          </a:xfrm>
          <a:prstGeom prst="rect">
            <a:avLst/>
          </a:prstGeom>
        </p:spPr>
      </p:pic>
      <p:sp>
        <p:nvSpPr>
          <p:cNvPr id="44" name="フリーフォーム 43"/>
          <p:cNvSpPr/>
          <p:nvPr/>
        </p:nvSpPr>
        <p:spPr>
          <a:xfrm>
            <a:off x="7809079" y="4175921"/>
            <a:ext cx="280392" cy="409128"/>
          </a:xfrm>
          <a:custGeom>
            <a:avLst/>
            <a:gdLst>
              <a:gd name="connsiteX0" fmla="*/ 114300 w 364332"/>
              <a:gd name="connsiteY0" fmla="*/ 47625 h 526256"/>
              <a:gd name="connsiteX1" fmla="*/ 76200 w 364332"/>
              <a:gd name="connsiteY1" fmla="*/ 111919 h 526256"/>
              <a:gd name="connsiteX2" fmla="*/ 50007 w 364332"/>
              <a:gd name="connsiteY2" fmla="*/ 119063 h 526256"/>
              <a:gd name="connsiteX3" fmla="*/ 45244 w 364332"/>
              <a:gd name="connsiteY3" fmla="*/ 171450 h 526256"/>
              <a:gd name="connsiteX4" fmla="*/ 42863 w 364332"/>
              <a:gd name="connsiteY4" fmla="*/ 269081 h 526256"/>
              <a:gd name="connsiteX5" fmla="*/ 47625 w 364332"/>
              <a:gd name="connsiteY5" fmla="*/ 288131 h 526256"/>
              <a:gd name="connsiteX6" fmla="*/ 26194 w 364332"/>
              <a:gd name="connsiteY6" fmla="*/ 309563 h 526256"/>
              <a:gd name="connsiteX7" fmla="*/ 7144 w 364332"/>
              <a:gd name="connsiteY7" fmla="*/ 314325 h 526256"/>
              <a:gd name="connsiteX8" fmla="*/ 4763 w 364332"/>
              <a:gd name="connsiteY8" fmla="*/ 338138 h 526256"/>
              <a:gd name="connsiteX9" fmla="*/ 0 w 364332"/>
              <a:gd name="connsiteY9" fmla="*/ 350044 h 526256"/>
              <a:gd name="connsiteX10" fmla="*/ 88107 w 364332"/>
              <a:gd name="connsiteY10" fmla="*/ 402431 h 526256"/>
              <a:gd name="connsiteX11" fmla="*/ 130969 w 364332"/>
              <a:gd name="connsiteY11" fmla="*/ 404813 h 526256"/>
              <a:gd name="connsiteX12" fmla="*/ 140494 w 364332"/>
              <a:gd name="connsiteY12" fmla="*/ 426244 h 526256"/>
              <a:gd name="connsiteX13" fmla="*/ 230982 w 364332"/>
              <a:gd name="connsiteY13" fmla="*/ 471488 h 526256"/>
              <a:gd name="connsiteX14" fmla="*/ 238125 w 364332"/>
              <a:gd name="connsiteY14" fmla="*/ 473869 h 526256"/>
              <a:gd name="connsiteX15" fmla="*/ 266700 w 364332"/>
              <a:gd name="connsiteY15" fmla="*/ 469106 h 526256"/>
              <a:gd name="connsiteX16" fmla="*/ 271463 w 364332"/>
              <a:gd name="connsiteY16" fmla="*/ 526256 h 526256"/>
              <a:gd name="connsiteX17" fmla="*/ 307182 w 364332"/>
              <a:gd name="connsiteY17" fmla="*/ 440531 h 526256"/>
              <a:gd name="connsiteX18" fmla="*/ 307182 w 364332"/>
              <a:gd name="connsiteY18" fmla="*/ 421481 h 526256"/>
              <a:gd name="connsiteX19" fmla="*/ 283369 w 364332"/>
              <a:gd name="connsiteY19" fmla="*/ 390525 h 526256"/>
              <a:gd name="connsiteX20" fmla="*/ 300038 w 364332"/>
              <a:gd name="connsiteY20" fmla="*/ 366713 h 526256"/>
              <a:gd name="connsiteX21" fmla="*/ 335757 w 364332"/>
              <a:gd name="connsiteY21" fmla="*/ 366713 h 526256"/>
              <a:gd name="connsiteX22" fmla="*/ 338138 w 364332"/>
              <a:gd name="connsiteY22" fmla="*/ 345281 h 526256"/>
              <a:gd name="connsiteX23" fmla="*/ 364332 w 364332"/>
              <a:gd name="connsiteY23" fmla="*/ 333375 h 526256"/>
              <a:gd name="connsiteX24" fmla="*/ 338138 w 364332"/>
              <a:gd name="connsiteY24" fmla="*/ 252413 h 526256"/>
              <a:gd name="connsiteX25" fmla="*/ 354807 w 364332"/>
              <a:gd name="connsiteY25" fmla="*/ 197644 h 526256"/>
              <a:gd name="connsiteX26" fmla="*/ 335757 w 364332"/>
              <a:gd name="connsiteY26" fmla="*/ 197644 h 526256"/>
              <a:gd name="connsiteX27" fmla="*/ 211932 w 364332"/>
              <a:gd name="connsiteY27" fmla="*/ 171450 h 526256"/>
              <a:gd name="connsiteX28" fmla="*/ 197644 w 364332"/>
              <a:gd name="connsiteY28" fmla="*/ 152400 h 526256"/>
              <a:gd name="connsiteX29" fmla="*/ 192882 w 364332"/>
              <a:gd name="connsiteY29" fmla="*/ 116681 h 526256"/>
              <a:gd name="connsiteX30" fmla="*/ 173832 w 364332"/>
              <a:gd name="connsiteY30" fmla="*/ 100013 h 526256"/>
              <a:gd name="connsiteX31" fmla="*/ 195263 w 364332"/>
              <a:gd name="connsiteY31" fmla="*/ 42863 h 526256"/>
              <a:gd name="connsiteX32" fmla="*/ 223838 w 364332"/>
              <a:gd name="connsiteY32" fmla="*/ 40481 h 526256"/>
              <a:gd name="connsiteX33" fmla="*/ 245269 w 364332"/>
              <a:gd name="connsiteY33" fmla="*/ 19050 h 526256"/>
              <a:gd name="connsiteX34" fmla="*/ 247650 w 364332"/>
              <a:gd name="connsiteY34" fmla="*/ 14288 h 526256"/>
              <a:gd name="connsiteX35" fmla="*/ 228600 w 364332"/>
              <a:gd name="connsiteY35" fmla="*/ 0 h 526256"/>
              <a:gd name="connsiteX36" fmla="*/ 190500 w 364332"/>
              <a:gd name="connsiteY36" fmla="*/ 19050 h 526256"/>
              <a:gd name="connsiteX37" fmla="*/ 169069 w 364332"/>
              <a:gd name="connsiteY37" fmla="*/ 28575 h 526256"/>
              <a:gd name="connsiteX38" fmla="*/ 114300 w 364332"/>
              <a:gd name="connsiteY38" fmla="*/ 47625 h 526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64332" h="526256">
                <a:moveTo>
                  <a:pt x="114300" y="47625"/>
                </a:moveTo>
                <a:lnTo>
                  <a:pt x="76200" y="111919"/>
                </a:lnTo>
                <a:lnTo>
                  <a:pt x="50007" y="119063"/>
                </a:lnTo>
                <a:lnTo>
                  <a:pt x="45244" y="171450"/>
                </a:lnTo>
                <a:cubicBezTo>
                  <a:pt x="44450" y="203994"/>
                  <a:pt x="43657" y="236537"/>
                  <a:pt x="42863" y="269081"/>
                </a:cubicBezTo>
                <a:lnTo>
                  <a:pt x="47625" y="288131"/>
                </a:lnTo>
                <a:lnTo>
                  <a:pt x="26194" y="309563"/>
                </a:lnTo>
                <a:lnTo>
                  <a:pt x="7144" y="314325"/>
                </a:lnTo>
                <a:lnTo>
                  <a:pt x="4763" y="338138"/>
                </a:lnTo>
                <a:lnTo>
                  <a:pt x="0" y="350044"/>
                </a:lnTo>
                <a:lnTo>
                  <a:pt x="88107" y="402431"/>
                </a:lnTo>
                <a:lnTo>
                  <a:pt x="130969" y="404813"/>
                </a:lnTo>
                <a:lnTo>
                  <a:pt x="140494" y="426244"/>
                </a:lnTo>
                <a:lnTo>
                  <a:pt x="230982" y="471488"/>
                </a:lnTo>
                <a:lnTo>
                  <a:pt x="238125" y="473869"/>
                </a:lnTo>
                <a:lnTo>
                  <a:pt x="266700" y="469106"/>
                </a:lnTo>
                <a:lnTo>
                  <a:pt x="271463" y="526256"/>
                </a:lnTo>
                <a:lnTo>
                  <a:pt x="307182" y="440531"/>
                </a:lnTo>
                <a:lnTo>
                  <a:pt x="307182" y="421481"/>
                </a:lnTo>
                <a:lnTo>
                  <a:pt x="283369" y="390525"/>
                </a:lnTo>
                <a:lnTo>
                  <a:pt x="300038" y="366713"/>
                </a:lnTo>
                <a:lnTo>
                  <a:pt x="335757" y="366713"/>
                </a:lnTo>
                <a:lnTo>
                  <a:pt x="338138" y="345281"/>
                </a:lnTo>
                <a:lnTo>
                  <a:pt x="364332" y="333375"/>
                </a:lnTo>
                <a:lnTo>
                  <a:pt x="338138" y="252413"/>
                </a:lnTo>
                <a:lnTo>
                  <a:pt x="354807" y="197644"/>
                </a:lnTo>
                <a:lnTo>
                  <a:pt x="335757" y="197644"/>
                </a:lnTo>
                <a:lnTo>
                  <a:pt x="211932" y="171450"/>
                </a:lnTo>
                <a:lnTo>
                  <a:pt x="197644" y="152400"/>
                </a:lnTo>
                <a:lnTo>
                  <a:pt x="192882" y="116681"/>
                </a:lnTo>
                <a:lnTo>
                  <a:pt x="173832" y="100013"/>
                </a:lnTo>
                <a:lnTo>
                  <a:pt x="195263" y="42863"/>
                </a:lnTo>
                <a:lnTo>
                  <a:pt x="223838" y="40481"/>
                </a:lnTo>
                <a:lnTo>
                  <a:pt x="245269" y="19050"/>
                </a:lnTo>
                <a:lnTo>
                  <a:pt x="247650" y="14288"/>
                </a:lnTo>
                <a:lnTo>
                  <a:pt x="228600" y="0"/>
                </a:lnTo>
                <a:lnTo>
                  <a:pt x="190500" y="19050"/>
                </a:lnTo>
                <a:lnTo>
                  <a:pt x="169069" y="28575"/>
                </a:lnTo>
                <a:lnTo>
                  <a:pt x="114300" y="47625"/>
                </a:lnTo>
                <a:close/>
              </a:path>
            </a:pathLst>
          </a:cu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45" name="図 44"/>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7755933" y="4349368"/>
            <a:ext cx="304216" cy="64339"/>
          </a:xfrm>
          <a:prstGeom prst="rect">
            <a:avLst/>
          </a:prstGeom>
        </p:spPr>
      </p:pic>
      <p:pic>
        <p:nvPicPr>
          <p:cNvPr id="46" name="図 45"/>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3447433" y="4346237"/>
            <a:ext cx="240073" cy="50175"/>
          </a:xfrm>
          <a:prstGeom prst="rect">
            <a:avLst/>
          </a:prstGeom>
          <a:ln w="12700">
            <a:noFill/>
          </a:ln>
        </p:spPr>
      </p:pic>
      <p:pic>
        <p:nvPicPr>
          <p:cNvPr id="47" name="図 46"/>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3351368" y="4427693"/>
            <a:ext cx="282145" cy="49104"/>
          </a:xfrm>
          <a:prstGeom prst="rect">
            <a:avLst/>
          </a:prstGeom>
          <a:ln w="12700">
            <a:noFill/>
          </a:ln>
        </p:spPr>
      </p:pic>
      <p:pic>
        <p:nvPicPr>
          <p:cNvPr id="48" name="図 47"/>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3604119" y="4565875"/>
            <a:ext cx="262983" cy="47458"/>
          </a:xfrm>
          <a:prstGeom prst="rect">
            <a:avLst/>
          </a:prstGeom>
          <a:ln w="12700">
            <a:noFill/>
          </a:ln>
        </p:spPr>
      </p:pic>
      <p:pic>
        <p:nvPicPr>
          <p:cNvPr id="49" name="図 48"/>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a:off x="2911241" y="4286338"/>
            <a:ext cx="204486" cy="44264"/>
          </a:xfrm>
          <a:prstGeom prst="rect">
            <a:avLst/>
          </a:prstGeom>
        </p:spPr>
      </p:pic>
      <p:sp>
        <p:nvSpPr>
          <p:cNvPr id="50" name="フリーフォーム 49"/>
          <p:cNvSpPr/>
          <p:nvPr/>
        </p:nvSpPr>
        <p:spPr>
          <a:xfrm>
            <a:off x="3291658" y="3959324"/>
            <a:ext cx="197924" cy="383210"/>
          </a:xfrm>
          <a:custGeom>
            <a:avLst/>
            <a:gdLst>
              <a:gd name="connsiteX0" fmla="*/ 69056 w 257175"/>
              <a:gd name="connsiteY0" fmla="*/ 0 h 492919"/>
              <a:gd name="connsiteX1" fmla="*/ 26194 w 257175"/>
              <a:gd name="connsiteY1" fmla="*/ 30956 h 492919"/>
              <a:gd name="connsiteX2" fmla="*/ 2381 w 257175"/>
              <a:gd name="connsiteY2" fmla="*/ 59531 h 492919"/>
              <a:gd name="connsiteX3" fmla="*/ 0 w 257175"/>
              <a:gd name="connsiteY3" fmla="*/ 83344 h 492919"/>
              <a:gd name="connsiteX4" fmla="*/ 4763 w 257175"/>
              <a:gd name="connsiteY4" fmla="*/ 102394 h 492919"/>
              <a:gd name="connsiteX5" fmla="*/ 33338 w 257175"/>
              <a:gd name="connsiteY5" fmla="*/ 140494 h 492919"/>
              <a:gd name="connsiteX6" fmla="*/ 30956 w 257175"/>
              <a:gd name="connsiteY6" fmla="*/ 171450 h 492919"/>
              <a:gd name="connsiteX7" fmla="*/ 28575 w 257175"/>
              <a:gd name="connsiteY7" fmla="*/ 192881 h 492919"/>
              <a:gd name="connsiteX8" fmla="*/ 54769 w 257175"/>
              <a:gd name="connsiteY8" fmla="*/ 254794 h 492919"/>
              <a:gd name="connsiteX9" fmla="*/ 52388 w 257175"/>
              <a:gd name="connsiteY9" fmla="*/ 288131 h 492919"/>
              <a:gd name="connsiteX10" fmla="*/ 40481 w 257175"/>
              <a:gd name="connsiteY10" fmla="*/ 342900 h 492919"/>
              <a:gd name="connsiteX11" fmla="*/ 14288 w 257175"/>
              <a:gd name="connsiteY11" fmla="*/ 357187 h 492919"/>
              <a:gd name="connsiteX12" fmla="*/ 14288 w 257175"/>
              <a:gd name="connsiteY12" fmla="*/ 357187 h 492919"/>
              <a:gd name="connsiteX13" fmla="*/ 11906 w 257175"/>
              <a:gd name="connsiteY13" fmla="*/ 392906 h 492919"/>
              <a:gd name="connsiteX14" fmla="*/ 38100 w 257175"/>
              <a:gd name="connsiteY14" fmla="*/ 426244 h 492919"/>
              <a:gd name="connsiteX15" fmla="*/ 90488 w 257175"/>
              <a:gd name="connsiteY15" fmla="*/ 492919 h 492919"/>
              <a:gd name="connsiteX16" fmla="*/ 126206 w 257175"/>
              <a:gd name="connsiteY16" fmla="*/ 476250 h 492919"/>
              <a:gd name="connsiteX17" fmla="*/ 130969 w 257175"/>
              <a:gd name="connsiteY17" fmla="*/ 469106 h 492919"/>
              <a:gd name="connsiteX18" fmla="*/ 100013 w 257175"/>
              <a:gd name="connsiteY18" fmla="*/ 452437 h 492919"/>
              <a:gd name="connsiteX19" fmla="*/ 78581 w 257175"/>
              <a:gd name="connsiteY19" fmla="*/ 419100 h 492919"/>
              <a:gd name="connsiteX20" fmla="*/ 76200 w 257175"/>
              <a:gd name="connsiteY20" fmla="*/ 395287 h 492919"/>
              <a:gd name="connsiteX21" fmla="*/ 52388 w 257175"/>
              <a:gd name="connsiteY21" fmla="*/ 381000 h 492919"/>
              <a:gd name="connsiteX22" fmla="*/ 85725 w 257175"/>
              <a:gd name="connsiteY22" fmla="*/ 252412 h 492919"/>
              <a:gd name="connsiteX23" fmla="*/ 107156 w 257175"/>
              <a:gd name="connsiteY23" fmla="*/ 264319 h 492919"/>
              <a:gd name="connsiteX24" fmla="*/ 126206 w 257175"/>
              <a:gd name="connsiteY24" fmla="*/ 264319 h 492919"/>
              <a:gd name="connsiteX25" fmla="*/ 142875 w 257175"/>
              <a:gd name="connsiteY25" fmla="*/ 292894 h 492919"/>
              <a:gd name="connsiteX26" fmla="*/ 157163 w 257175"/>
              <a:gd name="connsiteY26" fmla="*/ 290512 h 492919"/>
              <a:gd name="connsiteX27" fmla="*/ 154781 w 257175"/>
              <a:gd name="connsiteY27" fmla="*/ 259556 h 492919"/>
              <a:gd name="connsiteX28" fmla="*/ 173831 w 257175"/>
              <a:gd name="connsiteY28" fmla="*/ 223837 h 492919"/>
              <a:gd name="connsiteX29" fmla="*/ 242888 w 257175"/>
              <a:gd name="connsiteY29" fmla="*/ 221456 h 492919"/>
              <a:gd name="connsiteX30" fmla="*/ 257175 w 257175"/>
              <a:gd name="connsiteY30" fmla="*/ 197644 h 492919"/>
              <a:gd name="connsiteX31" fmla="*/ 188119 w 257175"/>
              <a:gd name="connsiteY31" fmla="*/ 80962 h 492919"/>
              <a:gd name="connsiteX32" fmla="*/ 171450 w 257175"/>
              <a:gd name="connsiteY32" fmla="*/ 95250 h 492919"/>
              <a:gd name="connsiteX33" fmla="*/ 147638 w 257175"/>
              <a:gd name="connsiteY33" fmla="*/ 73819 h 492919"/>
              <a:gd name="connsiteX34" fmla="*/ 97631 w 257175"/>
              <a:gd name="connsiteY34" fmla="*/ 102394 h 492919"/>
              <a:gd name="connsiteX35" fmla="*/ 92869 w 257175"/>
              <a:gd name="connsiteY35" fmla="*/ 97631 h 492919"/>
              <a:gd name="connsiteX36" fmla="*/ 109538 w 257175"/>
              <a:gd name="connsiteY36" fmla="*/ 66675 h 492919"/>
              <a:gd name="connsiteX37" fmla="*/ 69056 w 257175"/>
              <a:gd name="connsiteY37" fmla="*/ 0 h 49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57175" h="492919">
                <a:moveTo>
                  <a:pt x="69056" y="0"/>
                </a:moveTo>
                <a:lnTo>
                  <a:pt x="26194" y="30956"/>
                </a:lnTo>
                <a:lnTo>
                  <a:pt x="2381" y="59531"/>
                </a:lnTo>
                <a:lnTo>
                  <a:pt x="0" y="83344"/>
                </a:lnTo>
                <a:lnTo>
                  <a:pt x="4763" y="102394"/>
                </a:lnTo>
                <a:lnTo>
                  <a:pt x="33338" y="140494"/>
                </a:lnTo>
                <a:lnTo>
                  <a:pt x="30956" y="171450"/>
                </a:lnTo>
                <a:lnTo>
                  <a:pt x="28575" y="192881"/>
                </a:lnTo>
                <a:lnTo>
                  <a:pt x="54769" y="254794"/>
                </a:lnTo>
                <a:lnTo>
                  <a:pt x="52388" y="288131"/>
                </a:lnTo>
                <a:lnTo>
                  <a:pt x="40481" y="342900"/>
                </a:lnTo>
                <a:lnTo>
                  <a:pt x="14288" y="357187"/>
                </a:lnTo>
                <a:lnTo>
                  <a:pt x="14288" y="357187"/>
                </a:lnTo>
                <a:lnTo>
                  <a:pt x="11906" y="392906"/>
                </a:lnTo>
                <a:lnTo>
                  <a:pt x="38100" y="426244"/>
                </a:lnTo>
                <a:lnTo>
                  <a:pt x="90488" y="492919"/>
                </a:lnTo>
                <a:lnTo>
                  <a:pt x="126206" y="476250"/>
                </a:lnTo>
                <a:lnTo>
                  <a:pt x="130969" y="469106"/>
                </a:lnTo>
                <a:lnTo>
                  <a:pt x="100013" y="452437"/>
                </a:lnTo>
                <a:lnTo>
                  <a:pt x="78581" y="419100"/>
                </a:lnTo>
                <a:lnTo>
                  <a:pt x="76200" y="395287"/>
                </a:lnTo>
                <a:lnTo>
                  <a:pt x="52388" y="381000"/>
                </a:lnTo>
                <a:lnTo>
                  <a:pt x="85725" y="252412"/>
                </a:lnTo>
                <a:lnTo>
                  <a:pt x="107156" y="264319"/>
                </a:lnTo>
                <a:lnTo>
                  <a:pt x="126206" y="264319"/>
                </a:lnTo>
                <a:lnTo>
                  <a:pt x="142875" y="292894"/>
                </a:lnTo>
                <a:lnTo>
                  <a:pt x="157163" y="290512"/>
                </a:lnTo>
                <a:lnTo>
                  <a:pt x="154781" y="259556"/>
                </a:lnTo>
                <a:lnTo>
                  <a:pt x="173831" y="223837"/>
                </a:lnTo>
                <a:lnTo>
                  <a:pt x="242888" y="221456"/>
                </a:lnTo>
                <a:lnTo>
                  <a:pt x="257175" y="197644"/>
                </a:lnTo>
                <a:lnTo>
                  <a:pt x="188119" y="80962"/>
                </a:lnTo>
                <a:lnTo>
                  <a:pt x="171450" y="95250"/>
                </a:lnTo>
                <a:lnTo>
                  <a:pt x="147638" y="73819"/>
                </a:lnTo>
                <a:lnTo>
                  <a:pt x="97631" y="102394"/>
                </a:lnTo>
                <a:lnTo>
                  <a:pt x="92869" y="97631"/>
                </a:lnTo>
                <a:lnTo>
                  <a:pt x="109538" y="66675"/>
                </a:lnTo>
                <a:lnTo>
                  <a:pt x="69056" y="0"/>
                </a:lnTo>
                <a:close/>
              </a:path>
            </a:pathLst>
          </a:custGeom>
          <a:solidFill>
            <a:schemeClr val="accent4">
              <a:lumMod val="20000"/>
              <a:lumOff val="80000"/>
            </a:scheme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51" name="図 50"/>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a:off x="3341971" y="4055590"/>
            <a:ext cx="97296" cy="59240"/>
          </a:xfrm>
          <a:prstGeom prst="rect">
            <a:avLst/>
          </a:prstGeom>
        </p:spPr>
      </p:pic>
      <p:sp>
        <p:nvSpPr>
          <p:cNvPr id="52" name="フリーフォーム 51"/>
          <p:cNvSpPr/>
          <p:nvPr/>
        </p:nvSpPr>
        <p:spPr>
          <a:xfrm>
            <a:off x="3850609" y="3831588"/>
            <a:ext cx="45816" cy="92562"/>
          </a:xfrm>
          <a:custGeom>
            <a:avLst/>
            <a:gdLst>
              <a:gd name="connsiteX0" fmla="*/ 47625 w 59532"/>
              <a:gd name="connsiteY0" fmla="*/ 0 h 119062"/>
              <a:gd name="connsiteX1" fmla="*/ 9525 w 59532"/>
              <a:gd name="connsiteY1" fmla="*/ 23812 h 119062"/>
              <a:gd name="connsiteX2" fmla="*/ 0 w 59532"/>
              <a:gd name="connsiteY2" fmla="*/ 64293 h 119062"/>
              <a:gd name="connsiteX3" fmla="*/ 0 w 59532"/>
              <a:gd name="connsiteY3" fmla="*/ 64293 h 119062"/>
              <a:gd name="connsiteX4" fmla="*/ 14288 w 59532"/>
              <a:gd name="connsiteY4" fmla="*/ 104775 h 119062"/>
              <a:gd name="connsiteX5" fmla="*/ 21432 w 59532"/>
              <a:gd name="connsiteY5" fmla="*/ 119062 h 119062"/>
              <a:gd name="connsiteX6" fmla="*/ 35719 w 59532"/>
              <a:gd name="connsiteY6" fmla="*/ 92868 h 119062"/>
              <a:gd name="connsiteX7" fmla="*/ 59532 w 59532"/>
              <a:gd name="connsiteY7" fmla="*/ 61912 h 119062"/>
              <a:gd name="connsiteX8" fmla="*/ 47625 w 59532"/>
              <a:gd name="connsiteY8" fmla="*/ 0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32" h="119062">
                <a:moveTo>
                  <a:pt x="47625" y="0"/>
                </a:moveTo>
                <a:lnTo>
                  <a:pt x="9525" y="23812"/>
                </a:lnTo>
                <a:lnTo>
                  <a:pt x="0" y="64293"/>
                </a:lnTo>
                <a:lnTo>
                  <a:pt x="0" y="64293"/>
                </a:lnTo>
                <a:lnTo>
                  <a:pt x="14288" y="104775"/>
                </a:lnTo>
                <a:lnTo>
                  <a:pt x="21432" y="119062"/>
                </a:lnTo>
                <a:lnTo>
                  <a:pt x="35719" y="92868"/>
                </a:lnTo>
                <a:lnTo>
                  <a:pt x="59532" y="61912"/>
                </a:lnTo>
                <a:lnTo>
                  <a:pt x="47625" y="0"/>
                </a:lnTo>
                <a:close/>
              </a:path>
            </a:pathLst>
          </a:custGeom>
          <a:solidFill>
            <a:schemeClr val="accent4">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53" name="図 52"/>
          <p:cNvPicPr>
            <a:picLocks noChangeAspect="1"/>
          </p:cNvPicPr>
          <p:nvPr/>
        </p:nvPicPr>
        <p:blipFill rotWithShape="1">
          <a:blip r:embed="rId21" cstate="email">
            <a:extLst>
              <a:ext uri="{28A0092B-C50C-407E-A947-70E740481C1C}">
                <a14:useLocalDpi xmlns:a14="http://schemas.microsoft.com/office/drawing/2010/main"/>
              </a:ext>
            </a:extLst>
          </a:blip>
          <a:srcRect/>
          <a:stretch/>
        </p:blipFill>
        <p:spPr>
          <a:xfrm>
            <a:off x="3879016" y="3877869"/>
            <a:ext cx="115456" cy="59292"/>
          </a:xfrm>
          <a:prstGeom prst="rect">
            <a:avLst/>
          </a:prstGeom>
        </p:spPr>
      </p:pic>
      <p:sp>
        <p:nvSpPr>
          <p:cNvPr id="54" name="フリーフォーム 53"/>
          <p:cNvSpPr/>
          <p:nvPr/>
        </p:nvSpPr>
        <p:spPr>
          <a:xfrm>
            <a:off x="1169479" y="4907168"/>
            <a:ext cx="289554" cy="333226"/>
          </a:xfrm>
          <a:custGeom>
            <a:avLst/>
            <a:gdLst>
              <a:gd name="connsiteX0" fmla="*/ 0 w 376237"/>
              <a:gd name="connsiteY0" fmla="*/ 21431 h 428625"/>
              <a:gd name="connsiteX1" fmla="*/ 26193 w 376237"/>
              <a:gd name="connsiteY1" fmla="*/ 69056 h 428625"/>
              <a:gd name="connsiteX2" fmla="*/ 45243 w 376237"/>
              <a:gd name="connsiteY2" fmla="*/ 121444 h 428625"/>
              <a:gd name="connsiteX3" fmla="*/ 54768 w 376237"/>
              <a:gd name="connsiteY3" fmla="*/ 142875 h 428625"/>
              <a:gd name="connsiteX4" fmla="*/ 92868 w 376237"/>
              <a:gd name="connsiteY4" fmla="*/ 197644 h 428625"/>
              <a:gd name="connsiteX5" fmla="*/ 88106 w 376237"/>
              <a:gd name="connsiteY5" fmla="*/ 264319 h 428625"/>
              <a:gd name="connsiteX6" fmla="*/ 100012 w 376237"/>
              <a:gd name="connsiteY6" fmla="*/ 297656 h 428625"/>
              <a:gd name="connsiteX7" fmla="*/ 109537 w 376237"/>
              <a:gd name="connsiteY7" fmla="*/ 357187 h 428625"/>
              <a:gd name="connsiteX8" fmla="*/ 147637 w 376237"/>
              <a:gd name="connsiteY8" fmla="*/ 409575 h 428625"/>
              <a:gd name="connsiteX9" fmla="*/ 171450 w 376237"/>
              <a:gd name="connsiteY9" fmla="*/ 397669 h 428625"/>
              <a:gd name="connsiteX10" fmla="*/ 228600 w 376237"/>
              <a:gd name="connsiteY10" fmla="*/ 428625 h 428625"/>
              <a:gd name="connsiteX11" fmla="*/ 264318 w 376237"/>
              <a:gd name="connsiteY11" fmla="*/ 404812 h 428625"/>
              <a:gd name="connsiteX12" fmla="*/ 266700 w 376237"/>
              <a:gd name="connsiteY12" fmla="*/ 173831 h 428625"/>
              <a:gd name="connsiteX13" fmla="*/ 290512 w 376237"/>
              <a:gd name="connsiteY13" fmla="*/ 173831 h 428625"/>
              <a:gd name="connsiteX14" fmla="*/ 302418 w 376237"/>
              <a:gd name="connsiteY14" fmla="*/ 64294 h 428625"/>
              <a:gd name="connsiteX15" fmla="*/ 376237 w 376237"/>
              <a:gd name="connsiteY15" fmla="*/ 30956 h 428625"/>
              <a:gd name="connsiteX16" fmla="*/ 366712 w 376237"/>
              <a:gd name="connsiteY16" fmla="*/ 19050 h 428625"/>
              <a:gd name="connsiteX17" fmla="*/ 271462 w 376237"/>
              <a:gd name="connsiteY17" fmla="*/ 38100 h 428625"/>
              <a:gd name="connsiteX18" fmla="*/ 211931 w 376237"/>
              <a:gd name="connsiteY18" fmla="*/ 21431 h 428625"/>
              <a:gd name="connsiteX19" fmla="*/ 152400 w 376237"/>
              <a:gd name="connsiteY19" fmla="*/ 19050 h 428625"/>
              <a:gd name="connsiteX20" fmla="*/ 104775 w 376237"/>
              <a:gd name="connsiteY20" fmla="*/ 9525 h 428625"/>
              <a:gd name="connsiteX21" fmla="*/ 76200 w 376237"/>
              <a:gd name="connsiteY21" fmla="*/ 19050 h 428625"/>
              <a:gd name="connsiteX22" fmla="*/ 45243 w 376237"/>
              <a:gd name="connsiteY22" fmla="*/ 0 h 428625"/>
              <a:gd name="connsiteX23" fmla="*/ 0 w 376237"/>
              <a:gd name="connsiteY23" fmla="*/ 21431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76237" h="428625">
                <a:moveTo>
                  <a:pt x="0" y="21431"/>
                </a:moveTo>
                <a:lnTo>
                  <a:pt x="26193" y="69056"/>
                </a:lnTo>
                <a:lnTo>
                  <a:pt x="45243" y="121444"/>
                </a:lnTo>
                <a:lnTo>
                  <a:pt x="54768" y="142875"/>
                </a:lnTo>
                <a:lnTo>
                  <a:pt x="92868" y="197644"/>
                </a:lnTo>
                <a:lnTo>
                  <a:pt x="88106" y="264319"/>
                </a:lnTo>
                <a:lnTo>
                  <a:pt x="100012" y="297656"/>
                </a:lnTo>
                <a:lnTo>
                  <a:pt x="109537" y="357187"/>
                </a:lnTo>
                <a:lnTo>
                  <a:pt x="147637" y="409575"/>
                </a:lnTo>
                <a:lnTo>
                  <a:pt x="171450" y="397669"/>
                </a:lnTo>
                <a:lnTo>
                  <a:pt x="228600" y="428625"/>
                </a:lnTo>
                <a:lnTo>
                  <a:pt x="264318" y="404812"/>
                </a:lnTo>
                <a:lnTo>
                  <a:pt x="266700" y="173831"/>
                </a:lnTo>
                <a:lnTo>
                  <a:pt x="290512" y="173831"/>
                </a:lnTo>
                <a:lnTo>
                  <a:pt x="302418" y="64294"/>
                </a:lnTo>
                <a:lnTo>
                  <a:pt x="376237" y="30956"/>
                </a:lnTo>
                <a:lnTo>
                  <a:pt x="366712" y="19050"/>
                </a:lnTo>
                <a:lnTo>
                  <a:pt x="271462" y="38100"/>
                </a:lnTo>
                <a:lnTo>
                  <a:pt x="211931" y="21431"/>
                </a:lnTo>
                <a:lnTo>
                  <a:pt x="152400" y="19050"/>
                </a:lnTo>
                <a:lnTo>
                  <a:pt x="104775" y="9525"/>
                </a:lnTo>
                <a:lnTo>
                  <a:pt x="76200" y="19050"/>
                </a:lnTo>
                <a:lnTo>
                  <a:pt x="45243" y="0"/>
                </a:lnTo>
                <a:lnTo>
                  <a:pt x="0" y="21431"/>
                </a:lnTo>
                <a:close/>
              </a:path>
            </a:pathLst>
          </a:cu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55" name="図 54"/>
          <p:cNvPicPr>
            <a:picLocks noChangeAspect="1"/>
          </p:cNvPicPr>
          <p:nvPr/>
        </p:nvPicPr>
        <p:blipFill rotWithShape="1">
          <a:blip r:embed="rId22" cstate="email">
            <a:extLst>
              <a:ext uri="{28A0092B-C50C-407E-A947-70E740481C1C}">
                <a14:useLocalDpi xmlns:a14="http://schemas.microsoft.com/office/drawing/2010/main"/>
              </a:ext>
            </a:extLst>
          </a:blip>
          <a:srcRect/>
          <a:stretch/>
        </p:blipFill>
        <p:spPr>
          <a:xfrm>
            <a:off x="1195135" y="5035897"/>
            <a:ext cx="173184" cy="48963"/>
          </a:xfrm>
          <a:prstGeom prst="rect">
            <a:avLst/>
          </a:prstGeom>
        </p:spPr>
      </p:pic>
      <p:sp>
        <p:nvSpPr>
          <p:cNvPr id="56" name="フリーフォーム 55"/>
          <p:cNvSpPr/>
          <p:nvPr/>
        </p:nvSpPr>
        <p:spPr>
          <a:xfrm>
            <a:off x="2871987" y="3696445"/>
            <a:ext cx="190593" cy="98117"/>
          </a:xfrm>
          <a:custGeom>
            <a:avLst/>
            <a:gdLst>
              <a:gd name="connsiteX0" fmla="*/ 0 w 247650"/>
              <a:gd name="connsiteY0" fmla="*/ 0 h 126207"/>
              <a:gd name="connsiteX1" fmla="*/ 2381 w 247650"/>
              <a:gd name="connsiteY1" fmla="*/ 57150 h 126207"/>
              <a:gd name="connsiteX2" fmla="*/ 35719 w 247650"/>
              <a:gd name="connsiteY2" fmla="*/ 78582 h 126207"/>
              <a:gd name="connsiteX3" fmla="*/ 85725 w 247650"/>
              <a:gd name="connsiteY3" fmla="*/ 100013 h 126207"/>
              <a:gd name="connsiteX4" fmla="*/ 109537 w 247650"/>
              <a:gd name="connsiteY4" fmla="*/ 92869 h 126207"/>
              <a:gd name="connsiteX5" fmla="*/ 150019 w 247650"/>
              <a:gd name="connsiteY5" fmla="*/ 121444 h 126207"/>
              <a:gd name="connsiteX6" fmla="*/ 223837 w 247650"/>
              <a:gd name="connsiteY6" fmla="*/ 126207 h 126207"/>
              <a:gd name="connsiteX7" fmla="*/ 247650 w 247650"/>
              <a:gd name="connsiteY7" fmla="*/ 88107 h 126207"/>
              <a:gd name="connsiteX8" fmla="*/ 216694 w 247650"/>
              <a:gd name="connsiteY8" fmla="*/ 90488 h 126207"/>
              <a:gd name="connsiteX9" fmla="*/ 159544 w 247650"/>
              <a:gd name="connsiteY9" fmla="*/ 71438 h 126207"/>
              <a:gd name="connsiteX10" fmla="*/ 100012 w 247650"/>
              <a:gd name="connsiteY10" fmla="*/ 38100 h 126207"/>
              <a:gd name="connsiteX11" fmla="*/ 76200 w 247650"/>
              <a:gd name="connsiteY11" fmla="*/ 21432 h 126207"/>
              <a:gd name="connsiteX12" fmla="*/ 0 w 247650"/>
              <a:gd name="connsiteY12" fmla="*/ 0 h 12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650" h="126207">
                <a:moveTo>
                  <a:pt x="0" y="0"/>
                </a:moveTo>
                <a:cubicBezTo>
                  <a:pt x="794" y="19050"/>
                  <a:pt x="1587" y="38100"/>
                  <a:pt x="2381" y="57150"/>
                </a:cubicBezTo>
                <a:lnTo>
                  <a:pt x="35719" y="78582"/>
                </a:lnTo>
                <a:lnTo>
                  <a:pt x="85725" y="100013"/>
                </a:lnTo>
                <a:lnTo>
                  <a:pt x="109537" y="92869"/>
                </a:lnTo>
                <a:lnTo>
                  <a:pt x="150019" y="121444"/>
                </a:lnTo>
                <a:lnTo>
                  <a:pt x="223837" y="126207"/>
                </a:lnTo>
                <a:lnTo>
                  <a:pt x="247650" y="88107"/>
                </a:lnTo>
                <a:lnTo>
                  <a:pt x="216694" y="90488"/>
                </a:lnTo>
                <a:lnTo>
                  <a:pt x="159544" y="71438"/>
                </a:lnTo>
                <a:lnTo>
                  <a:pt x="100012" y="38100"/>
                </a:lnTo>
                <a:lnTo>
                  <a:pt x="76200" y="21432"/>
                </a:lnTo>
                <a:lnTo>
                  <a:pt x="0" y="0"/>
                </a:lnTo>
                <a:close/>
              </a:path>
            </a:pathLst>
          </a:cu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57" name="図 56"/>
          <p:cNvPicPr>
            <a:picLocks noChangeAspect="1"/>
          </p:cNvPicPr>
          <p:nvPr/>
        </p:nvPicPr>
        <p:blipFill rotWithShape="1">
          <a:blip r:embed="rId23" cstate="email">
            <a:extLst>
              <a:ext uri="{28A0092B-C50C-407E-A947-70E740481C1C}">
                <a14:useLocalDpi xmlns:a14="http://schemas.microsoft.com/office/drawing/2010/main"/>
              </a:ext>
            </a:extLst>
          </a:blip>
          <a:srcRect/>
          <a:stretch/>
        </p:blipFill>
        <p:spPr>
          <a:xfrm>
            <a:off x="2815264" y="3750132"/>
            <a:ext cx="161183" cy="37025"/>
          </a:xfrm>
          <a:prstGeom prst="rect">
            <a:avLst/>
          </a:prstGeom>
        </p:spPr>
      </p:pic>
      <p:sp>
        <p:nvSpPr>
          <p:cNvPr id="58" name="フリーフォーム 57"/>
          <p:cNvSpPr/>
          <p:nvPr/>
        </p:nvSpPr>
        <p:spPr>
          <a:xfrm>
            <a:off x="3832283" y="4007457"/>
            <a:ext cx="78803" cy="174019"/>
          </a:xfrm>
          <a:custGeom>
            <a:avLst/>
            <a:gdLst>
              <a:gd name="connsiteX0" fmla="*/ 59531 w 102394"/>
              <a:gd name="connsiteY0" fmla="*/ 0 h 223838"/>
              <a:gd name="connsiteX1" fmla="*/ 26194 w 102394"/>
              <a:gd name="connsiteY1" fmla="*/ 23813 h 223838"/>
              <a:gd name="connsiteX2" fmla="*/ 35719 w 102394"/>
              <a:gd name="connsiteY2" fmla="*/ 50007 h 223838"/>
              <a:gd name="connsiteX3" fmla="*/ 26194 w 102394"/>
              <a:gd name="connsiteY3" fmla="*/ 80963 h 223838"/>
              <a:gd name="connsiteX4" fmla="*/ 23812 w 102394"/>
              <a:gd name="connsiteY4" fmla="*/ 95250 h 223838"/>
              <a:gd name="connsiteX5" fmla="*/ 9525 w 102394"/>
              <a:gd name="connsiteY5" fmla="*/ 97632 h 223838"/>
              <a:gd name="connsiteX6" fmla="*/ 0 w 102394"/>
              <a:gd name="connsiteY6" fmla="*/ 119063 h 223838"/>
              <a:gd name="connsiteX7" fmla="*/ 23812 w 102394"/>
              <a:gd name="connsiteY7" fmla="*/ 135732 h 223838"/>
              <a:gd name="connsiteX8" fmla="*/ 28575 w 102394"/>
              <a:gd name="connsiteY8" fmla="*/ 157163 h 223838"/>
              <a:gd name="connsiteX9" fmla="*/ 45244 w 102394"/>
              <a:gd name="connsiteY9" fmla="*/ 169069 h 223838"/>
              <a:gd name="connsiteX10" fmla="*/ 23812 w 102394"/>
              <a:gd name="connsiteY10" fmla="*/ 188119 h 223838"/>
              <a:gd name="connsiteX11" fmla="*/ 47625 w 102394"/>
              <a:gd name="connsiteY11" fmla="*/ 211932 h 223838"/>
              <a:gd name="connsiteX12" fmla="*/ 57150 w 102394"/>
              <a:gd name="connsiteY12" fmla="*/ 223838 h 223838"/>
              <a:gd name="connsiteX13" fmla="*/ 78581 w 102394"/>
              <a:gd name="connsiteY13" fmla="*/ 197644 h 223838"/>
              <a:gd name="connsiteX14" fmla="*/ 71437 w 102394"/>
              <a:gd name="connsiteY14" fmla="*/ 166688 h 223838"/>
              <a:gd name="connsiteX15" fmla="*/ 73819 w 102394"/>
              <a:gd name="connsiteY15" fmla="*/ 140494 h 223838"/>
              <a:gd name="connsiteX16" fmla="*/ 102394 w 102394"/>
              <a:gd name="connsiteY16" fmla="*/ 140494 h 223838"/>
              <a:gd name="connsiteX17" fmla="*/ 71437 w 102394"/>
              <a:gd name="connsiteY17" fmla="*/ 104775 h 223838"/>
              <a:gd name="connsiteX18" fmla="*/ 85725 w 102394"/>
              <a:gd name="connsiteY18" fmla="*/ 83344 h 223838"/>
              <a:gd name="connsiteX19" fmla="*/ 83344 w 102394"/>
              <a:gd name="connsiteY19" fmla="*/ 45244 h 223838"/>
              <a:gd name="connsiteX20" fmla="*/ 59531 w 102394"/>
              <a:gd name="connsiteY20" fmla="*/ 0 h 223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2394" h="223838">
                <a:moveTo>
                  <a:pt x="59531" y="0"/>
                </a:moveTo>
                <a:lnTo>
                  <a:pt x="26194" y="23813"/>
                </a:lnTo>
                <a:lnTo>
                  <a:pt x="35719" y="50007"/>
                </a:lnTo>
                <a:lnTo>
                  <a:pt x="26194" y="80963"/>
                </a:lnTo>
                <a:lnTo>
                  <a:pt x="23812" y="95250"/>
                </a:lnTo>
                <a:lnTo>
                  <a:pt x="9525" y="97632"/>
                </a:lnTo>
                <a:lnTo>
                  <a:pt x="0" y="119063"/>
                </a:lnTo>
                <a:lnTo>
                  <a:pt x="23812" y="135732"/>
                </a:lnTo>
                <a:lnTo>
                  <a:pt x="28575" y="157163"/>
                </a:lnTo>
                <a:lnTo>
                  <a:pt x="45244" y="169069"/>
                </a:lnTo>
                <a:lnTo>
                  <a:pt x="23812" y="188119"/>
                </a:lnTo>
                <a:lnTo>
                  <a:pt x="47625" y="211932"/>
                </a:lnTo>
                <a:lnTo>
                  <a:pt x="57150" y="223838"/>
                </a:lnTo>
                <a:lnTo>
                  <a:pt x="78581" y="197644"/>
                </a:lnTo>
                <a:lnTo>
                  <a:pt x="71437" y="166688"/>
                </a:lnTo>
                <a:lnTo>
                  <a:pt x="73819" y="140494"/>
                </a:lnTo>
                <a:lnTo>
                  <a:pt x="102394" y="140494"/>
                </a:lnTo>
                <a:lnTo>
                  <a:pt x="71437" y="104775"/>
                </a:lnTo>
                <a:lnTo>
                  <a:pt x="85725" y="83344"/>
                </a:lnTo>
                <a:lnTo>
                  <a:pt x="83344" y="45244"/>
                </a:lnTo>
                <a:lnTo>
                  <a:pt x="59531" y="0"/>
                </a:lnTo>
                <a:close/>
              </a:path>
            </a:pathLst>
          </a:cu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9" name="フリーフォーム 58"/>
          <p:cNvSpPr/>
          <p:nvPr/>
        </p:nvSpPr>
        <p:spPr>
          <a:xfrm>
            <a:off x="3779137" y="4205541"/>
            <a:ext cx="49480" cy="72199"/>
          </a:xfrm>
          <a:custGeom>
            <a:avLst/>
            <a:gdLst>
              <a:gd name="connsiteX0" fmla="*/ 64293 w 64293"/>
              <a:gd name="connsiteY0" fmla="*/ 0 h 92869"/>
              <a:gd name="connsiteX1" fmla="*/ 47625 w 64293"/>
              <a:gd name="connsiteY1" fmla="*/ 66675 h 92869"/>
              <a:gd name="connsiteX2" fmla="*/ 0 w 64293"/>
              <a:gd name="connsiteY2" fmla="*/ 92869 h 92869"/>
              <a:gd name="connsiteX3" fmla="*/ 4762 w 64293"/>
              <a:gd name="connsiteY3" fmla="*/ 71438 h 92869"/>
              <a:gd name="connsiteX4" fmla="*/ 64293 w 64293"/>
              <a:gd name="connsiteY4" fmla="*/ 0 h 92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93" h="92869">
                <a:moveTo>
                  <a:pt x="64293" y="0"/>
                </a:moveTo>
                <a:lnTo>
                  <a:pt x="47625" y="66675"/>
                </a:lnTo>
                <a:lnTo>
                  <a:pt x="0" y="92869"/>
                </a:lnTo>
                <a:lnTo>
                  <a:pt x="4762" y="71438"/>
                </a:lnTo>
                <a:lnTo>
                  <a:pt x="64293" y="0"/>
                </a:lnTo>
                <a:close/>
              </a:path>
            </a:pathLst>
          </a:cu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0" name="フリーフォーム 59"/>
          <p:cNvSpPr/>
          <p:nvPr/>
        </p:nvSpPr>
        <p:spPr>
          <a:xfrm>
            <a:off x="3892759" y="4244417"/>
            <a:ext cx="117288" cy="90712"/>
          </a:xfrm>
          <a:custGeom>
            <a:avLst/>
            <a:gdLst>
              <a:gd name="connsiteX0" fmla="*/ 0 w 152400"/>
              <a:gd name="connsiteY0" fmla="*/ 73819 h 116682"/>
              <a:gd name="connsiteX1" fmla="*/ 54769 w 152400"/>
              <a:gd name="connsiteY1" fmla="*/ 40482 h 116682"/>
              <a:gd name="connsiteX2" fmla="*/ 54769 w 152400"/>
              <a:gd name="connsiteY2" fmla="*/ 40482 h 116682"/>
              <a:gd name="connsiteX3" fmla="*/ 107156 w 152400"/>
              <a:gd name="connsiteY3" fmla="*/ 28575 h 116682"/>
              <a:gd name="connsiteX4" fmla="*/ 121444 w 152400"/>
              <a:gd name="connsiteY4" fmla="*/ 0 h 116682"/>
              <a:gd name="connsiteX5" fmla="*/ 142875 w 152400"/>
              <a:gd name="connsiteY5" fmla="*/ 33338 h 116682"/>
              <a:gd name="connsiteX6" fmla="*/ 152400 w 152400"/>
              <a:gd name="connsiteY6" fmla="*/ 88107 h 116682"/>
              <a:gd name="connsiteX7" fmla="*/ 142875 w 152400"/>
              <a:gd name="connsiteY7" fmla="*/ 97632 h 116682"/>
              <a:gd name="connsiteX8" fmla="*/ 123825 w 152400"/>
              <a:gd name="connsiteY8" fmla="*/ 92869 h 116682"/>
              <a:gd name="connsiteX9" fmla="*/ 109538 w 152400"/>
              <a:gd name="connsiteY9" fmla="*/ 102394 h 116682"/>
              <a:gd name="connsiteX10" fmla="*/ 111919 w 152400"/>
              <a:gd name="connsiteY10" fmla="*/ 116682 h 116682"/>
              <a:gd name="connsiteX11" fmla="*/ 73819 w 152400"/>
              <a:gd name="connsiteY11" fmla="*/ 116682 h 116682"/>
              <a:gd name="connsiteX12" fmla="*/ 69056 w 152400"/>
              <a:gd name="connsiteY12" fmla="*/ 76200 h 116682"/>
              <a:gd name="connsiteX13" fmla="*/ 0 w 152400"/>
              <a:gd name="connsiteY13" fmla="*/ 73819 h 116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400" h="116682">
                <a:moveTo>
                  <a:pt x="0" y="73819"/>
                </a:moveTo>
                <a:lnTo>
                  <a:pt x="54769" y="40482"/>
                </a:lnTo>
                <a:lnTo>
                  <a:pt x="54769" y="40482"/>
                </a:lnTo>
                <a:lnTo>
                  <a:pt x="107156" y="28575"/>
                </a:lnTo>
                <a:lnTo>
                  <a:pt x="121444" y="0"/>
                </a:lnTo>
                <a:lnTo>
                  <a:pt x="142875" y="33338"/>
                </a:lnTo>
                <a:lnTo>
                  <a:pt x="152400" y="88107"/>
                </a:lnTo>
                <a:lnTo>
                  <a:pt x="142875" y="97632"/>
                </a:lnTo>
                <a:lnTo>
                  <a:pt x="123825" y="92869"/>
                </a:lnTo>
                <a:lnTo>
                  <a:pt x="109538" y="102394"/>
                </a:lnTo>
                <a:lnTo>
                  <a:pt x="111919" y="116682"/>
                </a:lnTo>
                <a:lnTo>
                  <a:pt x="73819" y="116682"/>
                </a:lnTo>
                <a:lnTo>
                  <a:pt x="69056" y="76200"/>
                </a:lnTo>
                <a:lnTo>
                  <a:pt x="0" y="73819"/>
                </a:lnTo>
                <a:close/>
              </a:path>
            </a:pathLst>
          </a:cu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1" name="ハート 60"/>
          <p:cNvSpPr/>
          <p:nvPr/>
        </p:nvSpPr>
        <p:spPr>
          <a:xfrm>
            <a:off x="3892759" y="4181475"/>
            <a:ext cx="35186" cy="35543"/>
          </a:xfrm>
          <a:prstGeom prst="heart">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2" name="ひし形 61"/>
          <p:cNvSpPr/>
          <p:nvPr/>
        </p:nvSpPr>
        <p:spPr>
          <a:xfrm>
            <a:off x="3911086" y="4217018"/>
            <a:ext cx="35186" cy="35543"/>
          </a:xfrm>
          <a:prstGeom prst="diamond">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3" name="斜め縞 62"/>
          <p:cNvSpPr/>
          <p:nvPr/>
        </p:nvSpPr>
        <p:spPr>
          <a:xfrm flipH="1">
            <a:off x="3951403" y="4175367"/>
            <a:ext cx="35186" cy="35543"/>
          </a:xfrm>
          <a:prstGeom prst="diagStripe">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pic>
        <p:nvPicPr>
          <p:cNvPr id="64" name="図 63"/>
          <p:cNvPicPr>
            <a:picLocks noChangeAspect="1"/>
          </p:cNvPicPr>
          <p:nvPr/>
        </p:nvPicPr>
        <p:blipFill rotWithShape="1">
          <a:blip r:embed="rId24" cstate="email">
            <a:extLst>
              <a:ext uri="{28A0092B-C50C-407E-A947-70E740481C1C}">
                <a14:useLocalDpi xmlns:a14="http://schemas.microsoft.com/office/drawing/2010/main"/>
              </a:ext>
            </a:extLst>
          </a:blip>
          <a:srcRect/>
          <a:stretch/>
        </p:blipFill>
        <p:spPr>
          <a:xfrm>
            <a:off x="3787934" y="4117573"/>
            <a:ext cx="198655" cy="46932"/>
          </a:xfrm>
          <a:prstGeom prst="rect">
            <a:avLst/>
          </a:prstGeom>
        </p:spPr>
      </p:pic>
      <p:sp>
        <p:nvSpPr>
          <p:cNvPr id="65" name="フリーフォーム 64"/>
          <p:cNvSpPr/>
          <p:nvPr/>
        </p:nvSpPr>
        <p:spPr>
          <a:xfrm>
            <a:off x="753473" y="3011481"/>
            <a:ext cx="313379" cy="309160"/>
          </a:xfrm>
          <a:custGeom>
            <a:avLst/>
            <a:gdLst>
              <a:gd name="connsiteX0" fmla="*/ 197644 w 407194"/>
              <a:gd name="connsiteY0" fmla="*/ 0 h 397669"/>
              <a:gd name="connsiteX1" fmla="*/ 178594 w 407194"/>
              <a:gd name="connsiteY1" fmla="*/ 47625 h 397669"/>
              <a:gd name="connsiteX2" fmla="*/ 161925 w 407194"/>
              <a:gd name="connsiteY2" fmla="*/ 57150 h 397669"/>
              <a:gd name="connsiteX3" fmla="*/ 150019 w 407194"/>
              <a:gd name="connsiteY3" fmla="*/ 61912 h 397669"/>
              <a:gd name="connsiteX4" fmla="*/ 157162 w 407194"/>
              <a:gd name="connsiteY4" fmla="*/ 69056 h 397669"/>
              <a:gd name="connsiteX5" fmla="*/ 133350 w 407194"/>
              <a:gd name="connsiteY5" fmla="*/ 83344 h 397669"/>
              <a:gd name="connsiteX6" fmla="*/ 92869 w 407194"/>
              <a:gd name="connsiteY6" fmla="*/ 71437 h 397669"/>
              <a:gd name="connsiteX7" fmla="*/ 95250 w 407194"/>
              <a:gd name="connsiteY7" fmla="*/ 97631 h 397669"/>
              <a:gd name="connsiteX8" fmla="*/ 92869 w 407194"/>
              <a:gd name="connsiteY8" fmla="*/ 111919 h 397669"/>
              <a:gd name="connsiteX9" fmla="*/ 52387 w 407194"/>
              <a:gd name="connsiteY9" fmla="*/ 111919 h 397669"/>
              <a:gd name="connsiteX10" fmla="*/ 0 w 407194"/>
              <a:gd name="connsiteY10" fmla="*/ 114300 h 397669"/>
              <a:gd name="connsiteX11" fmla="*/ 2381 w 407194"/>
              <a:gd name="connsiteY11" fmla="*/ 150019 h 397669"/>
              <a:gd name="connsiteX12" fmla="*/ 76200 w 407194"/>
              <a:gd name="connsiteY12" fmla="*/ 183356 h 397669"/>
              <a:gd name="connsiteX13" fmla="*/ 78581 w 407194"/>
              <a:gd name="connsiteY13" fmla="*/ 202406 h 397669"/>
              <a:gd name="connsiteX14" fmla="*/ 104775 w 407194"/>
              <a:gd name="connsiteY14" fmla="*/ 245269 h 397669"/>
              <a:gd name="connsiteX15" fmla="*/ 111919 w 407194"/>
              <a:gd name="connsiteY15" fmla="*/ 297656 h 397669"/>
              <a:gd name="connsiteX16" fmla="*/ 97631 w 407194"/>
              <a:gd name="connsiteY16" fmla="*/ 357187 h 397669"/>
              <a:gd name="connsiteX17" fmla="*/ 145256 w 407194"/>
              <a:gd name="connsiteY17" fmla="*/ 381000 h 397669"/>
              <a:gd name="connsiteX18" fmla="*/ 252412 w 407194"/>
              <a:gd name="connsiteY18" fmla="*/ 397669 h 397669"/>
              <a:gd name="connsiteX19" fmla="*/ 278606 w 407194"/>
              <a:gd name="connsiteY19" fmla="*/ 352425 h 397669"/>
              <a:gd name="connsiteX20" fmla="*/ 290512 w 407194"/>
              <a:gd name="connsiteY20" fmla="*/ 309562 h 397669"/>
              <a:gd name="connsiteX21" fmla="*/ 359569 w 407194"/>
              <a:gd name="connsiteY21" fmla="*/ 300037 h 397669"/>
              <a:gd name="connsiteX22" fmla="*/ 359569 w 407194"/>
              <a:gd name="connsiteY22" fmla="*/ 278606 h 397669"/>
              <a:gd name="connsiteX23" fmla="*/ 373856 w 407194"/>
              <a:gd name="connsiteY23" fmla="*/ 259556 h 397669"/>
              <a:gd name="connsiteX24" fmla="*/ 373856 w 407194"/>
              <a:gd name="connsiteY24" fmla="*/ 230981 h 397669"/>
              <a:gd name="connsiteX25" fmla="*/ 352425 w 407194"/>
              <a:gd name="connsiteY25" fmla="*/ 214312 h 397669"/>
              <a:gd name="connsiteX26" fmla="*/ 354806 w 407194"/>
              <a:gd name="connsiteY26" fmla="*/ 183356 h 397669"/>
              <a:gd name="connsiteX27" fmla="*/ 364331 w 407194"/>
              <a:gd name="connsiteY27" fmla="*/ 161925 h 397669"/>
              <a:gd name="connsiteX28" fmla="*/ 381000 w 407194"/>
              <a:gd name="connsiteY28" fmla="*/ 161925 h 397669"/>
              <a:gd name="connsiteX29" fmla="*/ 407194 w 407194"/>
              <a:gd name="connsiteY29" fmla="*/ 111919 h 397669"/>
              <a:gd name="connsiteX30" fmla="*/ 407194 w 407194"/>
              <a:gd name="connsiteY30" fmla="*/ 95250 h 397669"/>
              <a:gd name="connsiteX31" fmla="*/ 323850 w 407194"/>
              <a:gd name="connsiteY31" fmla="*/ 92869 h 397669"/>
              <a:gd name="connsiteX32" fmla="*/ 271462 w 407194"/>
              <a:gd name="connsiteY32" fmla="*/ 90487 h 397669"/>
              <a:gd name="connsiteX33" fmla="*/ 271462 w 407194"/>
              <a:gd name="connsiteY33" fmla="*/ 42862 h 397669"/>
              <a:gd name="connsiteX34" fmla="*/ 197644 w 407194"/>
              <a:gd name="connsiteY34" fmla="*/ 0 h 397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07194" h="397669">
                <a:moveTo>
                  <a:pt x="197644" y="0"/>
                </a:moveTo>
                <a:lnTo>
                  <a:pt x="178594" y="47625"/>
                </a:lnTo>
                <a:lnTo>
                  <a:pt x="161925" y="57150"/>
                </a:lnTo>
                <a:lnTo>
                  <a:pt x="150019" y="61912"/>
                </a:lnTo>
                <a:lnTo>
                  <a:pt x="157162" y="69056"/>
                </a:lnTo>
                <a:lnTo>
                  <a:pt x="133350" y="83344"/>
                </a:lnTo>
                <a:lnTo>
                  <a:pt x="92869" y="71437"/>
                </a:lnTo>
                <a:lnTo>
                  <a:pt x="95250" y="97631"/>
                </a:lnTo>
                <a:lnTo>
                  <a:pt x="92869" y="111919"/>
                </a:lnTo>
                <a:lnTo>
                  <a:pt x="52387" y="111919"/>
                </a:lnTo>
                <a:lnTo>
                  <a:pt x="0" y="114300"/>
                </a:lnTo>
                <a:lnTo>
                  <a:pt x="2381" y="150019"/>
                </a:lnTo>
                <a:lnTo>
                  <a:pt x="76200" y="183356"/>
                </a:lnTo>
                <a:lnTo>
                  <a:pt x="78581" y="202406"/>
                </a:lnTo>
                <a:lnTo>
                  <a:pt x="104775" y="245269"/>
                </a:lnTo>
                <a:lnTo>
                  <a:pt x="111919" y="297656"/>
                </a:lnTo>
                <a:lnTo>
                  <a:pt x="97631" y="357187"/>
                </a:lnTo>
                <a:lnTo>
                  <a:pt x="145256" y="381000"/>
                </a:lnTo>
                <a:lnTo>
                  <a:pt x="252412" y="397669"/>
                </a:lnTo>
                <a:lnTo>
                  <a:pt x="278606" y="352425"/>
                </a:lnTo>
                <a:lnTo>
                  <a:pt x="290512" y="309562"/>
                </a:lnTo>
                <a:lnTo>
                  <a:pt x="359569" y="300037"/>
                </a:lnTo>
                <a:lnTo>
                  <a:pt x="359569" y="278606"/>
                </a:lnTo>
                <a:lnTo>
                  <a:pt x="373856" y="259556"/>
                </a:lnTo>
                <a:lnTo>
                  <a:pt x="373856" y="230981"/>
                </a:lnTo>
                <a:lnTo>
                  <a:pt x="352425" y="214312"/>
                </a:lnTo>
                <a:lnTo>
                  <a:pt x="354806" y="183356"/>
                </a:lnTo>
                <a:lnTo>
                  <a:pt x="364331" y="161925"/>
                </a:lnTo>
                <a:lnTo>
                  <a:pt x="381000" y="161925"/>
                </a:lnTo>
                <a:lnTo>
                  <a:pt x="407194" y="111919"/>
                </a:lnTo>
                <a:lnTo>
                  <a:pt x="407194" y="95250"/>
                </a:lnTo>
                <a:lnTo>
                  <a:pt x="323850" y="92869"/>
                </a:lnTo>
                <a:lnTo>
                  <a:pt x="271462" y="90487"/>
                </a:lnTo>
                <a:lnTo>
                  <a:pt x="271462" y="42862"/>
                </a:lnTo>
                <a:lnTo>
                  <a:pt x="197644" y="0"/>
                </a:lnTo>
                <a:close/>
              </a:path>
            </a:pathLst>
          </a:cu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66" name="図 65"/>
          <p:cNvPicPr>
            <a:picLocks noChangeAspect="1"/>
          </p:cNvPicPr>
          <p:nvPr/>
        </p:nvPicPr>
        <p:blipFill rotWithShape="1">
          <a:blip r:embed="rId25" cstate="email">
            <a:extLst>
              <a:ext uri="{28A0092B-C50C-407E-A947-70E740481C1C}">
                <a14:useLocalDpi xmlns:a14="http://schemas.microsoft.com/office/drawing/2010/main"/>
              </a:ext>
            </a:extLst>
          </a:blip>
          <a:srcRect/>
          <a:stretch/>
        </p:blipFill>
        <p:spPr>
          <a:xfrm>
            <a:off x="828262" y="3108859"/>
            <a:ext cx="196323" cy="54709"/>
          </a:xfrm>
          <a:prstGeom prst="rect">
            <a:avLst/>
          </a:prstGeom>
        </p:spPr>
      </p:pic>
      <p:sp>
        <p:nvSpPr>
          <p:cNvPr id="67" name="フリーフォーム 66"/>
          <p:cNvSpPr/>
          <p:nvPr/>
        </p:nvSpPr>
        <p:spPr>
          <a:xfrm>
            <a:off x="1261110" y="3204012"/>
            <a:ext cx="108125" cy="109224"/>
          </a:xfrm>
          <a:custGeom>
            <a:avLst/>
            <a:gdLst>
              <a:gd name="connsiteX0" fmla="*/ 0 w 140494"/>
              <a:gd name="connsiteY0" fmla="*/ 52387 h 140494"/>
              <a:gd name="connsiteX1" fmla="*/ 42863 w 140494"/>
              <a:gd name="connsiteY1" fmla="*/ 111919 h 140494"/>
              <a:gd name="connsiteX2" fmla="*/ 69056 w 140494"/>
              <a:gd name="connsiteY2" fmla="*/ 140494 h 140494"/>
              <a:gd name="connsiteX3" fmla="*/ 128588 w 140494"/>
              <a:gd name="connsiteY3" fmla="*/ 80962 h 140494"/>
              <a:gd name="connsiteX4" fmla="*/ 140494 w 140494"/>
              <a:gd name="connsiteY4" fmla="*/ 61912 h 140494"/>
              <a:gd name="connsiteX5" fmla="*/ 111919 w 140494"/>
              <a:gd name="connsiteY5" fmla="*/ 0 h 140494"/>
              <a:gd name="connsiteX6" fmla="*/ 76200 w 140494"/>
              <a:gd name="connsiteY6" fmla="*/ 9525 h 140494"/>
              <a:gd name="connsiteX7" fmla="*/ 59531 w 140494"/>
              <a:gd name="connsiteY7" fmla="*/ 19050 h 140494"/>
              <a:gd name="connsiteX8" fmla="*/ 0 w 140494"/>
              <a:gd name="connsiteY8" fmla="*/ 52387 h 140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494" h="140494">
                <a:moveTo>
                  <a:pt x="0" y="52387"/>
                </a:moveTo>
                <a:lnTo>
                  <a:pt x="42863" y="111919"/>
                </a:lnTo>
                <a:lnTo>
                  <a:pt x="69056" y="140494"/>
                </a:lnTo>
                <a:lnTo>
                  <a:pt x="128588" y="80962"/>
                </a:lnTo>
                <a:lnTo>
                  <a:pt x="140494" y="61912"/>
                </a:lnTo>
                <a:lnTo>
                  <a:pt x="111919" y="0"/>
                </a:lnTo>
                <a:lnTo>
                  <a:pt x="76200" y="9525"/>
                </a:lnTo>
                <a:lnTo>
                  <a:pt x="59531" y="19050"/>
                </a:lnTo>
                <a:lnTo>
                  <a:pt x="0" y="52387"/>
                </a:lnTo>
                <a:close/>
              </a:path>
            </a:pathLst>
          </a:cu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68" name="図 67"/>
          <p:cNvPicPr>
            <a:picLocks noChangeAspect="1"/>
          </p:cNvPicPr>
          <p:nvPr/>
        </p:nvPicPr>
        <p:blipFill rotWithShape="1">
          <a:blip r:embed="rId26" cstate="email">
            <a:extLst>
              <a:ext uri="{28A0092B-C50C-407E-A947-70E740481C1C}">
                <a14:useLocalDpi xmlns:a14="http://schemas.microsoft.com/office/drawing/2010/main"/>
              </a:ext>
            </a:extLst>
          </a:blip>
          <a:srcRect/>
          <a:stretch/>
        </p:blipFill>
        <p:spPr>
          <a:xfrm>
            <a:off x="1178960" y="3229559"/>
            <a:ext cx="378717" cy="35543"/>
          </a:xfrm>
          <a:prstGeom prst="rect">
            <a:avLst/>
          </a:prstGeom>
        </p:spPr>
      </p:pic>
      <p:sp>
        <p:nvSpPr>
          <p:cNvPr id="69" name="フリーフォーム 68"/>
          <p:cNvSpPr/>
          <p:nvPr/>
        </p:nvSpPr>
        <p:spPr>
          <a:xfrm>
            <a:off x="1497518" y="4270335"/>
            <a:ext cx="258401" cy="122183"/>
          </a:xfrm>
          <a:custGeom>
            <a:avLst/>
            <a:gdLst>
              <a:gd name="connsiteX0" fmla="*/ 0 w 335757"/>
              <a:gd name="connsiteY0" fmla="*/ 0 h 157162"/>
              <a:gd name="connsiteX1" fmla="*/ 0 w 335757"/>
              <a:gd name="connsiteY1" fmla="*/ 0 h 157162"/>
              <a:gd name="connsiteX2" fmla="*/ 261938 w 335757"/>
              <a:gd name="connsiteY2" fmla="*/ 2381 h 157162"/>
              <a:gd name="connsiteX3" fmla="*/ 254794 w 335757"/>
              <a:gd name="connsiteY3" fmla="*/ 26194 h 157162"/>
              <a:gd name="connsiteX4" fmla="*/ 300038 w 335757"/>
              <a:gd name="connsiteY4" fmla="*/ 52387 h 157162"/>
              <a:gd name="connsiteX5" fmla="*/ 335757 w 335757"/>
              <a:gd name="connsiteY5" fmla="*/ 121444 h 157162"/>
              <a:gd name="connsiteX6" fmla="*/ 285750 w 335757"/>
              <a:gd name="connsiteY6" fmla="*/ 145256 h 157162"/>
              <a:gd name="connsiteX7" fmla="*/ 257175 w 335757"/>
              <a:gd name="connsiteY7" fmla="*/ 157162 h 157162"/>
              <a:gd name="connsiteX8" fmla="*/ 173832 w 335757"/>
              <a:gd name="connsiteY8" fmla="*/ 154781 h 157162"/>
              <a:gd name="connsiteX9" fmla="*/ 147638 w 335757"/>
              <a:gd name="connsiteY9" fmla="*/ 128587 h 157162"/>
              <a:gd name="connsiteX10" fmla="*/ 114300 w 335757"/>
              <a:gd name="connsiteY10" fmla="*/ 140494 h 157162"/>
              <a:gd name="connsiteX11" fmla="*/ 71438 w 335757"/>
              <a:gd name="connsiteY11" fmla="*/ 126206 h 157162"/>
              <a:gd name="connsiteX12" fmla="*/ 66675 w 335757"/>
              <a:gd name="connsiteY12" fmla="*/ 95250 h 157162"/>
              <a:gd name="connsiteX13" fmla="*/ 0 w 335757"/>
              <a:gd name="connsiteY13" fmla="*/ 0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757" h="157162">
                <a:moveTo>
                  <a:pt x="0" y="0"/>
                </a:moveTo>
                <a:lnTo>
                  <a:pt x="0" y="0"/>
                </a:lnTo>
                <a:lnTo>
                  <a:pt x="261938" y="2381"/>
                </a:lnTo>
                <a:lnTo>
                  <a:pt x="254794" y="26194"/>
                </a:lnTo>
                <a:lnTo>
                  <a:pt x="300038" y="52387"/>
                </a:lnTo>
                <a:lnTo>
                  <a:pt x="335757" y="121444"/>
                </a:lnTo>
                <a:lnTo>
                  <a:pt x="285750" y="145256"/>
                </a:lnTo>
                <a:lnTo>
                  <a:pt x="257175" y="157162"/>
                </a:lnTo>
                <a:lnTo>
                  <a:pt x="173832" y="154781"/>
                </a:lnTo>
                <a:lnTo>
                  <a:pt x="147638" y="128587"/>
                </a:lnTo>
                <a:lnTo>
                  <a:pt x="114300" y="140494"/>
                </a:lnTo>
                <a:lnTo>
                  <a:pt x="71438" y="126206"/>
                </a:lnTo>
                <a:lnTo>
                  <a:pt x="66675" y="95250"/>
                </a:lnTo>
                <a:lnTo>
                  <a:pt x="0" y="0"/>
                </a:lnTo>
                <a:close/>
              </a:path>
            </a:pathLst>
          </a:cu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70" name="図 69"/>
          <p:cNvPicPr>
            <a:picLocks noChangeAspect="1"/>
          </p:cNvPicPr>
          <p:nvPr/>
        </p:nvPicPr>
        <p:blipFill rotWithShape="1">
          <a:blip r:embed="rId27" cstate="email">
            <a:extLst>
              <a:ext uri="{28A0092B-C50C-407E-A947-70E740481C1C}">
                <a14:useLocalDpi xmlns:a14="http://schemas.microsoft.com/office/drawing/2010/main"/>
              </a:ext>
            </a:extLst>
          </a:blip>
          <a:srcRect/>
          <a:stretch/>
        </p:blipFill>
        <p:spPr>
          <a:xfrm>
            <a:off x="1546606" y="4312946"/>
            <a:ext cx="167160" cy="38130"/>
          </a:xfrm>
          <a:prstGeom prst="rect">
            <a:avLst/>
          </a:prstGeom>
        </p:spPr>
      </p:pic>
      <p:sp>
        <p:nvSpPr>
          <p:cNvPr id="71" name="フリーフォーム 70"/>
          <p:cNvSpPr/>
          <p:nvPr/>
        </p:nvSpPr>
        <p:spPr>
          <a:xfrm>
            <a:off x="2386341" y="3490956"/>
            <a:ext cx="375688" cy="385061"/>
          </a:xfrm>
          <a:custGeom>
            <a:avLst/>
            <a:gdLst>
              <a:gd name="connsiteX0" fmla="*/ 426244 w 488156"/>
              <a:gd name="connsiteY0" fmla="*/ 2381 h 495300"/>
              <a:gd name="connsiteX1" fmla="*/ 369094 w 488156"/>
              <a:gd name="connsiteY1" fmla="*/ 0 h 495300"/>
              <a:gd name="connsiteX2" fmla="*/ 330994 w 488156"/>
              <a:gd name="connsiteY2" fmla="*/ 28575 h 495300"/>
              <a:gd name="connsiteX3" fmla="*/ 328613 w 488156"/>
              <a:gd name="connsiteY3" fmla="*/ 61912 h 495300"/>
              <a:gd name="connsiteX4" fmla="*/ 338138 w 488156"/>
              <a:gd name="connsiteY4" fmla="*/ 66675 h 495300"/>
              <a:gd name="connsiteX5" fmla="*/ 326231 w 488156"/>
              <a:gd name="connsiteY5" fmla="*/ 92868 h 495300"/>
              <a:gd name="connsiteX6" fmla="*/ 319088 w 488156"/>
              <a:gd name="connsiteY6" fmla="*/ 128587 h 495300"/>
              <a:gd name="connsiteX7" fmla="*/ 288131 w 488156"/>
              <a:gd name="connsiteY7" fmla="*/ 157162 h 495300"/>
              <a:gd name="connsiteX8" fmla="*/ 264319 w 488156"/>
              <a:gd name="connsiteY8" fmla="*/ 197643 h 495300"/>
              <a:gd name="connsiteX9" fmla="*/ 238125 w 488156"/>
              <a:gd name="connsiteY9" fmla="*/ 197643 h 495300"/>
              <a:gd name="connsiteX10" fmla="*/ 192881 w 488156"/>
              <a:gd name="connsiteY10" fmla="*/ 223837 h 495300"/>
              <a:gd name="connsiteX11" fmla="*/ 197644 w 488156"/>
              <a:gd name="connsiteY11" fmla="*/ 240506 h 495300"/>
              <a:gd name="connsiteX12" fmla="*/ 171450 w 488156"/>
              <a:gd name="connsiteY12" fmla="*/ 238125 h 495300"/>
              <a:gd name="connsiteX13" fmla="*/ 157163 w 488156"/>
              <a:gd name="connsiteY13" fmla="*/ 245268 h 495300"/>
              <a:gd name="connsiteX14" fmla="*/ 123825 w 488156"/>
              <a:gd name="connsiteY14" fmla="*/ 278606 h 495300"/>
              <a:gd name="connsiteX15" fmla="*/ 0 w 488156"/>
              <a:gd name="connsiteY15" fmla="*/ 292893 h 495300"/>
              <a:gd name="connsiteX16" fmla="*/ 28575 w 488156"/>
              <a:gd name="connsiteY16" fmla="*/ 323850 h 495300"/>
              <a:gd name="connsiteX17" fmla="*/ 38100 w 488156"/>
              <a:gd name="connsiteY17" fmla="*/ 342900 h 495300"/>
              <a:gd name="connsiteX18" fmla="*/ 42863 w 488156"/>
              <a:gd name="connsiteY18" fmla="*/ 369093 h 495300"/>
              <a:gd name="connsiteX19" fmla="*/ 61913 w 488156"/>
              <a:gd name="connsiteY19" fmla="*/ 381000 h 495300"/>
              <a:gd name="connsiteX20" fmla="*/ 38100 w 488156"/>
              <a:gd name="connsiteY20" fmla="*/ 388143 h 495300"/>
              <a:gd name="connsiteX21" fmla="*/ 7144 w 488156"/>
              <a:gd name="connsiteY21" fmla="*/ 431006 h 495300"/>
              <a:gd name="connsiteX22" fmla="*/ 69056 w 488156"/>
              <a:gd name="connsiteY22" fmla="*/ 442912 h 495300"/>
              <a:gd name="connsiteX23" fmla="*/ 161925 w 488156"/>
              <a:gd name="connsiteY23" fmla="*/ 433387 h 495300"/>
              <a:gd name="connsiteX24" fmla="*/ 190500 w 488156"/>
              <a:gd name="connsiteY24" fmla="*/ 473868 h 495300"/>
              <a:gd name="connsiteX25" fmla="*/ 190500 w 488156"/>
              <a:gd name="connsiteY25" fmla="*/ 495300 h 495300"/>
              <a:gd name="connsiteX26" fmla="*/ 240506 w 488156"/>
              <a:gd name="connsiteY26" fmla="*/ 485775 h 495300"/>
              <a:gd name="connsiteX27" fmla="*/ 242888 w 488156"/>
              <a:gd name="connsiteY27" fmla="*/ 471487 h 495300"/>
              <a:gd name="connsiteX28" fmla="*/ 285750 w 488156"/>
              <a:gd name="connsiteY28" fmla="*/ 476250 h 495300"/>
              <a:gd name="connsiteX29" fmla="*/ 309563 w 488156"/>
              <a:gd name="connsiteY29" fmla="*/ 464343 h 495300"/>
              <a:gd name="connsiteX30" fmla="*/ 302419 w 488156"/>
              <a:gd name="connsiteY30" fmla="*/ 402431 h 495300"/>
              <a:gd name="connsiteX31" fmla="*/ 304800 w 488156"/>
              <a:gd name="connsiteY31" fmla="*/ 364331 h 495300"/>
              <a:gd name="connsiteX32" fmla="*/ 314325 w 488156"/>
              <a:gd name="connsiteY32" fmla="*/ 352425 h 495300"/>
              <a:gd name="connsiteX33" fmla="*/ 340519 w 488156"/>
              <a:gd name="connsiteY33" fmla="*/ 350043 h 495300"/>
              <a:gd name="connsiteX34" fmla="*/ 445294 w 488156"/>
              <a:gd name="connsiteY34" fmla="*/ 230981 h 495300"/>
              <a:gd name="connsiteX35" fmla="*/ 488156 w 488156"/>
              <a:gd name="connsiteY35" fmla="*/ 180975 h 495300"/>
              <a:gd name="connsiteX36" fmla="*/ 464344 w 488156"/>
              <a:gd name="connsiteY36" fmla="*/ 154781 h 495300"/>
              <a:gd name="connsiteX37" fmla="*/ 442913 w 488156"/>
              <a:gd name="connsiteY37" fmla="*/ 173831 h 495300"/>
              <a:gd name="connsiteX38" fmla="*/ 404813 w 488156"/>
              <a:gd name="connsiteY38" fmla="*/ 159543 h 495300"/>
              <a:gd name="connsiteX39" fmla="*/ 383381 w 488156"/>
              <a:gd name="connsiteY39" fmla="*/ 142875 h 495300"/>
              <a:gd name="connsiteX40" fmla="*/ 383381 w 488156"/>
              <a:gd name="connsiteY40" fmla="*/ 100012 h 495300"/>
              <a:gd name="connsiteX41" fmla="*/ 357188 w 488156"/>
              <a:gd name="connsiteY41" fmla="*/ 71437 h 495300"/>
              <a:gd name="connsiteX42" fmla="*/ 383381 w 488156"/>
              <a:gd name="connsiteY42" fmla="*/ 33337 h 495300"/>
              <a:gd name="connsiteX43" fmla="*/ 426244 w 488156"/>
              <a:gd name="connsiteY43" fmla="*/ 2381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88156" h="495300">
                <a:moveTo>
                  <a:pt x="426244" y="2381"/>
                </a:moveTo>
                <a:lnTo>
                  <a:pt x="369094" y="0"/>
                </a:lnTo>
                <a:lnTo>
                  <a:pt x="330994" y="28575"/>
                </a:lnTo>
                <a:lnTo>
                  <a:pt x="328613" y="61912"/>
                </a:lnTo>
                <a:lnTo>
                  <a:pt x="338138" y="66675"/>
                </a:lnTo>
                <a:lnTo>
                  <a:pt x="326231" y="92868"/>
                </a:lnTo>
                <a:lnTo>
                  <a:pt x="319088" y="128587"/>
                </a:lnTo>
                <a:lnTo>
                  <a:pt x="288131" y="157162"/>
                </a:lnTo>
                <a:lnTo>
                  <a:pt x="264319" y="197643"/>
                </a:lnTo>
                <a:lnTo>
                  <a:pt x="238125" y="197643"/>
                </a:lnTo>
                <a:lnTo>
                  <a:pt x="192881" y="223837"/>
                </a:lnTo>
                <a:lnTo>
                  <a:pt x="197644" y="240506"/>
                </a:lnTo>
                <a:lnTo>
                  <a:pt x="171450" y="238125"/>
                </a:lnTo>
                <a:lnTo>
                  <a:pt x="157163" y="245268"/>
                </a:lnTo>
                <a:lnTo>
                  <a:pt x="123825" y="278606"/>
                </a:lnTo>
                <a:lnTo>
                  <a:pt x="0" y="292893"/>
                </a:lnTo>
                <a:lnTo>
                  <a:pt x="28575" y="323850"/>
                </a:lnTo>
                <a:lnTo>
                  <a:pt x="38100" y="342900"/>
                </a:lnTo>
                <a:lnTo>
                  <a:pt x="42863" y="369093"/>
                </a:lnTo>
                <a:lnTo>
                  <a:pt x="61913" y="381000"/>
                </a:lnTo>
                <a:lnTo>
                  <a:pt x="38100" y="388143"/>
                </a:lnTo>
                <a:lnTo>
                  <a:pt x="7144" y="431006"/>
                </a:lnTo>
                <a:lnTo>
                  <a:pt x="69056" y="442912"/>
                </a:lnTo>
                <a:lnTo>
                  <a:pt x="161925" y="433387"/>
                </a:lnTo>
                <a:lnTo>
                  <a:pt x="190500" y="473868"/>
                </a:lnTo>
                <a:lnTo>
                  <a:pt x="190500" y="495300"/>
                </a:lnTo>
                <a:lnTo>
                  <a:pt x="240506" y="485775"/>
                </a:lnTo>
                <a:lnTo>
                  <a:pt x="242888" y="471487"/>
                </a:lnTo>
                <a:lnTo>
                  <a:pt x="285750" y="476250"/>
                </a:lnTo>
                <a:lnTo>
                  <a:pt x="309563" y="464343"/>
                </a:lnTo>
                <a:lnTo>
                  <a:pt x="302419" y="402431"/>
                </a:lnTo>
                <a:lnTo>
                  <a:pt x="304800" y="364331"/>
                </a:lnTo>
                <a:lnTo>
                  <a:pt x="314325" y="352425"/>
                </a:lnTo>
                <a:lnTo>
                  <a:pt x="340519" y="350043"/>
                </a:lnTo>
                <a:lnTo>
                  <a:pt x="445294" y="230981"/>
                </a:lnTo>
                <a:lnTo>
                  <a:pt x="488156" y="180975"/>
                </a:lnTo>
                <a:lnTo>
                  <a:pt x="464344" y="154781"/>
                </a:lnTo>
                <a:lnTo>
                  <a:pt x="442913" y="173831"/>
                </a:lnTo>
                <a:lnTo>
                  <a:pt x="404813" y="159543"/>
                </a:lnTo>
                <a:lnTo>
                  <a:pt x="383381" y="142875"/>
                </a:lnTo>
                <a:lnTo>
                  <a:pt x="383381" y="100012"/>
                </a:lnTo>
                <a:lnTo>
                  <a:pt x="357188" y="71437"/>
                </a:lnTo>
                <a:lnTo>
                  <a:pt x="383381" y="33337"/>
                </a:lnTo>
                <a:lnTo>
                  <a:pt x="426244" y="2381"/>
                </a:lnTo>
                <a:close/>
              </a:path>
            </a:pathLst>
          </a:cu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72" name="図 71"/>
          <p:cNvPicPr>
            <a:picLocks noChangeAspect="1"/>
          </p:cNvPicPr>
          <p:nvPr/>
        </p:nvPicPr>
        <p:blipFill rotWithShape="1">
          <a:blip r:embed="rId28" cstate="email">
            <a:extLst>
              <a:ext uri="{28A0092B-C50C-407E-A947-70E740481C1C}">
                <a14:useLocalDpi xmlns:a14="http://schemas.microsoft.com/office/drawing/2010/main"/>
              </a:ext>
            </a:extLst>
          </a:blip>
          <a:srcRect/>
          <a:stretch/>
        </p:blipFill>
        <p:spPr>
          <a:xfrm>
            <a:off x="2504854" y="3700023"/>
            <a:ext cx="233267" cy="48236"/>
          </a:xfrm>
          <a:prstGeom prst="rect">
            <a:avLst/>
          </a:prstGeom>
        </p:spPr>
      </p:pic>
      <p:pic>
        <p:nvPicPr>
          <p:cNvPr id="73" name="Picture 3" descr="\\konas101\Home01$\07069723\Documents\ユネスコスクール\ユネスコからのＣＤ資料ロゴなど在中\eng\img\aspnetlogostrans_eng.gif"/>
          <p:cNvPicPr>
            <a:picLocks noChangeAspect="1" noChangeArrowheads="1"/>
          </p:cNvPicPr>
          <p:nvPr/>
        </p:nvPicPr>
        <p:blipFill rotWithShape="1">
          <a:blip r:embed="rId29" cstate="email">
            <a:lum contrast="56000"/>
            <a:grayscl/>
            <a:extLst>
              <a:ext uri="{28A0092B-C50C-407E-A947-70E740481C1C}">
                <a14:useLocalDpi xmlns:a14="http://schemas.microsoft.com/office/drawing/2010/main"/>
              </a:ext>
            </a:extLst>
          </a:blip>
          <a:srcRect l="15547" t="13352" r="58975" b="43275"/>
          <a:stretch/>
        </p:blipFill>
        <p:spPr bwMode="auto">
          <a:xfrm>
            <a:off x="775897" y="3171614"/>
            <a:ext cx="219716" cy="149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図 74"/>
          <p:cNvPicPr>
            <a:picLocks noChangeAspect="1"/>
          </p:cNvPicPr>
          <p:nvPr/>
        </p:nvPicPr>
        <p:blipFill rotWithShape="1">
          <a:blip r:embed="rId30" cstate="email">
            <a:extLst>
              <a:ext uri="{28A0092B-C50C-407E-A947-70E740481C1C}">
                <a14:useLocalDpi xmlns:a14="http://schemas.microsoft.com/office/drawing/2010/main"/>
              </a:ext>
            </a:extLst>
          </a:blip>
          <a:srcRect/>
          <a:stretch/>
        </p:blipFill>
        <p:spPr>
          <a:xfrm>
            <a:off x="682826" y="2890270"/>
            <a:ext cx="183336" cy="35543"/>
          </a:xfrm>
          <a:prstGeom prst="rect">
            <a:avLst/>
          </a:prstGeom>
        </p:spPr>
      </p:pic>
      <p:pic>
        <p:nvPicPr>
          <p:cNvPr id="76" name="図 75"/>
          <p:cNvPicPr>
            <a:picLocks noChangeAspect="1"/>
          </p:cNvPicPr>
          <p:nvPr/>
        </p:nvPicPr>
        <p:blipFill rotWithShape="1">
          <a:blip r:embed="rId31" cstate="email">
            <a:extLst>
              <a:ext uri="{28A0092B-C50C-407E-A947-70E740481C1C}">
                <a14:useLocalDpi xmlns:a14="http://schemas.microsoft.com/office/drawing/2010/main"/>
              </a:ext>
            </a:extLst>
          </a:blip>
          <a:srcRect/>
          <a:stretch/>
        </p:blipFill>
        <p:spPr>
          <a:xfrm>
            <a:off x="50977" y="4404278"/>
            <a:ext cx="1192417" cy="258231"/>
          </a:xfrm>
          <a:prstGeom prst="rect">
            <a:avLst/>
          </a:prstGeom>
        </p:spPr>
      </p:pic>
      <p:pic>
        <p:nvPicPr>
          <p:cNvPr id="77" name="図 76"/>
          <p:cNvPicPr>
            <a:picLocks noChangeAspect="1"/>
          </p:cNvPicPr>
          <p:nvPr/>
        </p:nvPicPr>
        <p:blipFill>
          <a:blip r:embed="rId32" cstate="email">
            <a:extLst>
              <a:ext uri="{28A0092B-C50C-407E-A947-70E740481C1C}">
                <a14:useLocalDpi xmlns:a14="http://schemas.microsoft.com/office/drawing/2010/main"/>
              </a:ext>
            </a:extLst>
          </a:blip>
          <a:stretch>
            <a:fillRect/>
          </a:stretch>
        </p:blipFill>
        <p:spPr>
          <a:xfrm>
            <a:off x="1690078" y="5866995"/>
            <a:ext cx="797500" cy="604207"/>
          </a:xfrm>
          <a:prstGeom prst="rect">
            <a:avLst/>
          </a:prstGeom>
          <a:ln w="19050">
            <a:solidFill>
              <a:schemeClr val="accent2">
                <a:lumMod val="60000"/>
                <a:lumOff val="40000"/>
              </a:schemeClr>
            </a:solidFill>
          </a:ln>
        </p:spPr>
      </p:pic>
      <p:cxnSp>
        <p:nvCxnSpPr>
          <p:cNvPr id="78" name="直線コネクタ 77"/>
          <p:cNvCxnSpPr>
            <a:endCxn id="65" idx="11"/>
          </p:cNvCxnSpPr>
          <p:nvPr/>
        </p:nvCxnSpPr>
        <p:spPr>
          <a:xfrm flipV="1">
            <a:off x="119839" y="3128110"/>
            <a:ext cx="635466" cy="84368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9" name="直線コネクタ 78"/>
          <p:cNvCxnSpPr>
            <a:stCxn id="77" idx="0"/>
            <a:endCxn id="71" idx="22"/>
          </p:cNvCxnSpPr>
          <p:nvPr/>
        </p:nvCxnSpPr>
        <p:spPr>
          <a:xfrm flipV="1">
            <a:off x="2088828" y="3835289"/>
            <a:ext cx="350659" cy="2031706"/>
          </a:xfrm>
          <a:prstGeom prst="line">
            <a:avLst/>
          </a:prstGeom>
          <a:ln w="190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80" name="図 79"/>
          <p:cNvPicPr>
            <a:picLocks noChangeAspect="1"/>
          </p:cNvPicPr>
          <p:nvPr/>
        </p:nvPicPr>
        <p:blipFill rotWithShape="1">
          <a:blip r:embed="rId33" cstate="email">
            <a:extLst>
              <a:ext uri="{BEBA8EAE-BF5A-486C-A8C5-ECC9F3942E4B}">
                <a14:imgProps xmlns:a14="http://schemas.microsoft.com/office/drawing/2010/main">
                  <a14:imgLayer r:embed="rId34">
                    <a14:imgEffect>
                      <a14:brightnessContrast bright="20000" contrast="-20000"/>
                    </a14:imgEffect>
                  </a14:imgLayer>
                </a14:imgProps>
              </a:ext>
              <a:ext uri="{28A0092B-C50C-407E-A947-70E740481C1C}">
                <a14:useLocalDpi xmlns:a14="http://schemas.microsoft.com/office/drawing/2010/main"/>
              </a:ext>
            </a:extLst>
          </a:blip>
          <a:srcRect/>
          <a:stretch/>
        </p:blipFill>
        <p:spPr>
          <a:xfrm>
            <a:off x="4894287" y="3638770"/>
            <a:ext cx="1528745" cy="845421"/>
          </a:xfrm>
          <a:prstGeom prst="rect">
            <a:avLst/>
          </a:prstGeom>
          <a:ln w="19050">
            <a:solidFill>
              <a:schemeClr val="accent6"/>
            </a:solidFill>
          </a:ln>
        </p:spPr>
      </p:pic>
      <p:cxnSp>
        <p:nvCxnSpPr>
          <p:cNvPr id="81" name="直線コネクタ 80"/>
          <p:cNvCxnSpPr>
            <a:endCxn id="80" idx="1"/>
          </p:cNvCxnSpPr>
          <p:nvPr/>
        </p:nvCxnSpPr>
        <p:spPr>
          <a:xfrm>
            <a:off x="4005057" y="3922404"/>
            <a:ext cx="889230" cy="139077"/>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82" name="図 81"/>
          <p:cNvPicPr>
            <a:picLocks noChangeAspect="1"/>
          </p:cNvPicPr>
          <p:nvPr/>
        </p:nvPicPr>
        <p:blipFill rotWithShape="1">
          <a:blip r:embed="rId35" cstate="email">
            <a:extLst>
              <a:ext uri="{28A0092B-C50C-407E-A947-70E740481C1C}">
                <a14:useLocalDpi xmlns:a14="http://schemas.microsoft.com/office/drawing/2010/main"/>
              </a:ext>
            </a:extLst>
          </a:blip>
          <a:srcRect/>
          <a:stretch/>
        </p:blipFill>
        <p:spPr>
          <a:xfrm>
            <a:off x="4933175" y="4538669"/>
            <a:ext cx="1236053" cy="123840"/>
          </a:xfrm>
          <a:prstGeom prst="rect">
            <a:avLst/>
          </a:prstGeom>
        </p:spPr>
      </p:pic>
      <p:sp>
        <p:nvSpPr>
          <p:cNvPr id="84" name="円/楕円 83"/>
          <p:cNvSpPr/>
          <p:nvPr/>
        </p:nvSpPr>
        <p:spPr>
          <a:xfrm rot="1947024">
            <a:off x="4784950" y="4661678"/>
            <a:ext cx="54289" cy="35543"/>
          </a:xfrm>
          <a:prstGeom prst="ellipse">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85" name="直線コネクタ 84"/>
          <p:cNvCxnSpPr/>
          <p:nvPr/>
        </p:nvCxnSpPr>
        <p:spPr>
          <a:xfrm>
            <a:off x="4890246" y="4703396"/>
            <a:ext cx="1009318" cy="341265"/>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86" name="図 85"/>
          <p:cNvPicPr>
            <a:picLocks noChangeAspect="1"/>
          </p:cNvPicPr>
          <p:nvPr/>
        </p:nvPicPr>
        <p:blipFill>
          <a:blip r:embed="rId36" cstate="email">
            <a:extLst>
              <a:ext uri="{28A0092B-C50C-407E-A947-70E740481C1C}">
                <a14:useLocalDpi xmlns:a14="http://schemas.microsoft.com/office/drawing/2010/main"/>
              </a:ext>
            </a:extLst>
          </a:blip>
          <a:stretch>
            <a:fillRect/>
          </a:stretch>
        </p:blipFill>
        <p:spPr>
          <a:xfrm>
            <a:off x="6822053" y="5040001"/>
            <a:ext cx="786131" cy="595593"/>
          </a:xfrm>
          <a:prstGeom prst="rect">
            <a:avLst/>
          </a:prstGeom>
          <a:ln w="12700">
            <a:solidFill>
              <a:schemeClr val="accent6"/>
            </a:solidFill>
          </a:ln>
        </p:spPr>
      </p:pic>
      <p:pic>
        <p:nvPicPr>
          <p:cNvPr id="87" name="図 86"/>
          <p:cNvPicPr>
            <a:picLocks noChangeAspect="1"/>
          </p:cNvPicPr>
          <p:nvPr/>
        </p:nvPicPr>
        <p:blipFill rotWithShape="1">
          <a:blip r:embed="rId37" cstate="email">
            <a:extLst>
              <a:ext uri="{28A0092B-C50C-407E-A947-70E740481C1C}">
                <a14:useLocalDpi xmlns:a14="http://schemas.microsoft.com/office/drawing/2010/main"/>
              </a:ext>
            </a:extLst>
          </a:blip>
          <a:srcRect/>
          <a:stretch/>
        </p:blipFill>
        <p:spPr>
          <a:xfrm>
            <a:off x="5994197" y="4752602"/>
            <a:ext cx="1576838" cy="229232"/>
          </a:xfrm>
          <a:prstGeom prst="rect">
            <a:avLst/>
          </a:prstGeom>
        </p:spPr>
      </p:pic>
      <p:cxnSp>
        <p:nvCxnSpPr>
          <p:cNvPr id="89" name="直線コネクタ 88"/>
          <p:cNvCxnSpPr>
            <a:endCxn id="50" idx="8"/>
          </p:cNvCxnSpPr>
          <p:nvPr/>
        </p:nvCxnSpPr>
        <p:spPr>
          <a:xfrm flipV="1">
            <a:off x="2824338" y="4157408"/>
            <a:ext cx="509471" cy="321856"/>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90" name="図 89"/>
          <p:cNvPicPr>
            <a:picLocks noChangeAspect="1"/>
          </p:cNvPicPr>
          <p:nvPr/>
        </p:nvPicPr>
        <p:blipFill>
          <a:blip r:embed="rId38" cstate="email">
            <a:extLst>
              <a:ext uri="{BEBA8EAE-BF5A-486C-A8C5-ECC9F3942E4B}">
                <a14:imgProps xmlns:a14="http://schemas.microsoft.com/office/drawing/2010/main">
                  <a14:imgLayer r:embed="rId39">
                    <a14:imgEffect>
                      <a14:sharpenSoften amount="25000"/>
                    </a14:imgEffect>
                  </a14:imgLayer>
                </a14:imgProps>
              </a:ext>
              <a:ext uri="{28A0092B-C50C-407E-A947-70E740481C1C}">
                <a14:useLocalDpi xmlns:a14="http://schemas.microsoft.com/office/drawing/2010/main"/>
              </a:ext>
            </a:extLst>
          </a:blip>
          <a:stretch>
            <a:fillRect/>
          </a:stretch>
        </p:blipFill>
        <p:spPr>
          <a:xfrm>
            <a:off x="5133634" y="805740"/>
            <a:ext cx="1384556" cy="928779"/>
          </a:xfrm>
          <a:prstGeom prst="rect">
            <a:avLst/>
          </a:prstGeom>
          <a:ln w="19050">
            <a:solidFill>
              <a:schemeClr val="accent6"/>
            </a:solidFill>
          </a:ln>
        </p:spPr>
      </p:pic>
      <p:pic>
        <p:nvPicPr>
          <p:cNvPr id="92" name="図 91"/>
          <p:cNvPicPr>
            <a:picLocks noChangeAspect="1"/>
          </p:cNvPicPr>
          <p:nvPr/>
        </p:nvPicPr>
        <p:blipFill rotWithShape="1">
          <a:blip r:embed="rId40" cstate="email">
            <a:extLst>
              <a:ext uri="{28A0092B-C50C-407E-A947-70E740481C1C}">
                <a14:useLocalDpi xmlns:a14="http://schemas.microsoft.com/office/drawing/2010/main"/>
              </a:ext>
            </a:extLst>
          </a:blip>
          <a:srcRect/>
          <a:stretch/>
        </p:blipFill>
        <p:spPr>
          <a:xfrm>
            <a:off x="4326459" y="3551476"/>
            <a:ext cx="210187" cy="52239"/>
          </a:xfrm>
          <a:prstGeom prst="rect">
            <a:avLst/>
          </a:prstGeom>
        </p:spPr>
      </p:pic>
      <p:cxnSp>
        <p:nvCxnSpPr>
          <p:cNvPr id="93" name="直線コネクタ 92"/>
          <p:cNvCxnSpPr>
            <a:cxnSpLocks/>
          </p:cNvCxnSpPr>
          <p:nvPr/>
        </p:nvCxnSpPr>
        <p:spPr>
          <a:xfrm flipH="1">
            <a:off x="4204307" y="1805562"/>
            <a:ext cx="1158537" cy="1422919"/>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94" name="図 93"/>
          <p:cNvPicPr>
            <a:picLocks noChangeAspect="1"/>
          </p:cNvPicPr>
          <p:nvPr/>
        </p:nvPicPr>
        <p:blipFill rotWithShape="1">
          <a:blip r:embed="rId41" cstate="email">
            <a:extLst>
              <a:ext uri="{28A0092B-C50C-407E-A947-70E740481C1C}">
                <a14:useLocalDpi xmlns:a14="http://schemas.microsoft.com/office/drawing/2010/main"/>
              </a:ext>
            </a:extLst>
          </a:blip>
          <a:srcRect/>
          <a:stretch/>
        </p:blipFill>
        <p:spPr>
          <a:xfrm>
            <a:off x="5158253" y="472051"/>
            <a:ext cx="1267585" cy="274387"/>
          </a:xfrm>
          <a:prstGeom prst="rect">
            <a:avLst/>
          </a:prstGeom>
        </p:spPr>
      </p:pic>
      <p:pic>
        <p:nvPicPr>
          <p:cNvPr id="95" name="図 94"/>
          <p:cNvPicPr>
            <a:picLocks noChangeAspect="1"/>
          </p:cNvPicPr>
          <p:nvPr/>
        </p:nvPicPr>
        <p:blipFill rotWithShape="1">
          <a:blip r:embed="rId42" cstate="email">
            <a:extLst>
              <a:ext uri="{28A0092B-C50C-407E-A947-70E740481C1C}">
                <a14:useLocalDpi xmlns:a14="http://schemas.microsoft.com/office/drawing/2010/main"/>
              </a:ext>
            </a:extLst>
          </a:blip>
          <a:srcRect/>
          <a:stretch/>
        </p:blipFill>
        <p:spPr>
          <a:xfrm>
            <a:off x="4784494" y="5770048"/>
            <a:ext cx="1698333" cy="1021343"/>
          </a:xfrm>
          <a:prstGeom prst="rect">
            <a:avLst/>
          </a:prstGeom>
          <a:ln w="19050">
            <a:solidFill>
              <a:schemeClr val="accent1"/>
            </a:solidFill>
          </a:ln>
        </p:spPr>
      </p:pic>
      <p:cxnSp>
        <p:nvCxnSpPr>
          <p:cNvPr id="96" name="直線コネクタ 95"/>
          <p:cNvCxnSpPr>
            <a:stCxn id="107" idx="0"/>
            <a:endCxn id="54" idx="7"/>
          </p:cNvCxnSpPr>
          <p:nvPr/>
        </p:nvCxnSpPr>
        <p:spPr>
          <a:xfrm flipV="1">
            <a:off x="812887" y="5184856"/>
            <a:ext cx="440892" cy="289246"/>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7" name="直線コネクタ 96"/>
          <p:cNvCxnSpPr>
            <a:stCxn id="107" idx="0"/>
            <a:endCxn id="34" idx="1"/>
          </p:cNvCxnSpPr>
          <p:nvPr/>
        </p:nvCxnSpPr>
        <p:spPr>
          <a:xfrm flipV="1">
            <a:off x="812887" y="3927852"/>
            <a:ext cx="688297" cy="154625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8" name="直線コネクタ 97"/>
          <p:cNvCxnSpPr>
            <a:stCxn id="107" idx="0"/>
            <a:endCxn id="67" idx="3"/>
          </p:cNvCxnSpPr>
          <p:nvPr/>
        </p:nvCxnSpPr>
        <p:spPr>
          <a:xfrm flipV="1">
            <a:off x="812887" y="3266954"/>
            <a:ext cx="547185" cy="220714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99" name="図 98"/>
          <p:cNvPicPr>
            <a:picLocks noChangeAspect="1"/>
          </p:cNvPicPr>
          <p:nvPr/>
        </p:nvPicPr>
        <p:blipFill rotWithShape="1">
          <a:blip r:embed="rId43" cstate="email">
            <a:extLst>
              <a:ext uri="{28A0092B-C50C-407E-A947-70E740481C1C}">
                <a14:useLocalDpi xmlns:a14="http://schemas.microsoft.com/office/drawing/2010/main"/>
              </a:ext>
            </a:extLst>
          </a:blip>
          <a:srcRect/>
          <a:stretch/>
        </p:blipFill>
        <p:spPr>
          <a:xfrm>
            <a:off x="6549750" y="6380008"/>
            <a:ext cx="1706270" cy="256361"/>
          </a:xfrm>
          <a:prstGeom prst="rect">
            <a:avLst/>
          </a:prstGeom>
        </p:spPr>
      </p:pic>
      <p:cxnSp>
        <p:nvCxnSpPr>
          <p:cNvPr id="100" name="直線コネクタ 99"/>
          <p:cNvCxnSpPr>
            <a:stCxn id="95" idx="0"/>
            <a:endCxn id="24" idx="19"/>
          </p:cNvCxnSpPr>
          <p:nvPr/>
        </p:nvCxnSpPr>
        <p:spPr>
          <a:xfrm flipH="1" flipV="1">
            <a:off x="4283109" y="4614669"/>
            <a:ext cx="1350552" cy="1155379"/>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1" name="直線コネクタ 100"/>
          <p:cNvCxnSpPr>
            <a:stCxn id="95" idx="0"/>
            <a:endCxn id="14" idx="4"/>
          </p:cNvCxnSpPr>
          <p:nvPr/>
        </p:nvCxnSpPr>
        <p:spPr>
          <a:xfrm flipV="1">
            <a:off x="5633661" y="3790860"/>
            <a:ext cx="1325081" cy="197918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2" name="直線コネクタ 101"/>
          <p:cNvCxnSpPr>
            <a:stCxn id="95" idx="0"/>
          </p:cNvCxnSpPr>
          <p:nvPr/>
        </p:nvCxnSpPr>
        <p:spPr>
          <a:xfrm flipH="1" flipV="1">
            <a:off x="3629266" y="4416877"/>
            <a:ext cx="2004395" cy="135317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3" name="直線コネクタ 102"/>
          <p:cNvCxnSpPr>
            <a:endCxn id="25" idx="116"/>
          </p:cNvCxnSpPr>
          <p:nvPr/>
        </p:nvCxnSpPr>
        <p:spPr>
          <a:xfrm flipH="1" flipV="1">
            <a:off x="3713163" y="3903786"/>
            <a:ext cx="1907421" cy="1841103"/>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4" name="直線コネクタ 103"/>
          <p:cNvCxnSpPr>
            <a:stCxn id="106" idx="0"/>
            <a:endCxn id="19" idx="3"/>
          </p:cNvCxnSpPr>
          <p:nvPr/>
        </p:nvCxnSpPr>
        <p:spPr>
          <a:xfrm flipV="1">
            <a:off x="3461020" y="4549875"/>
            <a:ext cx="138520" cy="462749"/>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05" name="正方形/長方形 104"/>
          <p:cNvSpPr/>
          <p:nvPr/>
        </p:nvSpPr>
        <p:spPr>
          <a:xfrm>
            <a:off x="2887180" y="5110458"/>
            <a:ext cx="439299" cy="1299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8" name="図 107"/>
          <p:cNvPicPr>
            <a:picLocks noChangeAspect="1"/>
          </p:cNvPicPr>
          <p:nvPr/>
        </p:nvPicPr>
        <p:blipFill rotWithShape="1">
          <a:blip r:embed="rId44" cstate="email">
            <a:extLst>
              <a:ext uri="{28A0092B-C50C-407E-A947-70E740481C1C}">
                <a14:useLocalDpi xmlns:a14="http://schemas.microsoft.com/office/drawing/2010/main"/>
              </a:ext>
            </a:extLst>
          </a:blip>
          <a:srcRect/>
          <a:stretch/>
        </p:blipFill>
        <p:spPr>
          <a:xfrm>
            <a:off x="179485" y="6522152"/>
            <a:ext cx="1440523" cy="233762"/>
          </a:xfrm>
          <a:prstGeom prst="rect">
            <a:avLst/>
          </a:prstGeom>
        </p:spPr>
      </p:pic>
      <p:cxnSp>
        <p:nvCxnSpPr>
          <p:cNvPr id="109" name="直線コネクタ 108"/>
          <p:cNvCxnSpPr>
            <a:stCxn id="107" idx="0"/>
          </p:cNvCxnSpPr>
          <p:nvPr/>
        </p:nvCxnSpPr>
        <p:spPr>
          <a:xfrm flipV="1">
            <a:off x="812887" y="2672360"/>
            <a:ext cx="513279" cy="2801742"/>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0" name="直線コネクタ 109"/>
          <p:cNvCxnSpPr>
            <a:stCxn id="107" idx="0"/>
          </p:cNvCxnSpPr>
          <p:nvPr/>
        </p:nvCxnSpPr>
        <p:spPr>
          <a:xfrm flipH="1" flipV="1">
            <a:off x="-7689" y="4731298"/>
            <a:ext cx="820576" cy="742804"/>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1" name="直線コネクタ 110"/>
          <p:cNvCxnSpPr>
            <a:stCxn id="107" idx="0"/>
          </p:cNvCxnSpPr>
          <p:nvPr/>
        </p:nvCxnSpPr>
        <p:spPr>
          <a:xfrm flipH="1" flipV="1">
            <a:off x="-17981" y="4427693"/>
            <a:ext cx="830868" cy="1046409"/>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2" name="直線コネクタ 111"/>
          <p:cNvCxnSpPr>
            <a:stCxn id="29" idx="133"/>
          </p:cNvCxnSpPr>
          <p:nvPr/>
        </p:nvCxnSpPr>
        <p:spPr>
          <a:xfrm>
            <a:off x="7770595" y="2993585"/>
            <a:ext cx="1373405" cy="1737713"/>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3" name="直線コネクタ 112"/>
          <p:cNvCxnSpPr>
            <a:stCxn id="27" idx="43"/>
          </p:cNvCxnSpPr>
          <p:nvPr/>
        </p:nvCxnSpPr>
        <p:spPr>
          <a:xfrm>
            <a:off x="7858560" y="3483551"/>
            <a:ext cx="1285440" cy="1481537"/>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4" name="直線コネクタ 113"/>
          <p:cNvCxnSpPr>
            <a:stCxn id="107" idx="0"/>
          </p:cNvCxnSpPr>
          <p:nvPr/>
        </p:nvCxnSpPr>
        <p:spPr>
          <a:xfrm flipH="1" flipV="1">
            <a:off x="-17981" y="5240394"/>
            <a:ext cx="830868" cy="23370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5" name="直線コネクタ 114"/>
          <p:cNvCxnSpPr/>
          <p:nvPr/>
        </p:nvCxnSpPr>
        <p:spPr>
          <a:xfrm flipH="1" flipV="1">
            <a:off x="8330607" y="5201491"/>
            <a:ext cx="818120" cy="17827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6" name="直線コネクタ 115"/>
          <p:cNvCxnSpPr>
            <a:stCxn id="107" idx="0"/>
          </p:cNvCxnSpPr>
          <p:nvPr/>
        </p:nvCxnSpPr>
        <p:spPr>
          <a:xfrm flipV="1">
            <a:off x="812887" y="4281198"/>
            <a:ext cx="962055" cy="1192904"/>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9" name="直線コネクタ 118"/>
          <p:cNvCxnSpPr/>
          <p:nvPr/>
        </p:nvCxnSpPr>
        <p:spPr>
          <a:xfrm flipH="1" flipV="1">
            <a:off x="3619315" y="4608870"/>
            <a:ext cx="115460" cy="133204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21" name="図 120"/>
          <p:cNvPicPr>
            <a:picLocks noChangeAspect="1"/>
          </p:cNvPicPr>
          <p:nvPr/>
        </p:nvPicPr>
        <p:blipFill rotWithShape="1">
          <a:blip r:embed="rId45" cstate="email">
            <a:extLst>
              <a:ext uri="{28A0092B-C50C-407E-A947-70E740481C1C}">
                <a14:useLocalDpi xmlns:a14="http://schemas.microsoft.com/office/drawing/2010/main"/>
              </a:ext>
            </a:extLst>
          </a:blip>
          <a:srcRect/>
          <a:stretch/>
        </p:blipFill>
        <p:spPr>
          <a:xfrm>
            <a:off x="1722092" y="6491697"/>
            <a:ext cx="1046435" cy="176806"/>
          </a:xfrm>
          <a:prstGeom prst="rect">
            <a:avLst/>
          </a:prstGeom>
        </p:spPr>
      </p:pic>
      <p:pic>
        <p:nvPicPr>
          <p:cNvPr id="122" name="図 121"/>
          <p:cNvPicPr>
            <a:picLocks noChangeAspect="1"/>
          </p:cNvPicPr>
          <p:nvPr/>
        </p:nvPicPr>
        <p:blipFill>
          <a:blip r:embed="rId46" cstate="email">
            <a:extLst>
              <a:ext uri="{28A0092B-C50C-407E-A947-70E740481C1C}">
                <a14:useLocalDpi xmlns:a14="http://schemas.microsoft.com/office/drawing/2010/main"/>
              </a:ext>
            </a:extLst>
          </a:blip>
          <a:stretch>
            <a:fillRect/>
          </a:stretch>
        </p:blipFill>
        <p:spPr>
          <a:xfrm>
            <a:off x="32515" y="1024179"/>
            <a:ext cx="1049248" cy="794937"/>
          </a:xfrm>
          <a:prstGeom prst="rect">
            <a:avLst/>
          </a:prstGeom>
          <a:ln w="19050">
            <a:solidFill>
              <a:srgbClr val="92D050"/>
            </a:solidFill>
          </a:ln>
        </p:spPr>
      </p:pic>
      <p:sp>
        <p:nvSpPr>
          <p:cNvPr id="123" name="フリーフォーム 122"/>
          <p:cNvSpPr/>
          <p:nvPr/>
        </p:nvSpPr>
        <p:spPr>
          <a:xfrm>
            <a:off x="1063186" y="2713429"/>
            <a:ext cx="75137" cy="136993"/>
          </a:xfrm>
          <a:custGeom>
            <a:avLst/>
            <a:gdLst>
              <a:gd name="connsiteX0" fmla="*/ 76200 w 97631"/>
              <a:gd name="connsiteY0" fmla="*/ 0 h 176212"/>
              <a:gd name="connsiteX1" fmla="*/ 40481 w 97631"/>
              <a:gd name="connsiteY1" fmla="*/ 57150 h 176212"/>
              <a:gd name="connsiteX2" fmla="*/ 21431 w 97631"/>
              <a:gd name="connsiteY2" fmla="*/ 69056 h 176212"/>
              <a:gd name="connsiteX3" fmla="*/ 0 w 97631"/>
              <a:gd name="connsiteY3" fmla="*/ 85725 h 176212"/>
              <a:gd name="connsiteX4" fmla="*/ 4763 w 97631"/>
              <a:gd name="connsiteY4" fmla="*/ 119062 h 176212"/>
              <a:gd name="connsiteX5" fmla="*/ 19050 w 97631"/>
              <a:gd name="connsiteY5" fmla="*/ 171450 h 176212"/>
              <a:gd name="connsiteX6" fmla="*/ 59531 w 97631"/>
              <a:gd name="connsiteY6" fmla="*/ 176212 h 176212"/>
              <a:gd name="connsiteX7" fmla="*/ 59531 w 97631"/>
              <a:gd name="connsiteY7" fmla="*/ 157162 h 176212"/>
              <a:gd name="connsiteX8" fmla="*/ 78581 w 97631"/>
              <a:gd name="connsiteY8" fmla="*/ 145256 h 176212"/>
              <a:gd name="connsiteX9" fmla="*/ 50006 w 97631"/>
              <a:gd name="connsiteY9" fmla="*/ 130968 h 176212"/>
              <a:gd name="connsiteX10" fmla="*/ 97631 w 97631"/>
              <a:gd name="connsiteY10" fmla="*/ 88106 h 176212"/>
              <a:gd name="connsiteX11" fmla="*/ 69056 w 97631"/>
              <a:gd name="connsiteY11" fmla="*/ 64293 h 176212"/>
              <a:gd name="connsiteX12" fmla="*/ 76200 w 97631"/>
              <a:gd name="connsiteY12" fmla="*/ 0 h 176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7631" h="176212">
                <a:moveTo>
                  <a:pt x="76200" y="0"/>
                </a:moveTo>
                <a:lnTo>
                  <a:pt x="40481" y="57150"/>
                </a:lnTo>
                <a:lnTo>
                  <a:pt x="21431" y="69056"/>
                </a:lnTo>
                <a:lnTo>
                  <a:pt x="0" y="85725"/>
                </a:lnTo>
                <a:lnTo>
                  <a:pt x="4763" y="119062"/>
                </a:lnTo>
                <a:lnTo>
                  <a:pt x="19050" y="171450"/>
                </a:lnTo>
                <a:lnTo>
                  <a:pt x="59531" y="176212"/>
                </a:lnTo>
                <a:lnTo>
                  <a:pt x="59531" y="157162"/>
                </a:lnTo>
                <a:lnTo>
                  <a:pt x="78581" y="145256"/>
                </a:lnTo>
                <a:lnTo>
                  <a:pt x="50006" y="130968"/>
                </a:lnTo>
                <a:lnTo>
                  <a:pt x="97631" y="88106"/>
                </a:lnTo>
                <a:lnTo>
                  <a:pt x="69056" y="64293"/>
                </a:lnTo>
                <a:lnTo>
                  <a:pt x="76200" y="0"/>
                </a:lnTo>
                <a:close/>
              </a:path>
            </a:pathLst>
          </a:cu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4" name="二等辺三角形 123"/>
          <p:cNvSpPr/>
          <p:nvPr/>
        </p:nvSpPr>
        <p:spPr>
          <a:xfrm rot="1128045">
            <a:off x="1134127" y="2782678"/>
            <a:ext cx="45487" cy="45150"/>
          </a:xfrm>
          <a:prstGeom prst="triangle">
            <a:avLst>
              <a:gd name="adj" fmla="val 74707"/>
            </a:avLst>
          </a:pr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5" name="直線コネクタ 124"/>
          <p:cNvCxnSpPr/>
          <p:nvPr/>
        </p:nvCxnSpPr>
        <p:spPr>
          <a:xfrm flipH="1" flipV="1">
            <a:off x="519155" y="1691669"/>
            <a:ext cx="553949" cy="1061885"/>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26" name="図 125"/>
          <p:cNvPicPr>
            <a:picLocks noChangeAspect="1"/>
          </p:cNvPicPr>
          <p:nvPr/>
        </p:nvPicPr>
        <p:blipFill>
          <a:blip r:embed="rId47" cstate="email">
            <a:extLst>
              <a:ext uri="{BEBA8EAE-BF5A-486C-A8C5-ECC9F3942E4B}">
                <a14:imgProps xmlns:a14="http://schemas.microsoft.com/office/drawing/2010/main">
                  <a14:imgLayer r:embed="rId48">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3119528" y="459813"/>
            <a:ext cx="1260574" cy="881859"/>
          </a:xfrm>
          <a:prstGeom prst="rect">
            <a:avLst/>
          </a:prstGeom>
          <a:ln w="19050">
            <a:solidFill>
              <a:srgbClr val="92D050"/>
            </a:solidFill>
          </a:ln>
        </p:spPr>
      </p:pic>
      <p:pic>
        <p:nvPicPr>
          <p:cNvPr id="127" name="図 126"/>
          <p:cNvPicPr>
            <a:picLocks noChangeAspect="1"/>
          </p:cNvPicPr>
          <p:nvPr/>
        </p:nvPicPr>
        <p:blipFill rotWithShape="1">
          <a:blip r:embed="rId49" cstate="email">
            <a:extLst>
              <a:ext uri="{28A0092B-C50C-407E-A947-70E740481C1C}">
                <a14:useLocalDpi xmlns:a14="http://schemas.microsoft.com/office/drawing/2010/main"/>
              </a:ext>
            </a:extLst>
          </a:blip>
          <a:srcRect/>
          <a:stretch/>
        </p:blipFill>
        <p:spPr>
          <a:xfrm>
            <a:off x="3131152" y="1388098"/>
            <a:ext cx="1003817" cy="295087"/>
          </a:xfrm>
          <a:prstGeom prst="rect">
            <a:avLst/>
          </a:prstGeom>
        </p:spPr>
      </p:pic>
      <p:pic>
        <p:nvPicPr>
          <p:cNvPr id="128" name="図 127"/>
          <p:cNvPicPr>
            <a:picLocks noChangeAspect="1"/>
          </p:cNvPicPr>
          <p:nvPr/>
        </p:nvPicPr>
        <p:blipFill rotWithShape="1">
          <a:blip r:embed="rId50" cstate="email">
            <a:extLst>
              <a:ext uri="{BEBA8EAE-BF5A-486C-A8C5-ECC9F3942E4B}">
                <a14:imgProps xmlns:a14="http://schemas.microsoft.com/office/drawing/2010/main">
                  <a14:imgLayer r:embed="rId51">
                    <a14:imgEffect>
                      <a14:brightnessContrast bright="20000" contrast="-20000"/>
                    </a14:imgEffect>
                  </a14:imgLayer>
                </a14:imgProps>
              </a:ext>
              <a:ext uri="{28A0092B-C50C-407E-A947-70E740481C1C}">
                <a14:useLocalDpi xmlns:a14="http://schemas.microsoft.com/office/drawing/2010/main"/>
              </a:ext>
            </a:extLst>
          </a:blip>
          <a:srcRect/>
          <a:stretch/>
        </p:blipFill>
        <p:spPr>
          <a:xfrm>
            <a:off x="1165292" y="511429"/>
            <a:ext cx="1851650" cy="793300"/>
          </a:xfrm>
          <a:prstGeom prst="rect">
            <a:avLst/>
          </a:prstGeom>
          <a:ln w="19050">
            <a:solidFill>
              <a:srgbClr val="92D050"/>
            </a:solidFill>
          </a:ln>
        </p:spPr>
      </p:pic>
      <p:pic>
        <p:nvPicPr>
          <p:cNvPr id="129" name="図 128"/>
          <p:cNvPicPr>
            <a:picLocks noChangeAspect="1"/>
          </p:cNvPicPr>
          <p:nvPr/>
        </p:nvPicPr>
        <p:blipFill rotWithShape="1">
          <a:blip r:embed="rId52" cstate="email">
            <a:extLst>
              <a:ext uri="{28A0092B-C50C-407E-A947-70E740481C1C}">
                <a14:useLocalDpi xmlns:a14="http://schemas.microsoft.com/office/drawing/2010/main"/>
              </a:ext>
            </a:extLst>
          </a:blip>
          <a:srcRect/>
          <a:stretch/>
        </p:blipFill>
        <p:spPr>
          <a:xfrm>
            <a:off x="1145638" y="1355691"/>
            <a:ext cx="1599249" cy="270681"/>
          </a:xfrm>
          <a:prstGeom prst="rect">
            <a:avLst/>
          </a:prstGeom>
        </p:spPr>
      </p:pic>
      <p:cxnSp>
        <p:nvCxnSpPr>
          <p:cNvPr id="130" name="直線コネクタ 129"/>
          <p:cNvCxnSpPr>
            <a:stCxn id="42" idx="48"/>
            <a:endCxn id="129" idx="2"/>
          </p:cNvCxnSpPr>
          <p:nvPr/>
        </p:nvCxnSpPr>
        <p:spPr>
          <a:xfrm flipV="1">
            <a:off x="1273938" y="1626372"/>
            <a:ext cx="671325" cy="933403"/>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31" name="直線コネクタ 130"/>
          <p:cNvCxnSpPr>
            <a:stCxn id="42" idx="47"/>
          </p:cNvCxnSpPr>
          <p:nvPr/>
        </p:nvCxnSpPr>
        <p:spPr>
          <a:xfrm flipV="1">
            <a:off x="1297762" y="1316772"/>
            <a:ext cx="1807419" cy="1265218"/>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32" name="直線コネクタ 131"/>
          <p:cNvCxnSpPr>
            <a:endCxn id="44" idx="21"/>
          </p:cNvCxnSpPr>
          <p:nvPr/>
        </p:nvCxnSpPr>
        <p:spPr>
          <a:xfrm flipH="1" flipV="1">
            <a:off x="8067480" y="4461015"/>
            <a:ext cx="1067346" cy="715317"/>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3" name="直線コネクタ 132"/>
          <p:cNvCxnSpPr>
            <a:stCxn id="107" idx="0"/>
          </p:cNvCxnSpPr>
          <p:nvPr/>
        </p:nvCxnSpPr>
        <p:spPr>
          <a:xfrm flipH="1" flipV="1">
            <a:off x="-17981" y="5035897"/>
            <a:ext cx="830868" cy="438205"/>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34" name="図 133"/>
          <p:cNvPicPr>
            <a:picLocks noChangeAspect="1"/>
          </p:cNvPicPr>
          <p:nvPr/>
        </p:nvPicPr>
        <p:blipFill>
          <a:blip r:embed="rId53" cstate="email">
            <a:extLst>
              <a:ext uri="{28A0092B-C50C-407E-A947-70E740481C1C}">
                <a14:useLocalDpi xmlns:a14="http://schemas.microsoft.com/office/drawing/2010/main"/>
              </a:ext>
            </a:extLst>
          </a:blip>
          <a:stretch>
            <a:fillRect/>
          </a:stretch>
        </p:blipFill>
        <p:spPr>
          <a:xfrm>
            <a:off x="1916984" y="2462733"/>
            <a:ext cx="679558" cy="514850"/>
          </a:xfrm>
          <a:prstGeom prst="rect">
            <a:avLst/>
          </a:prstGeom>
          <a:ln>
            <a:solidFill>
              <a:schemeClr val="accent6"/>
            </a:solidFill>
          </a:ln>
        </p:spPr>
      </p:pic>
      <p:cxnSp>
        <p:nvCxnSpPr>
          <p:cNvPr id="135" name="直線コネクタ 134"/>
          <p:cNvCxnSpPr>
            <a:stCxn id="95" idx="0"/>
          </p:cNvCxnSpPr>
          <p:nvPr/>
        </p:nvCxnSpPr>
        <p:spPr>
          <a:xfrm flipH="1" flipV="1">
            <a:off x="1585147" y="3210358"/>
            <a:ext cx="4048514" cy="255969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6" name="図 135"/>
          <p:cNvPicPr>
            <a:picLocks noChangeAspect="1"/>
          </p:cNvPicPr>
          <p:nvPr/>
        </p:nvPicPr>
        <p:blipFill rotWithShape="1">
          <a:blip r:embed="rId54" cstate="email">
            <a:extLst>
              <a:ext uri="{28A0092B-C50C-407E-A947-70E740481C1C}">
                <a14:useLocalDpi xmlns:a14="http://schemas.microsoft.com/office/drawing/2010/main"/>
              </a:ext>
            </a:extLst>
          </a:blip>
          <a:srcRect/>
          <a:stretch/>
        </p:blipFill>
        <p:spPr>
          <a:xfrm>
            <a:off x="2630297" y="2031222"/>
            <a:ext cx="1615477" cy="927944"/>
          </a:xfrm>
          <a:prstGeom prst="rect">
            <a:avLst/>
          </a:prstGeom>
          <a:ln w="19050">
            <a:solidFill>
              <a:schemeClr val="accent6"/>
            </a:solidFill>
          </a:ln>
        </p:spPr>
      </p:pic>
      <p:pic>
        <p:nvPicPr>
          <p:cNvPr id="138" name="図 137"/>
          <p:cNvPicPr>
            <a:picLocks noChangeAspect="1"/>
          </p:cNvPicPr>
          <p:nvPr/>
        </p:nvPicPr>
        <p:blipFill rotWithShape="1">
          <a:blip r:embed="rId55" cstate="email">
            <a:extLst>
              <a:ext uri="{28A0092B-C50C-407E-A947-70E740481C1C}">
                <a14:useLocalDpi xmlns:a14="http://schemas.microsoft.com/office/drawing/2010/main"/>
              </a:ext>
            </a:extLst>
          </a:blip>
          <a:srcRect/>
          <a:stretch/>
        </p:blipFill>
        <p:spPr>
          <a:xfrm>
            <a:off x="2117233" y="3027019"/>
            <a:ext cx="1979315" cy="188100"/>
          </a:xfrm>
          <a:prstGeom prst="rect">
            <a:avLst/>
          </a:prstGeom>
        </p:spPr>
      </p:pic>
      <p:cxnSp>
        <p:nvCxnSpPr>
          <p:cNvPr id="139" name="直線コネクタ 138"/>
          <p:cNvCxnSpPr/>
          <p:nvPr/>
        </p:nvCxnSpPr>
        <p:spPr>
          <a:xfrm>
            <a:off x="3219928" y="3127969"/>
            <a:ext cx="343728" cy="39474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41" name="図 140"/>
          <p:cNvPicPr>
            <a:picLocks noChangeAspect="1"/>
          </p:cNvPicPr>
          <p:nvPr/>
        </p:nvPicPr>
        <p:blipFill rotWithShape="1">
          <a:blip r:embed="rId56" cstate="email">
            <a:extLst>
              <a:ext uri="{28A0092B-C50C-407E-A947-70E740481C1C}">
                <a14:useLocalDpi xmlns:a14="http://schemas.microsoft.com/office/drawing/2010/main"/>
              </a:ext>
            </a:extLst>
          </a:blip>
          <a:srcRect/>
          <a:stretch/>
        </p:blipFill>
        <p:spPr>
          <a:xfrm>
            <a:off x="826741" y="2730683"/>
            <a:ext cx="242542" cy="54447"/>
          </a:xfrm>
          <a:prstGeom prst="rect">
            <a:avLst/>
          </a:prstGeom>
        </p:spPr>
      </p:pic>
      <p:cxnSp>
        <p:nvCxnSpPr>
          <p:cNvPr id="142" name="直線コネクタ 141"/>
          <p:cNvCxnSpPr/>
          <p:nvPr/>
        </p:nvCxnSpPr>
        <p:spPr>
          <a:xfrm flipV="1">
            <a:off x="766376" y="3795937"/>
            <a:ext cx="2195410" cy="1684176"/>
          </a:xfrm>
          <a:prstGeom prst="line">
            <a:avLst/>
          </a:prstGeom>
          <a:ln w="127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44" name="フリーフォーム 143"/>
          <p:cNvSpPr/>
          <p:nvPr/>
        </p:nvSpPr>
        <p:spPr>
          <a:xfrm>
            <a:off x="2849996" y="4249971"/>
            <a:ext cx="54978" cy="94414"/>
          </a:xfrm>
          <a:custGeom>
            <a:avLst/>
            <a:gdLst>
              <a:gd name="connsiteX0" fmla="*/ 21431 w 71437"/>
              <a:gd name="connsiteY0" fmla="*/ 0 h 121444"/>
              <a:gd name="connsiteX1" fmla="*/ 0 w 71437"/>
              <a:gd name="connsiteY1" fmla="*/ 71438 h 121444"/>
              <a:gd name="connsiteX2" fmla="*/ 14287 w 71437"/>
              <a:gd name="connsiteY2" fmla="*/ 114300 h 121444"/>
              <a:gd name="connsiteX3" fmla="*/ 26194 w 71437"/>
              <a:gd name="connsiteY3" fmla="*/ 121444 h 121444"/>
              <a:gd name="connsiteX4" fmla="*/ 47625 w 71437"/>
              <a:gd name="connsiteY4" fmla="*/ 109538 h 121444"/>
              <a:gd name="connsiteX5" fmla="*/ 66675 w 71437"/>
              <a:gd name="connsiteY5" fmla="*/ 100013 h 121444"/>
              <a:gd name="connsiteX6" fmla="*/ 71437 w 71437"/>
              <a:gd name="connsiteY6" fmla="*/ 69056 h 121444"/>
              <a:gd name="connsiteX7" fmla="*/ 64294 w 71437"/>
              <a:gd name="connsiteY7" fmla="*/ 50006 h 121444"/>
              <a:gd name="connsiteX8" fmla="*/ 21431 w 71437"/>
              <a:gd name="connsiteY8" fmla="*/ 0 h 12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37" h="121444">
                <a:moveTo>
                  <a:pt x="21431" y="0"/>
                </a:moveTo>
                <a:lnTo>
                  <a:pt x="0" y="71438"/>
                </a:lnTo>
                <a:lnTo>
                  <a:pt x="14287" y="114300"/>
                </a:lnTo>
                <a:lnTo>
                  <a:pt x="26194" y="121444"/>
                </a:lnTo>
                <a:lnTo>
                  <a:pt x="47625" y="109538"/>
                </a:lnTo>
                <a:lnTo>
                  <a:pt x="66675" y="100013"/>
                </a:lnTo>
                <a:lnTo>
                  <a:pt x="71437" y="69056"/>
                </a:lnTo>
                <a:lnTo>
                  <a:pt x="64294" y="50006"/>
                </a:lnTo>
                <a:lnTo>
                  <a:pt x="21431" y="0"/>
                </a:lnTo>
                <a:close/>
              </a:path>
            </a:pathLst>
          </a:cu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145" name="直線コネクタ 144"/>
          <p:cNvCxnSpPr>
            <a:stCxn id="107" idx="0"/>
          </p:cNvCxnSpPr>
          <p:nvPr/>
        </p:nvCxnSpPr>
        <p:spPr>
          <a:xfrm flipV="1">
            <a:off x="812887" y="4148992"/>
            <a:ext cx="3081887" cy="132511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46" name="図 145"/>
          <p:cNvPicPr>
            <a:picLocks noChangeAspect="1"/>
          </p:cNvPicPr>
          <p:nvPr/>
        </p:nvPicPr>
        <p:blipFill>
          <a:blip r:embed="rId57" cstate="email">
            <a:extLst>
              <a:ext uri="{28A0092B-C50C-407E-A947-70E740481C1C}">
                <a14:useLocalDpi xmlns:a14="http://schemas.microsoft.com/office/drawing/2010/main"/>
              </a:ext>
            </a:extLst>
          </a:blip>
          <a:stretch>
            <a:fillRect/>
          </a:stretch>
        </p:blipFill>
        <p:spPr>
          <a:xfrm>
            <a:off x="2354731" y="4349870"/>
            <a:ext cx="466633" cy="353534"/>
          </a:xfrm>
          <a:prstGeom prst="rect">
            <a:avLst/>
          </a:prstGeom>
          <a:ln w="19050">
            <a:solidFill>
              <a:schemeClr val="accent6"/>
            </a:solidFill>
          </a:ln>
        </p:spPr>
      </p:pic>
      <p:pic>
        <p:nvPicPr>
          <p:cNvPr id="147" name="図 146"/>
          <p:cNvPicPr>
            <a:picLocks noChangeAspect="1"/>
          </p:cNvPicPr>
          <p:nvPr/>
        </p:nvPicPr>
        <p:blipFill rotWithShape="1">
          <a:blip r:embed="rId58" cstate="email">
            <a:extLst>
              <a:ext uri="{28A0092B-C50C-407E-A947-70E740481C1C}">
                <a14:useLocalDpi xmlns:a14="http://schemas.microsoft.com/office/drawing/2010/main"/>
              </a:ext>
            </a:extLst>
          </a:blip>
          <a:srcRect/>
          <a:stretch/>
        </p:blipFill>
        <p:spPr>
          <a:xfrm>
            <a:off x="1994245" y="6700790"/>
            <a:ext cx="2362841" cy="100636"/>
          </a:xfrm>
          <a:prstGeom prst="rect">
            <a:avLst/>
          </a:prstGeom>
        </p:spPr>
      </p:pic>
      <p:sp>
        <p:nvSpPr>
          <p:cNvPr id="151" name="フリーフォーム 150"/>
          <p:cNvSpPr/>
          <p:nvPr/>
        </p:nvSpPr>
        <p:spPr>
          <a:xfrm>
            <a:off x="7594662" y="2282085"/>
            <a:ext cx="164937" cy="159208"/>
          </a:xfrm>
          <a:custGeom>
            <a:avLst/>
            <a:gdLst>
              <a:gd name="connsiteX0" fmla="*/ 57150 w 214313"/>
              <a:gd name="connsiteY0" fmla="*/ 0 h 204788"/>
              <a:gd name="connsiteX1" fmla="*/ 38100 w 214313"/>
              <a:gd name="connsiteY1" fmla="*/ 73819 h 204788"/>
              <a:gd name="connsiteX2" fmla="*/ 35719 w 214313"/>
              <a:gd name="connsiteY2" fmla="*/ 128588 h 204788"/>
              <a:gd name="connsiteX3" fmla="*/ 0 w 214313"/>
              <a:gd name="connsiteY3" fmla="*/ 152400 h 204788"/>
              <a:gd name="connsiteX4" fmla="*/ 2381 w 214313"/>
              <a:gd name="connsiteY4" fmla="*/ 173832 h 204788"/>
              <a:gd name="connsiteX5" fmla="*/ 38100 w 214313"/>
              <a:gd name="connsiteY5" fmla="*/ 169069 h 204788"/>
              <a:gd name="connsiteX6" fmla="*/ 33338 w 214313"/>
              <a:gd name="connsiteY6" fmla="*/ 204788 h 204788"/>
              <a:gd name="connsiteX7" fmla="*/ 76200 w 214313"/>
              <a:gd name="connsiteY7" fmla="*/ 200025 h 204788"/>
              <a:gd name="connsiteX8" fmla="*/ 97631 w 214313"/>
              <a:gd name="connsiteY8" fmla="*/ 154782 h 204788"/>
              <a:gd name="connsiteX9" fmla="*/ 128588 w 214313"/>
              <a:gd name="connsiteY9" fmla="*/ 123825 h 204788"/>
              <a:gd name="connsiteX10" fmla="*/ 126206 w 214313"/>
              <a:gd name="connsiteY10" fmla="*/ 152400 h 204788"/>
              <a:gd name="connsiteX11" fmla="*/ 195263 w 214313"/>
              <a:gd name="connsiteY11" fmla="*/ 173832 h 204788"/>
              <a:gd name="connsiteX12" fmla="*/ 214313 w 214313"/>
              <a:gd name="connsiteY12" fmla="*/ 150019 h 204788"/>
              <a:gd name="connsiteX13" fmla="*/ 180975 w 214313"/>
              <a:gd name="connsiteY13" fmla="*/ 133350 h 204788"/>
              <a:gd name="connsiteX14" fmla="*/ 166688 w 214313"/>
              <a:gd name="connsiteY14" fmla="*/ 157163 h 204788"/>
              <a:gd name="connsiteX15" fmla="*/ 150019 w 214313"/>
              <a:gd name="connsiteY15" fmla="*/ 88107 h 204788"/>
              <a:gd name="connsiteX16" fmla="*/ 111919 w 214313"/>
              <a:gd name="connsiteY16" fmla="*/ 78582 h 204788"/>
              <a:gd name="connsiteX17" fmla="*/ 111919 w 214313"/>
              <a:gd name="connsiteY17" fmla="*/ 47625 h 204788"/>
              <a:gd name="connsiteX18" fmla="*/ 57150 w 214313"/>
              <a:gd name="connsiteY18" fmla="*/ 0 h 204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4313" h="204788">
                <a:moveTo>
                  <a:pt x="57150" y="0"/>
                </a:moveTo>
                <a:lnTo>
                  <a:pt x="38100" y="73819"/>
                </a:lnTo>
                <a:cubicBezTo>
                  <a:pt x="37306" y="92075"/>
                  <a:pt x="36513" y="110332"/>
                  <a:pt x="35719" y="128588"/>
                </a:cubicBezTo>
                <a:lnTo>
                  <a:pt x="0" y="152400"/>
                </a:lnTo>
                <a:lnTo>
                  <a:pt x="2381" y="173832"/>
                </a:lnTo>
                <a:lnTo>
                  <a:pt x="38100" y="169069"/>
                </a:lnTo>
                <a:lnTo>
                  <a:pt x="33338" y="204788"/>
                </a:lnTo>
                <a:lnTo>
                  <a:pt x="76200" y="200025"/>
                </a:lnTo>
                <a:lnTo>
                  <a:pt x="97631" y="154782"/>
                </a:lnTo>
                <a:lnTo>
                  <a:pt x="128588" y="123825"/>
                </a:lnTo>
                <a:lnTo>
                  <a:pt x="126206" y="152400"/>
                </a:lnTo>
                <a:lnTo>
                  <a:pt x="195263" y="173832"/>
                </a:lnTo>
                <a:lnTo>
                  <a:pt x="214313" y="150019"/>
                </a:lnTo>
                <a:lnTo>
                  <a:pt x="180975" y="133350"/>
                </a:lnTo>
                <a:lnTo>
                  <a:pt x="166688" y="157163"/>
                </a:lnTo>
                <a:lnTo>
                  <a:pt x="150019" y="88107"/>
                </a:lnTo>
                <a:lnTo>
                  <a:pt x="111919" y="78582"/>
                </a:lnTo>
                <a:lnTo>
                  <a:pt x="111919" y="47625"/>
                </a:lnTo>
                <a:lnTo>
                  <a:pt x="57150" y="0"/>
                </a:lnTo>
                <a:close/>
              </a:path>
            </a:pathLst>
          </a:custGeom>
          <a:solidFill>
            <a:schemeClr val="accent4">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2" name="Picture 2" descr="DSC_1268"/>
          <p:cNvPicPr>
            <a:picLocks noChangeAspect="1" noChangeArrowheads="1"/>
          </p:cNvPicPr>
          <p:nvPr/>
        </p:nvPicPr>
        <p:blipFill>
          <a:blip r:embed="rId59" cstate="email">
            <a:extLst>
              <a:ext uri="{28A0092B-C50C-407E-A947-70E740481C1C}">
                <a14:useLocalDpi xmlns:a14="http://schemas.microsoft.com/office/drawing/2010/main"/>
              </a:ext>
            </a:extLst>
          </a:blip>
          <a:srcRect/>
          <a:stretch>
            <a:fillRect/>
          </a:stretch>
        </p:blipFill>
        <p:spPr bwMode="auto">
          <a:xfrm>
            <a:off x="6808341" y="2119402"/>
            <a:ext cx="2068844" cy="1154932"/>
          </a:xfrm>
          <a:prstGeom prst="rect">
            <a:avLst/>
          </a:prstGeom>
          <a:noFill/>
          <a:ln w="28575">
            <a:solidFill>
              <a:schemeClr val="accent6"/>
            </a:solidFill>
            <a:miter lim="800000"/>
            <a:headEnd/>
            <a:tailEnd/>
          </a:ln>
          <a:extLst>
            <a:ext uri="{909E8E84-426E-40DD-AFC4-6F175D3DCCD1}">
              <a14:hiddenFill xmlns:a14="http://schemas.microsoft.com/office/drawing/2010/main">
                <a:solidFill>
                  <a:srgbClr val="FFFFFF"/>
                </a:solidFill>
              </a14:hiddenFill>
            </a:ext>
          </a:extLst>
        </p:spPr>
      </p:pic>
      <p:pic>
        <p:nvPicPr>
          <p:cNvPr id="154" name="図 153"/>
          <p:cNvPicPr>
            <a:picLocks noChangeAspect="1"/>
          </p:cNvPicPr>
          <p:nvPr/>
        </p:nvPicPr>
        <p:blipFill rotWithShape="1">
          <a:blip r:embed="rId60" cstate="email">
            <a:extLst>
              <a:ext uri="{28A0092B-C50C-407E-A947-70E740481C1C}">
                <a14:useLocalDpi xmlns:a14="http://schemas.microsoft.com/office/drawing/2010/main"/>
              </a:ext>
            </a:extLst>
          </a:blip>
          <a:srcRect/>
          <a:stretch/>
        </p:blipFill>
        <p:spPr>
          <a:xfrm>
            <a:off x="6810823" y="1752008"/>
            <a:ext cx="2087710" cy="287321"/>
          </a:xfrm>
          <a:prstGeom prst="rect">
            <a:avLst/>
          </a:prstGeom>
        </p:spPr>
      </p:pic>
      <p:pic>
        <p:nvPicPr>
          <p:cNvPr id="74" name="図 73"/>
          <p:cNvPicPr>
            <a:picLocks noChangeAspect="1"/>
          </p:cNvPicPr>
          <p:nvPr/>
        </p:nvPicPr>
        <p:blipFill rotWithShape="1">
          <a:blip r:embed="rId61" cstate="email">
            <a:extLst>
              <a:ext uri="{28A0092B-C50C-407E-A947-70E740481C1C}">
                <a14:useLocalDpi xmlns:a14="http://schemas.microsoft.com/office/drawing/2010/main"/>
              </a:ext>
            </a:extLst>
          </a:blip>
          <a:srcRect/>
          <a:stretch/>
        </p:blipFill>
        <p:spPr>
          <a:xfrm>
            <a:off x="45524" y="3688457"/>
            <a:ext cx="816240" cy="633396"/>
          </a:xfrm>
          <a:prstGeom prst="rect">
            <a:avLst/>
          </a:prstGeom>
          <a:ln w="19050">
            <a:solidFill>
              <a:srgbClr val="C00000"/>
            </a:solidFill>
          </a:ln>
        </p:spPr>
      </p:pic>
      <p:sp>
        <p:nvSpPr>
          <p:cNvPr id="208" name="フリーフォーム 207"/>
          <p:cNvSpPr/>
          <p:nvPr/>
        </p:nvSpPr>
        <p:spPr>
          <a:xfrm>
            <a:off x="3847" y="400050"/>
            <a:ext cx="2157693" cy="476250"/>
          </a:xfrm>
          <a:custGeom>
            <a:avLst/>
            <a:gdLst>
              <a:gd name="connsiteX0" fmla="*/ 1423447 w 1423447"/>
              <a:gd name="connsiteY0" fmla="*/ 0 h 476250"/>
              <a:gd name="connsiteX1" fmla="*/ 899572 w 1423447"/>
              <a:gd name="connsiteY1" fmla="*/ 57150 h 476250"/>
              <a:gd name="connsiteX2" fmla="*/ 432847 w 1423447"/>
              <a:gd name="connsiteY2" fmla="*/ 190500 h 476250"/>
              <a:gd name="connsiteX3" fmla="*/ 156622 w 1423447"/>
              <a:gd name="connsiteY3" fmla="*/ 333375 h 476250"/>
              <a:gd name="connsiteX4" fmla="*/ 13747 w 1423447"/>
              <a:gd name="connsiteY4" fmla="*/ 438150 h 476250"/>
              <a:gd name="connsiteX5" fmla="*/ 13747 w 1423447"/>
              <a:gd name="connsiteY5" fmla="*/ 476250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3447" h="476250">
                <a:moveTo>
                  <a:pt x="1423447" y="0"/>
                </a:moveTo>
                <a:cubicBezTo>
                  <a:pt x="1244059" y="12700"/>
                  <a:pt x="1064672" y="25400"/>
                  <a:pt x="899572" y="57150"/>
                </a:cubicBezTo>
                <a:cubicBezTo>
                  <a:pt x="734472" y="88900"/>
                  <a:pt x="556672" y="144463"/>
                  <a:pt x="432847" y="190500"/>
                </a:cubicBezTo>
                <a:cubicBezTo>
                  <a:pt x="309022" y="236537"/>
                  <a:pt x="226472" y="292100"/>
                  <a:pt x="156622" y="333375"/>
                </a:cubicBezTo>
                <a:cubicBezTo>
                  <a:pt x="86772" y="374650"/>
                  <a:pt x="37559" y="414338"/>
                  <a:pt x="13747" y="438150"/>
                </a:cubicBezTo>
                <a:cubicBezTo>
                  <a:pt x="-10065" y="461962"/>
                  <a:pt x="1841" y="469106"/>
                  <a:pt x="13747" y="476250"/>
                </a:cubicBezTo>
              </a:path>
            </a:pathLst>
          </a:cu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9" name="フリーフォーム 208"/>
          <p:cNvSpPr/>
          <p:nvPr/>
        </p:nvSpPr>
        <p:spPr>
          <a:xfrm flipH="1">
            <a:off x="7323932" y="388856"/>
            <a:ext cx="1808785" cy="558999"/>
          </a:xfrm>
          <a:custGeom>
            <a:avLst/>
            <a:gdLst>
              <a:gd name="connsiteX0" fmla="*/ 1423447 w 1423447"/>
              <a:gd name="connsiteY0" fmla="*/ 0 h 476250"/>
              <a:gd name="connsiteX1" fmla="*/ 899572 w 1423447"/>
              <a:gd name="connsiteY1" fmla="*/ 57150 h 476250"/>
              <a:gd name="connsiteX2" fmla="*/ 432847 w 1423447"/>
              <a:gd name="connsiteY2" fmla="*/ 190500 h 476250"/>
              <a:gd name="connsiteX3" fmla="*/ 156622 w 1423447"/>
              <a:gd name="connsiteY3" fmla="*/ 333375 h 476250"/>
              <a:gd name="connsiteX4" fmla="*/ 13747 w 1423447"/>
              <a:gd name="connsiteY4" fmla="*/ 438150 h 476250"/>
              <a:gd name="connsiteX5" fmla="*/ 13747 w 1423447"/>
              <a:gd name="connsiteY5" fmla="*/ 476250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3447" h="476250">
                <a:moveTo>
                  <a:pt x="1423447" y="0"/>
                </a:moveTo>
                <a:cubicBezTo>
                  <a:pt x="1244059" y="12700"/>
                  <a:pt x="1064672" y="25400"/>
                  <a:pt x="899572" y="57150"/>
                </a:cubicBezTo>
                <a:cubicBezTo>
                  <a:pt x="734472" y="88900"/>
                  <a:pt x="556672" y="144463"/>
                  <a:pt x="432847" y="190500"/>
                </a:cubicBezTo>
                <a:cubicBezTo>
                  <a:pt x="309022" y="236537"/>
                  <a:pt x="226472" y="292100"/>
                  <a:pt x="156622" y="333375"/>
                </a:cubicBezTo>
                <a:cubicBezTo>
                  <a:pt x="86772" y="374650"/>
                  <a:pt x="37559" y="414338"/>
                  <a:pt x="13747" y="438150"/>
                </a:cubicBezTo>
                <a:cubicBezTo>
                  <a:pt x="-10065" y="461962"/>
                  <a:pt x="1841" y="469106"/>
                  <a:pt x="13747" y="476250"/>
                </a:cubicBezTo>
              </a:path>
            </a:pathLst>
          </a:cu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5" name="テキスト ボックス 194"/>
          <p:cNvSpPr txBox="1"/>
          <p:nvPr/>
        </p:nvSpPr>
        <p:spPr>
          <a:xfrm>
            <a:off x="519524" y="37051"/>
            <a:ext cx="8289833" cy="369332"/>
          </a:xfrm>
          <a:prstGeom prst="rect">
            <a:avLst/>
          </a:prstGeom>
          <a:solidFill>
            <a:schemeClr val="accent6">
              <a:lumMod val="60000"/>
              <a:lumOff val="40000"/>
            </a:schemeClr>
          </a:solidFill>
        </p:spPr>
        <p:txBody>
          <a:bodyPr wrap="none" rtlCol="0">
            <a:spAutoFit/>
          </a:bodyPr>
          <a:lstStyle/>
          <a:p>
            <a:r>
              <a:rPr kumimoji="1" lang="ja-JP" altLang="en-US" dirty="0"/>
              <a:t>世界とつながる</a:t>
            </a:r>
            <a:r>
              <a:rPr kumimoji="1" lang="en-US" altLang="ja-JP" b="1" dirty="0">
                <a:latin typeface="HGS創英角ﾎﾟｯﾌﾟ体" panose="040B0A00000000000000" pitchFamily="50" charset="-128"/>
                <a:ea typeface="HGS創英角ﾎﾟｯﾌﾟ体" panose="040B0A00000000000000" pitchFamily="50" charset="-128"/>
              </a:rPr>
              <a:t>YANAGAWA </a:t>
            </a:r>
            <a:r>
              <a:rPr kumimoji="1" lang="ja-JP" altLang="en-US" b="1" dirty="0">
                <a:latin typeface="HGS創英角ﾎﾟｯﾌﾟ体" panose="040B0A00000000000000" pitchFamily="50" charset="-128"/>
                <a:ea typeface="HGS創英角ﾎﾟｯﾌﾟ体" panose="040B0A00000000000000" pitchFamily="50" charset="-128"/>
              </a:rPr>
              <a:t>小学校</a:t>
            </a:r>
            <a:r>
              <a:rPr kumimoji="1" lang="ja-JP" altLang="en-US" b="1" dirty="0"/>
              <a:t>　</a:t>
            </a:r>
            <a:r>
              <a:rPr kumimoji="1" lang="ja-JP" altLang="en-US" dirty="0"/>
              <a:t>の 　</a:t>
            </a:r>
            <a:r>
              <a:rPr kumimoji="1" lang="ja-JP" altLang="en-US" b="1" dirty="0">
                <a:solidFill>
                  <a:srgbClr val="990033"/>
                </a:solidFill>
                <a:latin typeface="AR Pゴシック体S" panose="020B0A00000000000000" pitchFamily="50" charset="-128"/>
                <a:ea typeface="AR Pゴシック体S" panose="020B0A00000000000000" pitchFamily="50" charset="-128"/>
              </a:rPr>
              <a:t>Ｅ</a:t>
            </a:r>
            <a:r>
              <a:rPr kumimoji="1" lang="en-US" altLang="ja-JP" dirty="0" err="1"/>
              <a:t>ducation</a:t>
            </a:r>
            <a:r>
              <a:rPr lang="ja-JP" altLang="en-US" dirty="0"/>
              <a:t> </a:t>
            </a:r>
            <a:r>
              <a:rPr kumimoji="1" lang="en-US" altLang="ja-JP" dirty="0"/>
              <a:t>for </a:t>
            </a:r>
            <a:r>
              <a:rPr kumimoji="1" lang="ja-JP" altLang="en-US" b="1" dirty="0">
                <a:solidFill>
                  <a:srgbClr val="990033"/>
                </a:solidFill>
                <a:latin typeface="AR Pゴシック体S" panose="020B0A00000000000000" pitchFamily="50" charset="-128"/>
                <a:ea typeface="AR Pゴシック体S" panose="020B0A00000000000000" pitchFamily="50" charset="-128"/>
              </a:rPr>
              <a:t>Ｓ</a:t>
            </a:r>
            <a:r>
              <a:rPr kumimoji="1" lang="en-US" altLang="ja-JP" dirty="0"/>
              <a:t>u</a:t>
            </a:r>
            <a:r>
              <a:rPr kumimoji="1" lang="ja-JP" altLang="en-US" dirty="0" err="1"/>
              <a:t>ｓ</a:t>
            </a:r>
            <a:r>
              <a:rPr kumimoji="1" lang="en-US" altLang="ja-JP" dirty="0" err="1"/>
              <a:t>tainable</a:t>
            </a:r>
            <a:r>
              <a:rPr kumimoji="1" lang="en-US" altLang="ja-JP" b="1" dirty="0"/>
              <a:t> </a:t>
            </a:r>
            <a:r>
              <a:rPr kumimoji="1" lang="ja-JP" altLang="en-US" b="1" dirty="0">
                <a:solidFill>
                  <a:srgbClr val="990033"/>
                </a:solidFill>
                <a:latin typeface="AR Pゴシック体S" panose="020B0A00000000000000" pitchFamily="50" charset="-128"/>
                <a:ea typeface="AR Pゴシック体S" panose="020B0A00000000000000" pitchFamily="50" charset="-128"/>
              </a:rPr>
              <a:t>Ｄ</a:t>
            </a:r>
            <a:r>
              <a:rPr kumimoji="1" lang="en-US" altLang="ja-JP" dirty="0" err="1"/>
              <a:t>evelopment</a:t>
            </a:r>
            <a:endParaRPr kumimoji="1" lang="ja-JP" altLang="en-US" dirty="0"/>
          </a:p>
        </p:txBody>
      </p:sp>
      <p:sp>
        <p:nvSpPr>
          <p:cNvPr id="210" name="フリーフォーム 209"/>
          <p:cNvSpPr/>
          <p:nvPr/>
        </p:nvSpPr>
        <p:spPr>
          <a:xfrm flipH="1" flipV="1">
            <a:off x="7379323" y="6067208"/>
            <a:ext cx="1753395" cy="798053"/>
          </a:xfrm>
          <a:custGeom>
            <a:avLst/>
            <a:gdLst>
              <a:gd name="connsiteX0" fmla="*/ 1423447 w 1423447"/>
              <a:gd name="connsiteY0" fmla="*/ 0 h 476250"/>
              <a:gd name="connsiteX1" fmla="*/ 899572 w 1423447"/>
              <a:gd name="connsiteY1" fmla="*/ 57150 h 476250"/>
              <a:gd name="connsiteX2" fmla="*/ 432847 w 1423447"/>
              <a:gd name="connsiteY2" fmla="*/ 190500 h 476250"/>
              <a:gd name="connsiteX3" fmla="*/ 156622 w 1423447"/>
              <a:gd name="connsiteY3" fmla="*/ 333375 h 476250"/>
              <a:gd name="connsiteX4" fmla="*/ 13747 w 1423447"/>
              <a:gd name="connsiteY4" fmla="*/ 438150 h 476250"/>
              <a:gd name="connsiteX5" fmla="*/ 13747 w 1423447"/>
              <a:gd name="connsiteY5" fmla="*/ 476250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3447" h="476250">
                <a:moveTo>
                  <a:pt x="1423447" y="0"/>
                </a:moveTo>
                <a:cubicBezTo>
                  <a:pt x="1244059" y="12700"/>
                  <a:pt x="1064672" y="25400"/>
                  <a:pt x="899572" y="57150"/>
                </a:cubicBezTo>
                <a:cubicBezTo>
                  <a:pt x="734472" y="88900"/>
                  <a:pt x="556672" y="144463"/>
                  <a:pt x="432847" y="190500"/>
                </a:cubicBezTo>
                <a:cubicBezTo>
                  <a:pt x="309022" y="236537"/>
                  <a:pt x="226472" y="292100"/>
                  <a:pt x="156622" y="333375"/>
                </a:cubicBezTo>
                <a:cubicBezTo>
                  <a:pt x="86772" y="374650"/>
                  <a:pt x="37559" y="414338"/>
                  <a:pt x="13747" y="438150"/>
                </a:cubicBezTo>
                <a:cubicBezTo>
                  <a:pt x="-10065" y="461962"/>
                  <a:pt x="1841" y="469106"/>
                  <a:pt x="13747" y="476250"/>
                </a:cubicBezTo>
              </a:path>
            </a:pathLst>
          </a:cu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5" name="直線コネクタ 224"/>
          <p:cNvCxnSpPr>
            <a:endCxn id="19" idx="3"/>
          </p:cNvCxnSpPr>
          <p:nvPr/>
        </p:nvCxnSpPr>
        <p:spPr>
          <a:xfrm flipV="1">
            <a:off x="2791237" y="4549875"/>
            <a:ext cx="808303" cy="467168"/>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231" name="図 230"/>
          <p:cNvPicPr>
            <a:picLocks noChangeAspect="1"/>
          </p:cNvPicPr>
          <p:nvPr/>
        </p:nvPicPr>
        <p:blipFill rotWithShape="1">
          <a:blip r:embed="rId62" cstate="email">
            <a:extLst>
              <a:ext uri="{BEBA8EAE-BF5A-486C-A8C5-ECC9F3942E4B}">
                <a14:imgProps xmlns:a14="http://schemas.microsoft.com/office/drawing/2010/main">
                  <a14:imgLayer r:embed="rId63">
                    <a14:imgEffect>
                      <a14:brightnessContrast bright="40000"/>
                    </a14:imgEffect>
                  </a14:imgLayer>
                </a14:imgProps>
              </a:ext>
              <a:ext uri="{28A0092B-C50C-407E-A947-70E740481C1C}">
                <a14:useLocalDpi xmlns:a14="http://schemas.microsoft.com/office/drawing/2010/main"/>
              </a:ext>
            </a:extLst>
          </a:blip>
          <a:srcRect/>
          <a:stretch/>
        </p:blipFill>
        <p:spPr>
          <a:xfrm>
            <a:off x="1929343" y="5017975"/>
            <a:ext cx="1047405" cy="567691"/>
          </a:xfrm>
          <a:prstGeom prst="rect">
            <a:avLst/>
          </a:prstGeom>
          <a:ln w="19050">
            <a:solidFill>
              <a:schemeClr val="accent6"/>
            </a:solidFill>
          </a:ln>
        </p:spPr>
      </p:pic>
      <p:pic>
        <p:nvPicPr>
          <p:cNvPr id="232" name="図 231"/>
          <p:cNvPicPr/>
          <p:nvPr/>
        </p:nvPicPr>
        <p:blipFill rotWithShape="1">
          <a:blip r:embed="rId64" cstate="print">
            <a:extLst>
              <a:ext uri="{28A0092B-C50C-407E-A947-70E740481C1C}">
                <a14:useLocalDpi xmlns:a14="http://schemas.microsoft.com/office/drawing/2010/main" val="0"/>
              </a:ext>
            </a:extLst>
          </a:blip>
          <a:srcRect r="48252"/>
          <a:stretch/>
        </p:blipFill>
        <p:spPr bwMode="auto">
          <a:xfrm>
            <a:off x="2245310" y="5597425"/>
            <a:ext cx="1355683" cy="223217"/>
          </a:xfrm>
          <a:prstGeom prst="rect">
            <a:avLst/>
          </a:prstGeom>
          <a:noFill/>
          <a:ln>
            <a:noFill/>
          </a:ln>
          <a:extLst>
            <a:ext uri="{53640926-AAD7-44D8-BBD7-CCE9431645EC}">
              <a14:shadowObscured xmlns:a14="http://schemas.microsoft.com/office/drawing/2010/main"/>
            </a:ext>
          </a:extLst>
        </p:spPr>
      </p:pic>
      <p:pic>
        <p:nvPicPr>
          <p:cNvPr id="88" name="図 87"/>
          <p:cNvPicPr>
            <a:picLocks noChangeAspect="1"/>
          </p:cNvPicPr>
          <p:nvPr/>
        </p:nvPicPr>
        <p:blipFill rotWithShape="1">
          <a:blip r:embed="rId65" cstate="email">
            <a:extLst>
              <a:ext uri="{28A0092B-C50C-407E-A947-70E740481C1C}">
                <a14:useLocalDpi xmlns:a14="http://schemas.microsoft.com/office/drawing/2010/main"/>
              </a:ext>
            </a:extLst>
          </a:blip>
          <a:srcRect/>
          <a:stretch/>
        </p:blipFill>
        <p:spPr>
          <a:xfrm>
            <a:off x="2226598" y="4724441"/>
            <a:ext cx="960778" cy="141960"/>
          </a:xfrm>
          <a:prstGeom prst="rect">
            <a:avLst/>
          </a:prstGeom>
        </p:spPr>
      </p:pic>
      <p:pic>
        <p:nvPicPr>
          <p:cNvPr id="106" name="図 105"/>
          <p:cNvPicPr>
            <a:picLocks noChangeAspect="1"/>
          </p:cNvPicPr>
          <p:nvPr/>
        </p:nvPicPr>
        <p:blipFill rotWithShape="1">
          <a:blip r:embed="rId66" cstate="email">
            <a:extLst>
              <a:ext uri="{28A0092B-C50C-407E-A947-70E740481C1C}">
                <a14:useLocalDpi xmlns:a14="http://schemas.microsoft.com/office/drawing/2010/main"/>
              </a:ext>
            </a:extLst>
          </a:blip>
          <a:srcRect/>
          <a:stretch/>
        </p:blipFill>
        <p:spPr>
          <a:xfrm>
            <a:off x="3040617" y="5012624"/>
            <a:ext cx="840805" cy="559929"/>
          </a:xfrm>
          <a:prstGeom prst="rect">
            <a:avLst/>
          </a:prstGeom>
          <a:ln w="19050">
            <a:solidFill>
              <a:schemeClr val="accent6"/>
            </a:solidFill>
          </a:ln>
        </p:spPr>
      </p:pic>
      <p:pic>
        <p:nvPicPr>
          <p:cNvPr id="83" name="図 82"/>
          <p:cNvPicPr>
            <a:picLocks noChangeAspect="1"/>
          </p:cNvPicPr>
          <p:nvPr/>
        </p:nvPicPr>
        <p:blipFill rotWithShape="1">
          <a:blip r:embed="rId67" cstate="email">
            <a:extLst>
              <a:ext uri="{28A0092B-C50C-407E-A947-70E740481C1C}">
                <a14:useLocalDpi xmlns:a14="http://schemas.microsoft.com/office/drawing/2010/main"/>
              </a:ext>
            </a:extLst>
          </a:blip>
          <a:srcRect/>
          <a:stretch/>
        </p:blipFill>
        <p:spPr>
          <a:xfrm>
            <a:off x="5911133" y="5040811"/>
            <a:ext cx="865211" cy="579143"/>
          </a:xfrm>
          <a:prstGeom prst="rect">
            <a:avLst/>
          </a:prstGeom>
          <a:ln w="12700">
            <a:solidFill>
              <a:schemeClr val="accent6"/>
            </a:solidFill>
          </a:ln>
        </p:spPr>
      </p:pic>
      <p:pic>
        <p:nvPicPr>
          <p:cNvPr id="118" name="図 117"/>
          <p:cNvPicPr>
            <a:picLocks noChangeAspect="1"/>
          </p:cNvPicPr>
          <p:nvPr/>
        </p:nvPicPr>
        <p:blipFill rotWithShape="1">
          <a:blip r:embed="rId68" cstate="email">
            <a:extLst>
              <a:ext uri="{28A0092B-C50C-407E-A947-70E740481C1C}">
                <a14:useLocalDpi xmlns:a14="http://schemas.microsoft.com/office/drawing/2010/main"/>
              </a:ext>
            </a:extLst>
          </a:blip>
          <a:srcRect/>
          <a:stretch/>
        </p:blipFill>
        <p:spPr>
          <a:xfrm>
            <a:off x="2986935" y="5837525"/>
            <a:ext cx="1367647" cy="803534"/>
          </a:xfrm>
          <a:prstGeom prst="rect">
            <a:avLst/>
          </a:prstGeom>
          <a:ln w="19050">
            <a:solidFill>
              <a:schemeClr val="accent6"/>
            </a:solidFill>
          </a:ln>
        </p:spPr>
      </p:pic>
      <p:pic>
        <p:nvPicPr>
          <p:cNvPr id="107" name="図 106"/>
          <p:cNvPicPr>
            <a:picLocks noChangeAspect="1"/>
          </p:cNvPicPr>
          <p:nvPr/>
        </p:nvPicPr>
        <p:blipFill>
          <a:blip r:embed="rId69" cstate="email">
            <a:extLst>
              <a:ext uri="{28A0092B-C50C-407E-A947-70E740481C1C}">
                <a14:useLocalDpi xmlns:a14="http://schemas.microsoft.com/office/drawing/2010/main"/>
              </a:ext>
            </a:extLst>
          </a:blip>
          <a:stretch>
            <a:fillRect/>
          </a:stretch>
        </p:blipFill>
        <p:spPr>
          <a:xfrm>
            <a:off x="102745" y="5474102"/>
            <a:ext cx="1420284" cy="955548"/>
          </a:xfrm>
          <a:prstGeom prst="rect">
            <a:avLst/>
          </a:prstGeom>
          <a:ln w="19050">
            <a:solidFill>
              <a:schemeClr val="accent4"/>
            </a:solidFill>
          </a:ln>
        </p:spPr>
      </p:pic>
      <p:pic>
        <p:nvPicPr>
          <p:cNvPr id="172" name="図 171"/>
          <p:cNvPicPr/>
          <p:nvPr/>
        </p:nvPicPr>
        <p:blipFill rotWithShape="1">
          <a:blip r:embed="rId70" cstate="print">
            <a:extLst>
              <a:ext uri="{28A0092B-C50C-407E-A947-70E740481C1C}">
                <a14:useLocalDpi xmlns:a14="http://schemas.microsoft.com/office/drawing/2010/main" val="0"/>
              </a:ext>
            </a:extLst>
          </a:blip>
          <a:srcRect r="52411"/>
          <a:stretch/>
        </p:blipFill>
        <p:spPr bwMode="auto">
          <a:xfrm>
            <a:off x="13492" y="1860185"/>
            <a:ext cx="1165467" cy="280147"/>
          </a:xfrm>
          <a:prstGeom prst="rect">
            <a:avLst/>
          </a:prstGeom>
          <a:solidFill>
            <a:schemeClr val="bg1"/>
          </a:solid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030289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09C573-D2B9-5E48-443F-F7196D4D730A}"/>
            </a:ext>
          </a:extLst>
        </p:cNvPr>
        <p:cNvGrpSpPr/>
        <p:nvPr/>
      </p:nvGrpSpPr>
      <p:grpSpPr>
        <a:xfrm>
          <a:off x="0" y="0"/>
          <a:ext cx="0" cy="0"/>
          <a:chOff x="0" y="0"/>
          <a:chExt cx="0" cy="0"/>
        </a:xfrm>
      </p:grpSpPr>
      <p:pic>
        <p:nvPicPr>
          <p:cNvPr id="3" name="図 2" descr="テキスト, QR コード&#10;&#10;AI 生成コンテンツは誤りを含む可能性があります。">
            <a:extLst>
              <a:ext uri="{FF2B5EF4-FFF2-40B4-BE49-F238E27FC236}">
                <a16:creationId xmlns:a16="http://schemas.microsoft.com/office/drawing/2014/main" id="{336087E8-6642-2DB9-4EED-C38373F1289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1586566"/>
          </a:xfrm>
          <a:prstGeom prst="rect">
            <a:avLst/>
          </a:prstGeom>
        </p:spPr>
      </p:pic>
      <p:sp>
        <p:nvSpPr>
          <p:cNvPr id="5" name="テキスト ボックス 4">
            <a:extLst>
              <a:ext uri="{FF2B5EF4-FFF2-40B4-BE49-F238E27FC236}">
                <a16:creationId xmlns:a16="http://schemas.microsoft.com/office/drawing/2014/main" id="{B600B00F-7042-E21A-A414-305C35DF84BF}"/>
              </a:ext>
            </a:extLst>
          </p:cNvPr>
          <p:cNvSpPr txBox="1"/>
          <p:nvPr/>
        </p:nvSpPr>
        <p:spPr>
          <a:xfrm>
            <a:off x="55232" y="2351883"/>
            <a:ext cx="6842658" cy="830997"/>
          </a:xfrm>
          <a:prstGeom prst="rect">
            <a:avLst/>
          </a:prstGeom>
          <a:noFill/>
        </p:spPr>
        <p:txBody>
          <a:bodyPr wrap="square">
            <a:spAutoFit/>
          </a:bodyPr>
          <a:lstStyle/>
          <a:p>
            <a:pPr>
              <a:buNone/>
            </a:pPr>
            <a:r>
              <a:rPr lang="ja-JP" altLang="en-US" sz="2400" b="1" i="0" dirty="0">
                <a:solidFill>
                  <a:srgbClr val="333333"/>
                </a:solidFill>
                <a:effectLst/>
                <a:latin typeface="AR P丸ゴシック体E" panose="020F0900000000000000" pitchFamily="50" charset="-128"/>
                <a:ea typeface="AR P丸ゴシック体E" panose="020F0900000000000000" pitchFamily="50" charset="-128"/>
              </a:rPr>
              <a:t>自主的精神にみち、心豊かでたくましい人間の育成</a:t>
            </a:r>
            <a:endParaRPr lang="ja-JP" altLang="en-US" sz="2400" b="1" dirty="0">
              <a:latin typeface="AR P丸ゴシック体E" panose="020F0900000000000000" pitchFamily="50" charset="-128"/>
              <a:ea typeface="AR P丸ゴシック体E" panose="020F0900000000000000" pitchFamily="50" charset="-128"/>
            </a:endParaRPr>
          </a:p>
          <a:p>
            <a:pPr algn="l" fontAlgn="base">
              <a:buNone/>
            </a:pPr>
            <a:r>
              <a:rPr lang="ja-JP" altLang="en-US" sz="2400" b="1" i="0" dirty="0">
                <a:solidFill>
                  <a:srgbClr val="333333"/>
                </a:solidFill>
                <a:effectLst/>
                <a:latin typeface="AR P丸ゴシック体E" panose="020F0900000000000000" pitchFamily="50" charset="-128"/>
                <a:ea typeface="AR P丸ゴシック体E" panose="020F0900000000000000" pitchFamily="50" charset="-128"/>
              </a:rPr>
              <a:t>自主・独立敬愛・連帯剛健・不屈</a:t>
            </a:r>
          </a:p>
        </p:txBody>
      </p:sp>
      <p:pic>
        <p:nvPicPr>
          <p:cNvPr id="7" name="図 6" descr="グラフィカル ユーザー インターフェイス, アプリケーション&#10;&#10;AI 生成コンテンツは誤りを含む可能性があります。">
            <a:extLst>
              <a:ext uri="{FF2B5EF4-FFF2-40B4-BE49-F238E27FC236}">
                <a16:creationId xmlns:a16="http://schemas.microsoft.com/office/drawing/2014/main" id="{0D4C448E-806E-ECA4-B054-0FF2143DBD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5642" y="1671586"/>
            <a:ext cx="3059149" cy="685452"/>
          </a:xfrm>
          <a:prstGeom prst="rect">
            <a:avLst/>
          </a:prstGeom>
        </p:spPr>
      </p:pic>
      <p:sp>
        <p:nvSpPr>
          <p:cNvPr id="9" name="テキスト ボックス 8">
            <a:extLst>
              <a:ext uri="{FF2B5EF4-FFF2-40B4-BE49-F238E27FC236}">
                <a16:creationId xmlns:a16="http://schemas.microsoft.com/office/drawing/2014/main" id="{9569637F-99E9-D819-3D7B-4AD23D2494A5}"/>
              </a:ext>
            </a:extLst>
          </p:cNvPr>
          <p:cNvSpPr txBox="1"/>
          <p:nvPr/>
        </p:nvSpPr>
        <p:spPr>
          <a:xfrm>
            <a:off x="55232" y="3156039"/>
            <a:ext cx="5709464" cy="1631216"/>
          </a:xfrm>
          <a:prstGeom prst="rect">
            <a:avLst/>
          </a:prstGeom>
          <a:noFill/>
        </p:spPr>
        <p:txBody>
          <a:bodyPr wrap="square">
            <a:spAutoFit/>
          </a:bodyPr>
          <a:lstStyle/>
          <a:p>
            <a:pPr algn="l" fontAlgn="base">
              <a:buNone/>
            </a:pPr>
            <a:r>
              <a:rPr lang="ja-JP" altLang="en-US" sz="2000" b="0" i="0" dirty="0">
                <a:solidFill>
                  <a:srgbClr val="333333"/>
                </a:solidFill>
                <a:effectLst/>
                <a:latin typeface="AR P丸ゴシック体E" panose="020F0900000000000000" pitchFamily="50" charset="-128"/>
                <a:ea typeface="AR P丸ゴシック体E" panose="020F0900000000000000" pitchFamily="50" charset="-128"/>
              </a:rPr>
              <a:t>〇めざす生徒像</a:t>
            </a:r>
          </a:p>
          <a:p>
            <a:pPr algn="l" fontAlgn="base">
              <a:buNone/>
            </a:pPr>
            <a:r>
              <a:rPr lang="ja-JP" altLang="en-US" sz="2000" b="0" i="0" dirty="0">
                <a:solidFill>
                  <a:srgbClr val="333333"/>
                </a:solidFill>
                <a:effectLst/>
                <a:latin typeface="AR P丸ゴシック体E" panose="020F0900000000000000" pitchFamily="50" charset="-128"/>
                <a:ea typeface="AR P丸ゴシック体E" panose="020F0900000000000000" pitchFamily="50" charset="-128"/>
              </a:rPr>
              <a:t>・自ら学び、自ら考え、前向きに行動できる生徒</a:t>
            </a:r>
          </a:p>
          <a:p>
            <a:pPr algn="l" fontAlgn="base">
              <a:buNone/>
            </a:pPr>
            <a:r>
              <a:rPr lang="ja-JP" altLang="en-US" sz="2000" b="0" i="0" dirty="0">
                <a:solidFill>
                  <a:srgbClr val="333333"/>
                </a:solidFill>
                <a:effectLst/>
                <a:latin typeface="AR P丸ゴシック体E" panose="020F0900000000000000" pitchFamily="50" charset="-128"/>
                <a:ea typeface="AR P丸ゴシック体E" panose="020F0900000000000000" pitchFamily="50" charset="-128"/>
              </a:rPr>
              <a:t>・人の心を大切にし、共につながり、命輝かす生徒</a:t>
            </a:r>
          </a:p>
          <a:p>
            <a:pPr algn="l" fontAlgn="base">
              <a:buNone/>
            </a:pPr>
            <a:r>
              <a:rPr lang="ja-JP" altLang="en-US" sz="2000" b="0" i="0" dirty="0">
                <a:solidFill>
                  <a:srgbClr val="333333"/>
                </a:solidFill>
                <a:effectLst/>
                <a:latin typeface="AR P丸ゴシック体E" panose="020F0900000000000000" pitchFamily="50" charset="-128"/>
                <a:ea typeface="AR P丸ゴシック体E" panose="020F0900000000000000" pitchFamily="50" charset="-128"/>
              </a:rPr>
              <a:t>・大志をいだき、心身を鍛え、未来を拓く生徒</a:t>
            </a:r>
            <a:endParaRPr lang="en-US" altLang="ja-JP" sz="2000" b="0" i="0" dirty="0">
              <a:solidFill>
                <a:srgbClr val="333333"/>
              </a:solidFill>
              <a:effectLst/>
              <a:latin typeface="AR P丸ゴシック体E" panose="020F0900000000000000" pitchFamily="50" charset="-128"/>
              <a:ea typeface="AR P丸ゴシック体E" panose="020F0900000000000000" pitchFamily="50" charset="-128"/>
            </a:endParaRPr>
          </a:p>
          <a:p>
            <a:pPr algn="l" fontAlgn="base">
              <a:buNone/>
            </a:pPr>
            <a:endParaRPr lang="en-US" altLang="ja-JP" sz="2000" dirty="0">
              <a:solidFill>
                <a:srgbClr val="333333"/>
              </a:solidFill>
              <a:latin typeface="AR P丸ゴシック体E" panose="020F0900000000000000" pitchFamily="50" charset="-128"/>
              <a:ea typeface="AR P丸ゴシック体E" panose="020F0900000000000000" pitchFamily="50" charset="-128"/>
            </a:endParaRPr>
          </a:p>
        </p:txBody>
      </p:sp>
      <p:sp>
        <p:nvSpPr>
          <p:cNvPr id="12" name="楕円 11">
            <a:extLst>
              <a:ext uri="{FF2B5EF4-FFF2-40B4-BE49-F238E27FC236}">
                <a16:creationId xmlns:a16="http://schemas.microsoft.com/office/drawing/2014/main" id="{21469C29-6E81-46A5-5726-85A2E9BD98FD}"/>
              </a:ext>
            </a:extLst>
          </p:cNvPr>
          <p:cNvSpPr/>
          <p:nvPr/>
        </p:nvSpPr>
        <p:spPr>
          <a:xfrm>
            <a:off x="3433564" y="3423663"/>
            <a:ext cx="1457555" cy="49970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a:extLst>
              <a:ext uri="{FF2B5EF4-FFF2-40B4-BE49-F238E27FC236}">
                <a16:creationId xmlns:a16="http://schemas.microsoft.com/office/drawing/2014/main" id="{47B528D1-5940-0CE3-5CC5-A04BE17DE564}"/>
              </a:ext>
            </a:extLst>
          </p:cNvPr>
          <p:cNvSpPr/>
          <p:nvPr/>
        </p:nvSpPr>
        <p:spPr>
          <a:xfrm>
            <a:off x="3174791" y="4045489"/>
            <a:ext cx="2102954" cy="49970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descr="文字の書かれた紙&#10;&#10;AI 生成コンテンツは誤りを含む可能性があります。">
            <a:extLst>
              <a:ext uri="{FF2B5EF4-FFF2-40B4-BE49-F238E27FC236}">
                <a16:creationId xmlns:a16="http://schemas.microsoft.com/office/drawing/2014/main" id="{6C73EFD0-5340-CBD9-806A-58D2203EC268}"/>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4671259" y="4447688"/>
            <a:ext cx="4472741" cy="2360463"/>
          </a:xfrm>
          <a:prstGeom prst="rect">
            <a:avLst/>
          </a:prstGeom>
        </p:spPr>
      </p:pic>
      <p:sp>
        <p:nvSpPr>
          <p:cNvPr id="4" name="テキスト ボックス 3">
            <a:extLst>
              <a:ext uri="{FF2B5EF4-FFF2-40B4-BE49-F238E27FC236}">
                <a16:creationId xmlns:a16="http://schemas.microsoft.com/office/drawing/2014/main" id="{BA8D8AC8-7475-F297-1FC2-80E87DE8E900}"/>
              </a:ext>
            </a:extLst>
          </p:cNvPr>
          <p:cNvSpPr txBox="1"/>
          <p:nvPr/>
        </p:nvSpPr>
        <p:spPr>
          <a:xfrm>
            <a:off x="6690526" y="3956235"/>
            <a:ext cx="1885453" cy="369332"/>
          </a:xfrm>
          <a:prstGeom prst="rect">
            <a:avLst/>
          </a:prstGeom>
          <a:noFill/>
        </p:spPr>
        <p:txBody>
          <a:bodyPr wrap="none" rtlCol="0">
            <a:spAutoFit/>
          </a:bodyPr>
          <a:lstStyle/>
          <a:p>
            <a:r>
              <a:rPr kumimoji="1" lang="ja-JP" altLang="en-US" dirty="0">
                <a:latin typeface="AR P丸ゴシック体E" panose="020F0900000000000000" pitchFamily="50" charset="-128"/>
                <a:ea typeface="AR P丸ゴシック体E" panose="020F0900000000000000" pitchFamily="50" charset="-128"/>
              </a:rPr>
              <a:t>２年生の取り組み</a:t>
            </a:r>
          </a:p>
        </p:txBody>
      </p:sp>
      <p:pic>
        <p:nvPicPr>
          <p:cNvPr id="8" name="図 7" descr="テキスト&#10;&#10;AI 生成コンテンツは誤りを含む可能性があります。">
            <a:extLst>
              <a:ext uri="{FF2B5EF4-FFF2-40B4-BE49-F238E27FC236}">
                <a16:creationId xmlns:a16="http://schemas.microsoft.com/office/drawing/2014/main" id="{F0EB53F5-1044-ECB3-658E-4AD919BDAA2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0619" y="4497536"/>
            <a:ext cx="4241381" cy="2360464"/>
          </a:xfrm>
          <a:prstGeom prst="rect">
            <a:avLst/>
          </a:prstGeom>
        </p:spPr>
      </p:pic>
      <p:pic>
        <p:nvPicPr>
          <p:cNvPr id="6" name="図 5">
            <a:extLst>
              <a:ext uri="{FF2B5EF4-FFF2-40B4-BE49-F238E27FC236}">
                <a16:creationId xmlns:a16="http://schemas.microsoft.com/office/drawing/2014/main" id="{C3ADE457-5CDA-562D-6E20-A8CAD403D89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308959" y="2065258"/>
            <a:ext cx="1267020" cy="1258573"/>
          </a:xfrm>
          <a:prstGeom prst="rect">
            <a:avLst/>
          </a:prstGeom>
        </p:spPr>
      </p:pic>
    </p:spTree>
    <p:extLst>
      <p:ext uri="{BB962C8B-B14F-4D97-AF65-F5344CB8AC3E}">
        <p14:creationId xmlns:p14="http://schemas.microsoft.com/office/powerpoint/2010/main" val="3697164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C1E0A2-B5AE-B39E-BA88-1A62FFD15889}"/>
            </a:ext>
          </a:extLst>
        </p:cNvPr>
        <p:cNvGrpSpPr/>
        <p:nvPr/>
      </p:nvGrpSpPr>
      <p:grpSpPr>
        <a:xfrm>
          <a:off x="0" y="0"/>
          <a:ext cx="0" cy="0"/>
          <a:chOff x="0" y="0"/>
          <a:chExt cx="0" cy="0"/>
        </a:xfrm>
      </p:grpSpPr>
      <p:pic>
        <p:nvPicPr>
          <p:cNvPr id="3" name="図 2" descr="テキスト&#10;&#10;AI 生成コンテンツは誤りを含む可能性があります。">
            <a:extLst>
              <a:ext uri="{FF2B5EF4-FFF2-40B4-BE49-F238E27FC236}">
                <a16:creationId xmlns:a16="http://schemas.microsoft.com/office/drawing/2014/main" id="{2BAC8C4F-7832-D4C4-DA07-403BA98BF29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1564563"/>
          </a:xfrm>
          <a:prstGeom prst="rect">
            <a:avLst/>
          </a:prstGeom>
        </p:spPr>
      </p:pic>
      <p:pic>
        <p:nvPicPr>
          <p:cNvPr id="5" name="図 4" descr="図形&#10;&#10;AI 生成コンテンツは誤りを含む可能性があります。">
            <a:extLst>
              <a:ext uri="{FF2B5EF4-FFF2-40B4-BE49-F238E27FC236}">
                <a16:creationId xmlns:a16="http://schemas.microsoft.com/office/drawing/2014/main" id="{EAA2D439-C4FC-9933-EBA4-BD49C99702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564563"/>
            <a:ext cx="4259349" cy="921233"/>
          </a:xfrm>
          <a:prstGeom prst="rect">
            <a:avLst/>
          </a:prstGeom>
        </p:spPr>
      </p:pic>
      <p:pic>
        <p:nvPicPr>
          <p:cNvPr id="7" name="図 6" descr="テキスト, 手紙&#10;&#10;AI 生成コンテンツは誤りを含む可能性があります。">
            <a:extLst>
              <a:ext uri="{FF2B5EF4-FFF2-40B4-BE49-F238E27FC236}">
                <a16:creationId xmlns:a16="http://schemas.microsoft.com/office/drawing/2014/main" id="{82FAD67D-24D6-AE03-0444-5E41D442C55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642" y="2638872"/>
            <a:ext cx="4531605" cy="2076251"/>
          </a:xfrm>
          <a:prstGeom prst="rect">
            <a:avLst/>
          </a:prstGeom>
        </p:spPr>
      </p:pic>
      <p:sp>
        <p:nvSpPr>
          <p:cNvPr id="8" name="テキスト ボックス 7">
            <a:extLst>
              <a:ext uri="{FF2B5EF4-FFF2-40B4-BE49-F238E27FC236}">
                <a16:creationId xmlns:a16="http://schemas.microsoft.com/office/drawing/2014/main" id="{24F0F33E-9F45-947B-95AE-9FDE393FCDB2}"/>
              </a:ext>
            </a:extLst>
          </p:cNvPr>
          <p:cNvSpPr txBox="1"/>
          <p:nvPr/>
        </p:nvSpPr>
        <p:spPr>
          <a:xfrm>
            <a:off x="1904217" y="3167189"/>
            <a:ext cx="2355132" cy="646331"/>
          </a:xfrm>
          <a:prstGeom prst="rect">
            <a:avLst/>
          </a:prstGeom>
          <a:noFill/>
        </p:spPr>
        <p:txBody>
          <a:bodyPr wrap="none" rtlCol="0">
            <a:spAutoFit/>
          </a:bodyPr>
          <a:lstStyle/>
          <a:p>
            <a:r>
              <a:rPr kumimoji="1" lang="ja-JP" altLang="en-US" dirty="0">
                <a:solidFill>
                  <a:srgbClr val="00B0F0"/>
                </a:solidFill>
                <a:latin typeface="AR P丸ゴシック体E" panose="020F0900000000000000" pitchFamily="50" charset="-128"/>
                <a:ea typeface="AR P丸ゴシック体E" panose="020F0900000000000000" pitchFamily="50" charset="-128"/>
              </a:rPr>
              <a:t>（自主的な学びと</a:t>
            </a:r>
            <a:endParaRPr kumimoji="1" lang="en-US" altLang="ja-JP" dirty="0">
              <a:solidFill>
                <a:srgbClr val="00B0F0"/>
              </a:solidFill>
              <a:latin typeface="AR P丸ゴシック体E" panose="020F0900000000000000" pitchFamily="50" charset="-128"/>
              <a:ea typeface="AR P丸ゴシック体E" panose="020F0900000000000000" pitchFamily="50" charset="-128"/>
            </a:endParaRPr>
          </a:p>
          <a:p>
            <a:r>
              <a:rPr kumimoji="1" lang="ja-JP" altLang="en-US" dirty="0">
                <a:solidFill>
                  <a:srgbClr val="00B0F0"/>
                </a:solidFill>
                <a:latin typeface="AR P丸ゴシック体E" panose="020F0900000000000000" pitchFamily="50" charset="-128"/>
                <a:ea typeface="AR P丸ゴシック体E" panose="020F0900000000000000" pitchFamily="50" charset="-128"/>
              </a:rPr>
              <a:t>主体的な学びは別物）</a:t>
            </a:r>
          </a:p>
        </p:txBody>
      </p:sp>
      <p:sp>
        <p:nvSpPr>
          <p:cNvPr id="9" name="吹き出し: 角を丸めた四角形 8">
            <a:extLst>
              <a:ext uri="{FF2B5EF4-FFF2-40B4-BE49-F238E27FC236}">
                <a16:creationId xmlns:a16="http://schemas.microsoft.com/office/drawing/2014/main" id="{F23728C7-73C8-7693-F813-76DBDDF9BB44}"/>
              </a:ext>
            </a:extLst>
          </p:cNvPr>
          <p:cNvSpPr/>
          <p:nvPr/>
        </p:nvSpPr>
        <p:spPr>
          <a:xfrm>
            <a:off x="1877897" y="3115305"/>
            <a:ext cx="2355132" cy="750101"/>
          </a:xfrm>
          <a:prstGeom prst="wedgeRoundRectCallout">
            <a:avLst>
              <a:gd name="adj1" fmla="val -58452"/>
              <a:gd name="adj2" fmla="val -22606"/>
              <a:gd name="adj3" fmla="val 16667"/>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descr="壁に掛けられた看板&#10;&#10;AI 生成コンテンツは誤りを含む可能性があります。">
            <a:extLst>
              <a:ext uri="{FF2B5EF4-FFF2-40B4-BE49-F238E27FC236}">
                <a16:creationId xmlns:a16="http://schemas.microsoft.com/office/drawing/2014/main" id="{013E426E-C87E-C316-3EB8-6229D9AEED1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33964" y="2335153"/>
            <a:ext cx="4336394" cy="1987251"/>
          </a:xfrm>
          <a:prstGeom prst="rect">
            <a:avLst/>
          </a:prstGeom>
        </p:spPr>
      </p:pic>
      <p:pic>
        <p:nvPicPr>
          <p:cNvPr id="10" name="図 9" descr="人, 男, 立つ, 持つ が含まれている画像&#10;&#10;AI 生成コンテンツは誤りを含む可能性があります。">
            <a:extLst>
              <a:ext uri="{FF2B5EF4-FFF2-40B4-BE49-F238E27FC236}">
                <a16:creationId xmlns:a16="http://schemas.microsoft.com/office/drawing/2014/main" id="{6110115A-D00F-6143-4BAA-2484B2E4286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33964" y="4424165"/>
            <a:ext cx="4336395" cy="2364599"/>
          </a:xfrm>
          <a:prstGeom prst="rect">
            <a:avLst/>
          </a:prstGeom>
        </p:spPr>
      </p:pic>
      <p:pic>
        <p:nvPicPr>
          <p:cNvPr id="12" name="図 11" descr="テーブルを囲んでいる人達&#10;&#10;AI 生成コンテンツは誤りを含む可能性があります。">
            <a:extLst>
              <a:ext uri="{FF2B5EF4-FFF2-40B4-BE49-F238E27FC236}">
                <a16:creationId xmlns:a16="http://schemas.microsoft.com/office/drawing/2014/main" id="{E3885BF1-3A9F-ED62-42E3-5AF9DDE3E2B2}"/>
              </a:ext>
            </a:extLst>
          </p:cNvPr>
          <p:cNvPicPr>
            <a:picLocks noChangeAspect="1"/>
          </p:cNvPicPr>
          <p:nvPr/>
        </p:nvPicPr>
        <p:blipFill>
          <a:blip r:embed="rId7" cstate="email">
            <a:extLst>
              <a:ext uri="{BEBA8EAE-BF5A-486C-A8C5-ECC9F3942E4B}">
                <a14:imgProps xmlns:a14="http://schemas.microsoft.com/office/drawing/2010/main">
                  <a14:imgLayer r:embed="rId8">
                    <a14:imgEffect>
                      <a14:artisticMarker/>
                    </a14:imgEffect>
                  </a14:imgLayer>
                </a14:imgProps>
              </a:ext>
              <a:ext uri="{28A0092B-C50C-407E-A947-70E740481C1C}">
                <a14:useLocalDpi xmlns:a14="http://schemas.microsoft.com/office/drawing/2010/main"/>
              </a:ext>
            </a:extLst>
          </a:blip>
          <a:stretch>
            <a:fillRect/>
          </a:stretch>
        </p:blipFill>
        <p:spPr>
          <a:xfrm>
            <a:off x="73641" y="4890878"/>
            <a:ext cx="4531605" cy="1897886"/>
          </a:xfrm>
          <a:prstGeom prst="rect">
            <a:avLst/>
          </a:prstGeom>
        </p:spPr>
      </p:pic>
      <p:sp>
        <p:nvSpPr>
          <p:cNvPr id="2" name="楕円 1">
            <a:extLst>
              <a:ext uri="{FF2B5EF4-FFF2-40B4-BE49-F238E27FC236}">
                <a16:creationId xmlns:a16="http://schemas.microsoft.com/office/drawing/2014/main" id="{9C1C8B27-0D91-3FD8-3705-05E56F33AAE3}"/>
              </a:ext>
            </a:extLst>
          </p:cNvPr>
          <p:cNvSpPr/>
          <p:nvPr/>
        </p:nvSpPr>
        <p:spPr>
          <a:xfrm>
            <a:off x="-29700" y="3388561"/>
            <a:ext cx="1696609" cy="47684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楕円 5">
            <a:extLst>
              <a:ext uri="{FF2B5EF4-FFF2-40B4-BE49-F238E27FC236}">
                <a16:creationId xmlns:a16="http://schemas.microsoft.com/office/drawing/2014/main" id="{54B9E060-A442-35AA-E478-CEBB6653E8DD}"/>
              </a:ext>
            </a:extLst>
          </p:cNvPr>
          <p:cNvSpPr/>
          <p:nvPr/>
        </p:nvSpPr>
        <p:spPr>
          <a:xfrm>
            <a:off x="207608" y="3813521"/>
            <a:ext cx="1933916" cy="50888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a:extLst>
              <a:ext uri="{FF2B5EF4-FFF2-40B4-BE49-F238E27FC236}">
                <a16:creationId xmlns:a16="http://schemas.microsoft.com/office/drawing/2014/main" id="{CDD8E767-6C33-E37B-7104-7469EE27FFE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259349" y="4463707"/>
            <a:ext cx="1267020" cy="1258573"/>
          </a:xfrm>
          <a:prstGeom prst="rect">
            <a:avLst/>
          </a:prstGeom>
        </p:spPr>
      </p:pic>
    </p:spTree>
    <p:extLst>
      <p:ext uri="{BB962C8B-B14F-4D97-AF65-F5344CB8AC3E}">
        <p14:creationId xmlns:p14="http://schemas.microsoft.com/office/powerpoint/2010/main" val="1021925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anim calcmode="lin" valueType="num">
                                      <p:cBhvr>
                                        <p:cTn id="48" dur="1000" fill="hold"/>
                                        <p:tgtEl>
                                          <p:spTgt spid="11"/>
                                        </p:tgtEl>
                                        <p:attrNameLst>
                                          <p:attrName>ppt_x</p:attrName>
                                        </p:attrNameLst>
                                      </p:cBhvr>
                                      <p:tavLst>
                                        <p:tav tm="0">
                                          <p:val>
                                            <p:strVal val="#ppt_x"/>
                                          </p:val>
                                        </p:tav>
                                        <p:tav tm="100000">
                                          <p:val>
                                            <p:strVal val="#ppt_x"/>
                                          </p:val>
                                        </p:tav>
                                      </p:tavLst>
                                    </p:anim>
                                    <p:anim calcmode="lin" valueType="num">
                                      <p:cBhvr>
                                        <p:cTn id="4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2" grpId="0" animBg="1"/>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66607-269D-601B-40D1-D7568B696703}"/>
            </a:ext>
          </a:extLst>
        </p:cNvPr>
        <p:cNvGrpSpPr/>
        <p:nvPr/>
      </p:nvGrpSpPr>
      <p:grpSpPr>
        <a:xfrm>
          <a:off x="0" y="0"/>
          <a:ext cx="0" cy="0"/>
          <a:chOff x="0" y="0"/>
          <a:chExt cx="0" cy="0"/>
        </a:xfrm>
      </p:grpSpPr>
      <p:pic>
        <p:nvPicPr>
          <p:cNvPr id="3" name="図 2" descr="テキスト&#10;&#10;AI 生成コンテンツは誤りを含む可能性があります。">
            <a:extLst>
              <a:ext uri="{FF2B5EF4-FFF2-40B4-BE49-F238E27FC236}">
                <a16:creationId xmlns:a16="http://schemas.microsoft.com/office/drawing/2014/main" id="{F03130DF-3F40-EAD4-80E0-1484BC606A0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1521755"/>
          </a:xfrm>
          <a:prstGeom prst="rect">
            <a:avLst/>
          </a:prstGeom>
        </p:spPr>
      </p:pic>
      <p:pic>
        <p:nvPicPr>
          <p:cNvPr id="5" name="図 4">
            <a:extLst>
              <a:ext uri="{FF2B5EF4-FFF2-40B4-BE49-F238E27FC236}">
                <a16:creationId xmlns:a16="http://schemas.microsoft.com/office/drawing/2014/main" id="{5EB5AFE8-90A9-02A5-4AE0-14545338A169}"/>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47285" y="1577188"/>
            <a:ext cx="7701825" cy="889852"/>
          </a:xfrm>
          <a:prstGeom prst="rect">
            <a:avLst/>
          </a:prstGeom>
        </p:spPr>
      </p:pic>
      <p:sp>
        <p:nvSpPr>
          <p:cNvPr id="7" name="テキスト ボックス 6">
            <a:extLst>
              <a:ext uri="{FF2B5EF4-FFF2-40B4-BE49-F238E27FC236}">
                <a16:creationId xmlns:a16="http://schemas.microsoft.com/office/drawing/2014/main" id="{52C9BDEF-626F-3125-ABFF-8B4319B0D332}"/>
              </a:ext>
            </a:extLst>
          </p:cNvPr>
          <p:cNvSpPr txBox="1"/>
          <p:nvPr/>
        </p:nvSpPr>
        <p:spPr>
          <a:xfrm>
            <a:off x="276162" y="2677785"/>
            <a:ext cx="8824880" cy="2141612"/>
          </a:xfrm>
          <a:prstGeom prst="rect">
            <a:avLst/>
          </a:prstGeom>
          <a:noFill/>
        </p:spPr>
        <p:txBody>
          <a:bodyPr wrap="square">
            <a:spAutoFit/>
          </a:bodyPr>
          <a:lstStyle/>
          <a:p>
            <a:pPr algn="l" fontAlgn="base">
              <a:spcAft>
                <a:spcPts val="1125"/>
              </a:spcAft>
              <a:buNone/>
            </a:pPr>
            <a:r>
              <a:rPr lang="ja-JP" altLang="en-US" sz="2800" i="0" dirty="0">
                <a:solidFill>
                  <a:srgbClr val="000000"/>
                </a:solidFill>
                <a:effectLst/>
                <a:latin typeface="AR P丸ゴシック体E" panose="020F0900000000000000" pitchFamily="50" charset="-128"/>
                <a:ea typeface="AR P丸ゴシック体E" panose="020F0900000000000000" pitchFamily="50" charset="-128"/>
              </a:rPr>
              <a:t>夢・あこがれをもち、たくましく未来を拓く子どもの育成</a:t>
            </a:r>
            <a:endParaRPr lang="en-US" altLang="ja-JP" sz="2800" i="0" dirty="0">
              <a:solidFill>
                <a:srgbClr val="000000"/>
              </a:solidFill>
              <a:effectLst/>
              <a:latin typeface="AR P丸ゴシック体E" panose="020F0900000000000000" pitchFamily="50" charset="-128"/>
              <a:ea typeface="AR P丸ゴシック体E" panose="020F0900000000000000" pitchFamily="50" charset="-128"/>
            </a:endParaRPr>
          </a:p>
          <a:p>
            <a:pPr fontAlgn="base"/>
            <a:r>
              <a:rPr lang="ja-JP" altLang="en-US" sz="2000" dirty="0">
                <a:latin typeface="AR P丸ゴシック体E" panose="020F0900000000000000" pitchFamily="50" charset="-128"/>
                <a:ea typeface="AR P丸ゴシック体E" panose="020F0900000000000000" pitchFamily="50" charset="-128"/>
              </a:rPr>
              <a:t>重点目標</a:t>
            </a:r>
            <a:endParaRPr lang="en-US" altLang="ja-JP" sz="2000" dirty="0">
              <a:latin typeface="AR P丸ゴシック体E" panose="020F0900000000000000" pitchFamily="50" charset="-128"/>
              <a:ea typeface="AR P丸ゴシック体E" panose="020F0900000000000000" pitchFamily="50" charset="-128"/>
            </a:endParaRPr>
          </a:p>
          <a:p>
            <a:pPr fontAlgn="base"/>
            <a:r>
              <a:rPr lang="ja-JP" altLang="en-US" sz="2000" dirty="0">
                <a:latin typeface="AR P丸ゴシック体E" panose="020F0900000000000000" pitchFamily="50" charset="-128"/>
                <a:ea typeface="AR P丸ゴシック体E" panose="020F0900000000000000" pitchFamily="50" charset="-128"/>
              </a:rPr>
              <a:t>「人との関わりを大切にしながら、主体的に考動する子どもの育成」</a:t>
            </a:r>
          </a:p>
          <a:p>
            <a:br>
              <a:rPr lang="ja-JP" altLang="en-US" sz="2800" dirty="0"/>
            </a:br>
            <a:endParaRPr lang="ja-JP" altLang="en-US" sz="2800" i="0" dirty="0">
              <a:solidFill>
                <a:srgbClr val="464646"/>
              </a:solidFill>
              <a:effectLst/>
              <a:latin typeface="AR P丸ゴシック体E" panose="020F0900000000000000" pitchFamily="50" charset="-128"/>
              <a:ea typeface="AR P丸ゴシック体E" panose="020F0900000000000000" pitchFamily="50" charset="-128"/>
            </a:endParaRPr>
          </a:p>
        </p:txBody>
      </p:sp>
      <p:pic>
        <p:nvPicPr>
          <p:cNvPr id="4" name="図 3" descr="テキスト が含まれている画像&#10;&#10;AI 生成コンテンツは誤りを含む可能性があります。">
            <a:extLst>
              <a:ext uri="{FF2B5EF4-FFF2-40B4-BE49-F238E27FC236}">
                <a16:creationId xmlns:a16="http://schemas.microsoft.com/office/drawing/2014/main" id="{5E36BB57-16A8-FBE9-5311-E551723CF2CA}"/>
              </a:ext>
            </a:extLst>
          </p:cNvPr>
          <p:cNvPicPr>
            <a:picLocks noChangeAspect="1"/>
          </p:cNvPicPr>
          <p:nvPr/>
        </p:nvPicPr>
        <p:blipFill>
          <a:blip r:embed="rId4" cstate="email">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tretch>
            <a:fillRect/>
          </a:stretch>
        </p:blipFill>
        <p:spPr>
          <a:xfrm>
            <a:off x="2679589" y="4161970"/>
            <a:ext cx="6337190" cy="1314853"/>
          </a:xfrm>
          <a:prstGeom prst="rect">
            <a:avLst/>
          </a:prstGeom>
          <a:ln>
            <a:noFill/>
          </a:ln>
        </p:spPr>
      </p:pic>
      <p:sp>
        <p:nvSpPr>
          <p:cNvPr id="6" name="正方形/長方形 5">
            <a:extLst>
              <a:ext uri="{FF2B5EF4-FFF2-40B4-BE49-F238E27FC236}">
                <a16:creationId xmlns:a16="http://schemas.microsoft.com/office/drawing/2014/main" id="{BA2F951A-8EAA-0D45-C7D4-F8786591FB89}"/>
              </a:ext>
            </a:extLst>
          </p:cNvPr>
          <p:cNvSpPr/>
          <p:nvPr/>
        </p:nvSpPr>
        <p:spPr>
          <a:xfrm>
            <a:off x="7951304" y="4071068"/>
            <a:ext cx="1065475" cy="572494"/>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9899F01E-19CE-82D9-67C3-9F56F80702DA}"/>
              </a:ext>
            </a:extLst>
          </p:cNvPr>
          <p:cNvSpPr/>
          <p:nvPr/>
        </p:nvSpPr>
        <p:spPr>
          <a:xfrm>
            <a:off x="2679589" y="4161970"/>
            <a:ext cx="6337190" cy="1411894"/>
          </a:xfrm>
          <a:prstGeom prst="rect">
            <a:avLst/>
          </a:prstGeom>
          <a:no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F3E41CAB-2D2B-F6ED-F37E-1D0164DFB92B}"/>
              </a:ext>
            </a:extLst>
          </p:cNvPr>
          <p:cNvSpPr txBox="1"/>
          <p:nvPr/>
        </p:nvSpPr>
        <p:spPr>
          <a:xfrm>
            <a:off x="848063" y="5796501"/>
            <a:ext cx="7447873" cy="954107"/>
          </a:xfrm>
          <a:prstGeom prst="rect">
            <a:avLst/>
          </a:prstGeom>
          <a:noFill/>
        </p:spPr>
        <p:txBody>
          <a:bodyPr wrap="none" rtlCol="0">
            <a:spAutoFit/>
          </a:bodyPr>
          <a:lstStyle/>
          <a:p>
            <a:r>
              <a:rPr kumimoji="1" lang="ja-JP" altLang="en-US" sz="2800" dirty="0">
                <a:latin typeface="AR P丸ゴシック体E" panose="020F0900000000000000" pitchFamily="50" charset="-128"/>
                <a:ea typeface="AR P丸ゴシック体E" panose="020F0900000000000000" pitchFamily="50" charset="-128"/>
              </a:rPr>
              <a:t>植樹チーム（</a:t>
            </a:r>
            <a:r>
              <a:rPr kumimoji="1" lang="en-US" altLang="ja-JP" sz="2800" dirty="0">
                <a:latin typeface="AR P丸ゴシック体E" panose="020F0900000000000000" pitchFamily="50" charset="-128"/>
                <a:ea typeface="AR P丸ゴシック体E" panose="020F0900000000000000" pitchFamily="50" charset="-128"/>
              </a:rPr>
              <a:t>6</a:t>
            </a:r>
            <a:r>
              <a:rPr kumimoji="1" lang="ja-JP" altLang="en-US" sz="2800" dirty="0">
                <a:latin typeface="AR P丸ゴシック体E" panose="020F0900000000000000" pitchFamily="50" charset="-128"/>
                <a:ea typeface="AR P丸ゴシック体E" panose="020F0900000000000000" pitchFamily="50" charset="-128"/>
              </a:rPr>
              <a:t>本）、生き物チーム（巣箱）、</a:t>
            </a:r>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水チーム（ビオトープ循環）、癒し空間（ベンチ）</a:t>
            </a:r>
          </a:p>
        </p:txBody>
      </p:sp>
      <p:pic>
        <p:nvPicPr>
          <p:cNvPr id="12" name="図 11" descr="森の中のベンチ&#10;&#10;AI 生成コンテンツは誤りを含む可能性があります。">
            <a:extLst>
              <a:ext uri="{FF2B5EF4-FFF2-40B4-BE49-F238E27FC236}">
                <a16:creationId xmlns:a16="http://schemas.microsoft.com/office/drawing/2014/main" id="{1FCA8F36-C600-9409-1902-BD7BCC52263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6314" y="3968643"/>
            <a:ext cx="2283124" cy="1827858"/>
          </a:xfrm>
          <a:prstGeom prst="rect">
            <a:avLst/>
          </a:prstGeom>
        </p:spPr>
      </p:pic>
      <p:sp>
        <p:nvSpPr>
          <p:cNvPr id="2" name="楕円 1">
            <a:extLst>
              <a:ext uri="{FF2B5EF4-FFF2-40B4-BE49-F238E27FC236}">
                <a16:creationId xmlns:a16="http://schemas.microsoft.com/office/drawing/2014/main" id="{720CC703-EE48-899C-59A0-7951CBC4643C}"/>
              </a:ext>
            </a:extLst>
          </p:cNvPr>
          <p:cNvSpPr/>
          <p:nvPr/>
        </p:nvSpPr>
        <p:spPr>
          <a:xfrm>
            <a:off x="42958" y="2634914"/>
            <a:ext cx="2576480" cy="579261"/>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extLst>
              <a:ext uri="{FF2B5EF4-FFF2-40B4-BE49-F238E27FC236}">
                <a16:creationId xmlns:a16="http://schemas.microsoft.com/office/drawing/2014/main" id="{61BD5ACF-696C-FCF5-44EA-64AB03667D34}"/>
              </a:ext>
            </a:extLst>
          </p:cNvPr>
          <p:cNvSpPr/>
          <p:nvPr/>
        </p:nvSpPr>
        <p:spPr>
          <a:xfrm>
            <a:off x="4571999" y="2665961"/>
            <a:ext cx="2576480" cy="579261"/>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a:extLst>
              <a:ext uri="{FF2B5EF4-FFF2-40B4-BE49-F238E27FC236}">
                <a16:creationId xmlns:a16="http://schemas.microsoft.com/office/drawing/2014/main" id="{108DF972-72E2-5C7A-0201-72E1C20D1AD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749759" y="1294031"/>
            <a:ext cx="1267020" cy="1258573"/>
          </a:xfrm>
          <a:prstGeom prst="rect">
            <a:avLst/>
          </a:prstGeom>
        </p:spPr>
      </p:pic>
      <p:sp>
        <p:nvSpPr>
          <p:cNvPr id="13" name="テキスト ボックス 12">
            <a:extLst>
              <a:ext uri="{FF2B5EF4-FFF2-40B4-BE49-F238E27FC236}">
                <a16:creationId xmlns:a16="http://schemas.microsoft.com/office/drawing/2014/main" id="{EBA62A44-81C5-487D-9B81-D73EA6DB79E1}"/>
              </a:ext>
            </a:extLst>
          </p:cNvPr>
          <p:cNvSpPr txBox="1"/>
          <p:nvPr/>
        </p:nvSpPr>
        <p:spPr>
          <a:xfrm>
            <a:off x="2619438" y="3997231"/>
            <a:ext cx="6514925" cy="4131900"/>
          </a:xfrm>
          <a:prstGeom prst="rect">
            <a:avLst/>
          </a:prstGeom>
          <a:solidFill>
            <a:schemeClr val="accent6">
              <a:lumMod val="60000"/>
              <a:lumOff val="40000"/>
            </a:schemeClr>
          </a:solidFill>
        </p:spPr>
        <p:txBody>
          <a:bodyPr wrap="none" rtlCol="0">
            <a:spAutoFit/>
          </a:bodyPr>
          <a:lstStyle/>
          <a:p>
            <a:endParaRPr kumimoji="1" lang="en-US" altLang="ja-JP" sz="1050" b="1" dirty="0">
              <a:latin typeface="AR P丸ゴシック体E" panose="020F0900000000000000" pitchFamily="50" charset="-128"/>
              <a:ea typeface="AR P丸ゴシック体E" panose="020F0900000000000000" pitchFamily="50" charset="-128"/>
            </a:endParaRPr>
          </a:p>
          <a:p>
            <a:r>
              <a:rPr kumimoji="1" lang="ja-JP" altLang="en-US" sz="3600" b="1" dirty="0">
                <a:latin typeface="AR P丸ゴシック体E" panose="020F0900000000000000" pitchFamily="50" charset="-128"/>
                <a:ea typeface="AR P丸ゴシック体E" panose="020F0900000000000000" pitchFamily="50" charset="-128"/>
              </a:rPr>
              <a:t>　アオバナの魅力を伝えよう</a:t>
            </a:r>
            <a:endParaRPr kumimoji="1" lang="en-US" altLang="ja-JP" sz="3600" b="1" dirty="0">
              <a:latin typeface="AR P丸ゴシック体E" panose="020F0900000000000000" pitchFamily="50" charset="-128"/>
              <a:ea typeface="AR P丸ゴシック体E" panose="020F0900000000000000" pitchFamily="50" charset="-128"/>
            </a:endParaRPr>
          </a:p>
          <a:p>
            <a:r>
              <a:rPr kumimoji="1" lang="ja-JP" altLang="en-US" sz="3600" b="1" dirty="0">
                <a:latin typeface="AR P丸ゴシック体E" panose="020F0900000000000000" pitchFamily="50" charset="-128"/>
                <a:ea typeface="AR P丸ゴシック体E" panose="020F0900000000000000" pitchFamily="50" charset="-128"/>
              </a:rPr>
              <a:t>・枯れそう</a:t>
            </a:r>
            <a:endParaRPr kumimoji="1" lang="en-US" altLang="ja-JP" sz="3600" b="1" dirty="0">
              <a:latin typeface="AR P丸ゴシック体E" panose="020F0900000000000000" pitchFamily="50" charset="-128"/>
              <a:ea typeface="AR P丸ゴシック体E" panose="020F0900000000000000" pitchFamily="50" charset="-128"/>
            </a:endParaRPr>
          </a:p>
          <a:p>
            <a:r>
              <a:rPr kumimoji="1" lang="ja-JP" altLang="en-US" sz="3600" b="1" dirty="0">
                <a:latin typeface="AR P丸ゴシック体E" panose="020F0900000000000000" pitchFamily="50" charset="-128"/>
                <a:ea typeface="AR P丸ゴシック体E" panose="020F0900000000000000" pitchFamily="50" charset="-128"/>
              </a:rPr>
              <a:t>・アオバナ農家から教えてもらう</a:t>
            </a:r>
            <a:endParaRPr kumimoji="1" lang="en-US" altLang="ja-JP" sz="3600" b="1" dirty="0">
              <a:latin typeface="AR P丸ゴシック体E" panose="020F0900000000000000" pitchFamily="50" charset="-128"/>
              <a:ea typeface="AR P丸ゴシック体E" panose="020F0900000000000000" pitchFamily="50" charset="-128"/>
            </a:endParaRPr>
          </a:p>
          <a:p>
            <a:r>
              <a:rPr kumimoji="1" lang="ja-JP" altLang="en-US" sz="3600" b="1" dirty="0">
                <a:latin typeface="AR P丸ゴシック体E" panose="020F0900000000000000" pitchFamily="50" charset="-128"/>
                <a:ea typeface="AR P丸ゴシック体E" panose="020F0900000000000000" pitchFamily="50" charset="-128"/>
              </a:rPr>
              <a:t>・お土産プロジェクト</a:t>
            </a:r>
            <a:endParaRPr kumimoji="1" lang="en-US" altLang="ja-JP" sz="3600" b="1" dirty="0">
              <a:latin typeface="AR P丸ゴシック体E" panose="020F0900000000000000" pitchFamily="50" charset="-128"/>
              <a:ea typeface="AR P丸ゴシック体E" panose="020F0900000000000000" pitchFamily="50" charset="-128"/>
            </a:endParaRPr>
          </a:p>
          <a:p>
            <a:r>
              <a:rPr kumimoji="1" lang="ja-JP" altLang="en-US" sz="3600" b="1" dirty="0">
                <a:latin typeface="AR P丸ゴシック体E" panose="020F0900000000000000" pitchFamily="50" charset="-128"/>
                <a:ea typeface="AR P丸ゴシック体E" panose="020F0900000000000000" pitchFamily="50" charset="-128"/>
              </a:rPr>
              <a:t>　ピンやブローチづくり　</a:t>
            </a:r>
            <a:r>
              <a:rPr kumimoji="1" lang="en-US" altLang="ja-JP" sz="3600" b="1" dirty="0">
                <a:latin typeface="AR P丸ゴシック体E" panose="020F0900000000000000" pitchFamily="50" charset="-128"/>
                <a:ea typeface="AR P丸ゴシック体E" panose="020F0900000000000000" pitchFamily="50" charset="-128"/>
              </a:rPr>
              <a:t>(3</a:t>
            </a:r>
            <a:r>
              <a:rPr kumimoji="1" lang="ja-JP" altLang="en-US" sz="3600" b="1" dirty="0">
                <a:latin typeface="AR P丸ゴシック体E" panose="020F0900000000000000" pitchFamily="50" charset="-128"/>
                <a:ea typeface="AR P丸ゴシック体E" panose="020F0900000000000000" pitchFamily="50" charset="-128"/>
              </a:rPr>
              <a:t>年</a:t>
            </a:r>
            <a:r>
              <a:rPr kumimoji="1" lang="en-US" altLang="ja-JP" sz="3600" b="1" dirty="0">
                <a:latin typeface="AR P丸ゴシック体E" panose="020F0900000000000000" pitchFamily="50" charset="-128"/>
                <a:ea typeface="AR P丸ゴシック体E" panose="020F0900000000000000" pitchFamily="50" charset="-128"/>
              </a:rPr>
              <a:t>)</a:t>
            </a:r>
          </a:p>
          <a:p>
            <a:endParaRPr kumimoji="1" lang="en-US" altLang="ja-JP" sz="3600" b="1" dirty="0">
              <a:latin typeface="AR P丸ゴシック体E" panose="020F0900000000000000" pitchFamily="50" charset="-128"/>
              <a:ea typeface="AR P丸ゴシック体E" panose="020F0900000000000000" pitchFamily="50" charset="-128"/>
            </a:endParaRPr>
          </a:p>
          <a:p>
            <a:endParaRPr kumimoji="1" lang="ja-JP" altLang="en-US" sz="3600" b="1" dirty="0">
              <a:latin typeface="AR P丸ゴシック体E" panose="020F0900000000000000" pitchFamily="50" charset="-128"/>
              <a:ea typeface="AR P丸ゴシック体E" panose="020F0900000000000000" pitchFamily="50" charset="-128"/>
            </a:endParaRPr>
          </a:p>
        </p:txBody>
      </p:sp>
    </p:spTree>
    <p:extLst>
      <p:ext uri="{BB962C8B-B14F-4D97-AF65-F5344CB8AC3E}">
        <p14:creationId xmlns:p14="http://schemas.microsoft.com/office/powerpoint/2010/main" val="1544732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8" grpId="0" animBg="1"/>
      <p:bldP spid="1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F4C21-B9D4-C8BB-4B11-1308340A90ED}"/>
            </a:ext>
          </a:extLst>
        </p:cNvPr>
        <p:cNvGrpSpPr/>
        <p:nvPr/>
      </p:nvGrpSpPr>
      <p:grpSpPr>
        <a:xfrm>
          <a:off x="0" y="0"/>
          <a:ext cx="0" cy="0"/>
          <a:chOff x="0" y="0"/>
          <a:chExt cx="0" cy="0"/>
        </a:xfrm>
      </p:grpSpPr>
      <p:pic>
        <p:nvPicPr>
          <p:cNvPr id="3" name="図 2" descr="QR コード&#10;&#10;AI 生成コンテンツは誤りを含む可能性があります。">
            <a:extLst>
              <a:ext uri="{FF2B5EF4-FFF2-40B4-BE49-F238E27FC236}">
                <a16:creationId xmlns:a16="http://schemas.microsoft.com/office/drawing/2014/main" id="{817EC560-CD96-8CDF-086E-2A71D9B594F7}"/>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42958" y="0"/>
            <a:ext cx="8880113" cy="1532354"/>
          </a:xfrm>
          <a:prstGeom prst="rect">
            <a:avLst/>
          </a:prstGeom>
        </p:spPr>
      </p:pic>
      <p:pic>
        <p:nvPicPr>
          <p:cNvPr id="5" name="図 4">
            <a:extLst>
              <a:ext uri="{FF2B5EF4-FFF2-40B4-BE49-F238E27FC236}">
                <a16:creationId xmlns:a16="http://schemas.microsoft.com/office/drawing/2014/main" id="{7C87FA67-CB83-AE70-0C2E-385FEAFA5F7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604612"/>
            <a:ext cx="8923071" cy="1069343"/>
          </a:xfrm>
          <a:prstGeom prst="rect">
            <a:avLst/>
          </a:prstGeom>
        </p:spPr>
      </p:pic>
      <p:pic>
        <p:nvPicPr>
          <p:cNvPr id="7" name="図 6" descr="テキスト&#10;&#10;AI 生成コンテンツは誤りを含む可能性があります。">
            <a:extLst>
              <a:ext uri="{FF2B5EF4-FFF2-40B4-BE49-F238E27FC236}">
                <a16:creationId xmlns:a16="http://schemas.microsoft.com/office/drawing/2014/main" id="{05E81608-E337-BFD1-06B0-EE6E806B4E8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5721" y="2746213"/>
            <a:ext cx="5799383" cy="833999"/>
          </a:xfrm>
          <a:prstGeom prst="rect">
            <a:avLst/>
          </a:prstGeom>
        </p:spPr>
      </p:pic>
      <p:sp>
        <p:nvSpPr>
          <p:cNvPr id="8" name="楕円 7">
            <a:extLst>
              <a:ext uri="{FF2B5EF4-FFF2-40B4-BE49-F238E27FC236}">
                <a16:creationId xmlns:a16="http://schemas.microsoft.com/office/drawing/2014/main" id="{D01DF4A9-140D-ED99-A6AF-2509B30CE35A}"/>
              </a:ext>
            </a:extLst>
          </p:cNvPr>
          <p:cNvSpPr/>
          <p:nvPr/>
        </p:nvSpPr>
        <p:spPr>
          <a:xfrm>
            <a:off x="2985569" y="1850847"/>
            <a:ext cx="3930731" cy="82310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a:extLst>
              <a:ext uri="{FF2B5EF4-FFF2-40B4-BE49-F238E27FC236}">
                <a16:creationId xmlns:a16="http://schemas.microsoft.com/office/drawing/2014/main" id="{088BA30C-BA2D-870A-F3CD-1A774A9F3DA4}"/>
              </a:ext>
            </a:extLst>
          </p:cNvPr>
          <p:cNvSpPr/>
          <p:nvPr/>
        </p:nvSpPr>
        <p:spPr>
          <a:xfrm>
            <a:off x="42958" y="3003340"/>
            <a:ext cx="2362712" cy="576872"/>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descr="テキスト, アイコン&#10;&#10;AI 生成コンテンツは誤りを含む可能性があります。">
            <a:extLst>
              <a:ext uri="{FF2B5EF4-FFF2-40B4-BE49-F238E27FC236}">
                <a16:creationId xmlns:a16="http://schemas.microsoft.com/office/drawing/2014/main" id="{25EEF7A2-A9E4-E7DB-F4B7-4427CA119B72}"/>
              </a:ext>
            </a:extLst>
          </p:cNvPr>
          <p:cNvPicPr>
            <a:picLocks noChangeAspect="1"/>
          </p:cNvPicPr>
          <p:nvPr/>
        </p:nvPicPr>
        <p:blipFill>
          <a:blip r:embed="rId5" cstate="email">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tretch>
            <a:fillRect/>
          </a:stretch>
        </p:blipFill>
        <p:spPr>
          <a:xfrm>
            <a:off x="2113340" y="3652470"/>
            <a:ext cx="4533951" cy="1684401"/>
          </a:xfrm>
          <a:prstGeom prst="rect">
            <a:avLst/>
          </a:prstGeom>
        </p:spPr>
      </p:pic>
      <p:pic>
        <p:nvPicPr>
          <p:cNvPr id="11" name="図 10" descr="草, 屋外, 人, 子供 が含まれている画像&#10;&#10;AI 生成コンテンツは誤りを含む可能性があります。">
            <a:extLst>
              <a:ext uri="{FF2B5EF4-FFF2-40B4-BE49-F238E27FC236}">
                <a16:creationId xmlns:a16="http://schemas.microsoft.com/office/drawing/2014/main" id="{B6D3B918-445C-E030-F30B-44951605274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38332" y="3163212"/>
            <a:ext cx="2210463" cy="1637072"/>
          </a:xfrm>
          <a:prstGeom prst="rect">
            <a:avLst/>
          </a:prstGeom>
        </p:spPr>
      </p:pic>
      <p:sp>
        <p:nvSpPr>
          <p:cNvPr id="12" name="テキスト ボックス 11">
            <a:extLst>
              <a:ext uri="{FF2B5EF4-FFF2-40B4-BE49-F238E27FC236}">
                <a16:creationId xmlns:a16="http://schemas.microsoft.com/office/drawing/2014/main" id="{5066BC6B-D1C9-0B86-E6DB-1E847A02EE62}"/>
              </a:ext>
            </a:extLst>
          </p:cNvPr>
          <p:cNvSpPr txBox="1"/>
          <p:nvPr/>
        </p:nvSpPr>
        <p:spPr>
          <a:xfrm>
            <a:off x="7016780" y="4827876"/>
            <a:ext cx="1906291" cy="461665"/>
          </a:xfrm>
          <a:prstGeom prst="rect">
            <a:avLst/>
          </a:prstGeom>
          <a:noFill/>
        </p:spPr>
        <p:txBody>
          <a:bodyPr wrap="none" rtlCol="0">
            <a:spAutoFit/>
          </a:bodyPr>
          <a:lstStyle/>
          <a:p>
            <a:r>
              <a:rPr kumimoji="1" lang="ja-JP" altLang="en-US" sz="2400" dirty="0">
                <a:latin typeface="AR P丸ゴシック体E" panose="020F0900000000000000" pitchFamily="50" charset="-128"/>
                <a:ea typeface="AR P丸ゴシック体E" panose="020F0900000000000000" pitchFamily="50" charset="-128"/>
              </a:rPr>
              <a:t>ゆりかご水田</a:t>
            </a:r>
          </a:p>
        </p:txBody>
      </p:sp>
      <p:pic>
        <p:nvPicPr>
          <p:cNvPr id="14" name="図 13" descr="人, 屋内, テーブル, ケーキ が含まれている画像&#10;&#10;AI 生成コンテンツは誤りを含む可能性があります。">
            <a:extLst>
              <a:ext uri="{FF2B5EF4-FFF2-40B4-BE49-F238E27FC236}">
                <a16:creationId xmlns:a16="http://schemas.microsoft.com/office/drawing/2014/main" id="{84451F33-6827-A8CC-45DA-E2BC944464D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8617" y="4944386"/>
            <a:ext cx="2671638" cy="1850003"/>
          </a:xfrm>
          <a:prstGeom prst="rect">
            <a:avLst/>
          </a:prstGeom>
        </p:spPr>
      </p:pic>
      <p:sp>
        <p:nvSpPr>
          <p:cNvPr id="15" name="テキスト ボックス 14">
            <a:extLst>
              <a:ext uri="{FF2B5EF4-FFF2-40B4-BE49-F238E27FC236}">
                <a16:creationId xmlns:a16="http://schemas.microsoft.com/office/drawing/2014/main" id="{0929791A-0EC2-F5EC-AC5D-68F3A1D0A473}"/>
              </a:ext>
            </a:extLst>
          </p:cNvPr>
          <p:cNvSpPr txBox="1"/>
          <p:nvPr/>
        </p:nvSpPr>
        <p:spPr>
          <a:xfrm>
            <a:off x="138177" y="4410463"/>
            <a:ext cx="1723549" cy="461665"/>
          </a:xfrm>
          <a:prstGeom prst="rect">
            <a:avLst/>
          </a:prstGeom>
          <a:noFill/>
        </p:spPr>
        <p:txBody>
          <a:bodyPr wrap="none" rtlCol="0">
            <a:spAutoFit/>
          </a:bodyPr>
          <a:lstStyle/>
          <a:p>
            <a:r>
              <a:rPr kumimoji="1" lang="ja-JP" altLang="en-US" sz="2400" dirty="0">
                <a:latin typeface="AR P丸ゴシック体E" panose="020F0900000000000000" pitchFamily="50" charset="-128"/>
                <a:ea typeface="AR P丸ゴシック体E" panose="020F0900000000000000" pitchFamily="50" charset="-128"/>
              </a:rPr>
              <a:t>学習発表会</a:t>
            </a:r>
          </a:p>
        </p:txBody>
      </p:sp>
      <p:pic>
        <p:nvPicPr>
          <p:cNvPr id="17" name="図 16" descr="動物, 虫, 写真, 異なる が含まれている画像&#10;&#10;AI 生成コンテンツは誤りを含む可能性があります。">
            <a:extLst>
              <a:ext uri="{FF2B5EF4-FFF2-40B4-BE49-F238E27FC236}">
                <a16:creationId xmlns:a16="http://schemas.microsoft.com/office/drawing/2014/main" id="{A048259A-4605-2344-50F5-2658E44204E8}"/>
              </a:ext>
            </a:extLst>
          </p:cNvPr>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3256835" y="5336871"/>
            <a:ext cx="3116912" cy="1457518"/>
          </a:xfrm>
          <a:prstGeom prst="rect">
            <a:avLst/>
          </a:prstGeom>
        </p:spPr>
      </p:pic>
      <p:pic>
        <p:nvPicPr>
          <p:cNvPr id="2" name="図 1">
            <a:extLst>
              <a:ext uri="{FF2B5EF4-FFF2-40B4-BE49-F238E27FC236}">
                <a16:creationId xmlns:a16="http://schemas.microsoft.com/office/drawing/2014/main" id="{04C7BF62-830D-5635-3825-0BD717F4E530}"/>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394994" y="3727424"/>
            <a:ext cx="1267020" cy="1258573"/>
          </a:xfrm>
          <a:prstGeom prst="rect">
            <a:avLst/>
          </a:prstGeom>
        </p:spPr>
      </p:pic>
      <p:sp>
        <p:nvSpPr>
          <p:cNvPr id="6" name="テキスト ボックス 5">
            <a:extLst>
              <a:ext uri="{FF2B5EF4-FFF2-40B4-BE49-F238E27FC236}">
                <a16:creationId xmlns:a16="http://schemas.microsoft.com/office/drawing/2014/main" id="{5C2ED939-A161-83F0-E559-00EEADF570AC}"/>
              </a:ext>
            </a:extLst>
          </p:cNvPr>
          <p:cNvSpPr txBox="1"/>
          <p:nvPr/>
        </p:nvSpPr>
        <p:spPr>
          <a:xfrm>
            <a:off x="0" y="3699117"/>
            <a:ext cx="7003840" cy="3208571"/>
          </a:xfrm>
          <a:prstGeom prst="rect">
            <a:avLst/>
          </a:prstGeom>
          <a:solidFill>
            <a:schemeClr val="accent6">
              <a:lumMod val="60000"/>
              <a:lumOff val="40000"/>
            </a:schemeClr>
          </a:solidFill>
        </p:spPr>
        <p:txBody>
          <a:bodyPr wrap="none" rtlCol="0">
            <a:spAutoFit/>
          </a:bodyPr>
          <a:lstStyle/>
          <a:p>
            <a:endParaRPr kumimoji="1" lang="en-US" altLang="ja-JP" sz="1050" b="1" dirty="0">
              <a:latin typeface="AR P丸ゴシック体E" panose="020F0900000000000000" pitchFamily="50" charset="-128"/>
              <a:ea typeface="AR P丸ゴシック体E" panose="020F0900000000000000" pitchFamily="50" charset="-128"/>
            </a:endParaRPr>
          </a:p>
          <a:p>
            <a:r>
              <a:rPr kumimoji="1" lang="ja-JP" altLang="en-US" sz="3600" b="1" dirty="0">
                <a:latin typeface="AR P丸ゴシック体E" panose="020F0900000000000000" pitchFamily="50" charset="-128"/>
                <a:ea typeface="AR P丸ゴシック体E" panose="020F0900000000000000" pitchFamily="50" charset="-128"/>
              </a:rPr>
              <a:t>　ベリースマイルプロジェクト　　</a:t>
            </a:r>
            <a:endParaRPr kumimoji="1" lang="en-US" altLang="ja-JP" sz="3600" b="1" dirty="0">
              <a:latin typeface="AR P丸ゴシック体E" panose="020F0900000000000000" pitchFamily="50" charset="-128"/>
              <a:ea typeface="AR P丸ゴシック体E" panose="020F0900000000000000" pitchFamily="50" charset="-128"/>
            </a:endParaRPr>
          </a:p>
          <a:p>
            <a:r>
              <a:rPr kumimoji="1" lang="ja-JP" altLang="en-US" sz="3600" b="1" dirty="0">
                <a:latin typeface="AR P丸ゴシック体E" panose="020F0900000000000000" pitchFamily="50" charset="-128"/>
                <a:ea typeface="AR P丸ゴシック体E" panose="020F0900000000000000" pitchFamily="50" charset="-128"/>
              </a:rPr>
              <a:t>・あつまれ！</a:t>
            </a:r>
            <a:endParaRPr kumimoji="1" lang="en-US" altLang="ja-JP" sz="3600" b="1" dirty="0">
              <a:latin typeface="AR P丸ゴシック体E" panose="020F0900000000000000" pitchFamily="50" charset="-128"/>
              <a:ea typeface="AR P丸ゴシック体E" panose="020F0900000000000000" pitchFamily="50" charset="-128"/>
            </a:endParaRPr>
          </a:p>
          <a:p>
            <a:r>
              <a:rPr kumimoji="1" lang="ja-JP" altLang="en-US" sz="3600" b="1" dirty="0">
                <a:latin typeface="AR P丸ゴシック体E" panose="020F0900000000000000" pitchFamily="50" charset="-128"/>
                <a:ea typeface="AR P丸ゴシック体E" panose="020F0900000000000000" pitchFamily="50" charset="-128"/>
              </a:rPr>
              <a:t>　　　つながれ！</a:t>
            </a:r>
            <a:endParaRPr kumimoji="1" lang="en-US" altLang="ja-JP" sz="3600" b="1" dirty="0">
              <a:latin typeface="AR P丸ゴシック体E" panose="020F0900000000000000" pitchFamily="50" charset="-128"/>
              <a:ea typeface="AR P丸ゴシック体E" panose="020F0900000000000000" pitchFamily="50" charset="-128"/>
            </a:endParaRPr>
          </a:p>
          <a:p>
            <a:r>
              <a:rPr kumimoji="1" lang="ja-JP" altLang="en-US" sz="3600" b="1" dirty="0">
                <a:latin typeface="AR P丸ゴシック体E" panose="020F0900000000000000" pitchFamily="50" charset="-128"/>
                <a:ea typeface="AR P丸ゴシック体E" panose="020F0900000000000000" pitchFamily="50" charset="-128"/>
              </a:rPr>
              <a:t>　　　　　　ときわカフェ！</a:t>
            </a:r>
            <a:endParaRPr kumimoji="1" lang="en-US" altLang="ja-JP" sz="3600" b="1" dirty="0">
              <a:latin typeface="AR P丸ゴシック体E" panose="020F0900000000000000" pitchFamily="50" charset="-128"/>
              <a:ea typeface="AR P丸ゴシック体E" panose="020F0900000000000000" pitchFamily="50" charset="-128"/>
            </a:endParaRPr>
          </a:p>
          <a:p>
            <a:r>
              <a:rPr kumimoji="1" lang="ja-JP" altLang="en-US" sz="3600" b="1" dirty="0">
                <a:latin typeface="AR P丸ゴシック体E" panose="020F0900000000000000" pitchFamily="50" charset="-128"/>
                <a:ea typeface="AR P丸ゴシック体E" panose="020F0900000000000000" pitchFamily="50" charset="-128"/>
              </a:rPr>
              <a:t>　</a:t>
            </a:r>
            <a:r>
              <a:rPr kumimoji="1" lang="en-US" altLang="ja-JP" sz="3600" b="1" dirty="0">
                <a:latin typeface="AR P丸ゴシック体E" panose="020F0900000000000000" pitchFamily="50" charset="-128"/>
                <a:ea typeface="AR P丸ゴシック体E" panose="020F0900000000000000" pitchFamily="50" charset="-128"/>
              </a:rPr>
              <a:t>(</a:t>
            </a:r>
            <a:r>
              <a:rPr kumimoji="1" lang="ja-JP" altLang="en-US" sz="3600" b="1" dirty="0">
                <a:latin typeface="AR P丸ゴシック体E" panose="020F0900000000000000" pitchFamily="50" charset="-128"/>
                <a:ea typeface="AR P丸ゴシック体E" panose="020F0900000000000000" pitchFamily="50" charset="-128"/>
              </a:rPr>
              <a:t>６年</a:t>
            </a:r>
            <a:r>
              <a:rPr kumimoji="1" lang="en-US" altLang="ja-JP" sz="3600" b="1" dirty="0">
                <a:latin typeface="AR P丸ゴシック体E" panose="020F0900000000000000" pitchFamily="50" charset="-128"/>
                <a:ea typeface="AR P丸ゴシック体E" panose="020F0900000000000000" pitchFamily="50" charset="-128"/>
              </a:rPr>
              <a:t>)</a:t>
            </a:r>
          </a:p>
          <a:p>
            <a:endParaRPr kumimoji="1" lang="en-US" altLang="ja-JP" sz="1200" b="1" dirty="0">
              <a:latin typeface="AR P丸ゴシック体E" panose="020F0900000000000000" pitchFamily="50" charset="-128"/>
              <a:ea typeface="AR P丸ゴシック体E" panose="020F0900000000000000" pitchFamily="50" charset="-128"/>
            </a:endParaRPr>
          </a:p>
        </p:txBody>
      </p:sp>
    </p:spTree>
    <p:extLst>
      <p:ext uri="{BB962C8B-B14F-4D97-AF65-F5344CB8AC3E}">
        <p14:creationId xmlns:p14="http://schemas.microsoft.com/office/powerpoint/2010/main" val="3622981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xit" presetSubtype="0" fill="hold" grpId="0" nodeType="clickEffect">
                                  <p:stCondLst>
                                    <p:cond delay="0"/>
                                  </p:stCondLst>
                                  <p:childTnLst>
                                    <p:animEffect transition="out" filter="fade">
                                      <p:cBhvr>
                                        <p:cTn id="34" dur="1000"/>
                                        <p:tgtEl>
                                          <p:spTgt spid="12"/>
                                        </p:tgtEl>
                                      </p:cBhvr>
                                    </p:animEffect>
                                    <p:anim calcmode="lin" valueType="num">
                                      <p:cBhvr>
                                        <p:cTn id="35" dur="1000"/>
                                        <p:tgtEl>
                                          <p:spTgt spid="12"/>
                                        </p:tgtEl>
                                        <p:attrNameLst>
                                          <p:attrName>ppt_x</p:attrName>
                                        </p:attrNameLst>
                                      </p:cBhvr>
                                      <p:tavLst>
                                        <p:tav tm="0">
                                          <p:val>
                                            <p:strVal val="ppt_x"/>
                                          </p:val>
                                        </p:tav>
                                        <p:tav tm="100000">
                                          <p:val>
                                            <p:strVal val="ppt_x"/>
                                          </p:val>
                                        </p:tav>
                                      </p:tavLst>
                                    </p:anim>
                                    <p:anim calcmode="lin" valueType="num">
                                      <p:cBhvr>
                                        <p:cTn id="36" dur="1000"/>
                                        <p:tgtEl>
                                          <p:spTgt spid="12"/>
                                        </p:tgtEl>
                                        <p:attrNameLst>
                                          <p:attrName>ppt_y</p:attrName>
                                        </p:attrNameLst>
                                      </p:cBhvr>
                                      <p:tavLst>
                                        <p:tav tm="0">
                                          <p:val>
                                            <p:strVal val="ppt_y"/>
                                          </p:val>
                                        </p:tav>
                                        <p:tav tm="100000">
                                          <p:val>
                                            <p:strVal val="ppt_y+.1"/>
                                          </p:val>
                                        </p:tav>
                                      </p:tavLst>
                                    </p:anim>
                                    <p:set>
                                      <p:cBhvr>
                                        <p:cTn id="37" dur="1" fill="hold">
                                          <p:stCondLst>
                                            <p:cond delay="999"/>
                                          </p:stCondLst>
                                        </p:cTn>
                                        <p:tgtEl>
                                          <p:spTgt spid="12"/>
                                        </p:tgtEl>
                                        <p:attrNameLst>
                                          <p:attrName>style.visibility</p:attrName>
                                        </p:attrNameLst>
                                      </p:cBhvr>
                                      <p:to>
                                        <p:strVal val="hidden"/>
                                      </p:to>
                                    </p:set>
                                  </p:childTnLst>
                                </p:cTn>
                              </p:par>
                              <p:par>
                                <p:cTn id="38" presetID="42" presetClass="exit" presetSubtype="0" fill="hold" nodeType="withEffect">
                                  <p:stCondLst>
                                    <p:cond delay="0"/>
                                  </p:stCondLst>
                                  <p:childTnLst>
                                    <p:animEffect transition="out" filter="fade">
                                      <p:cBhvr>
                                        <p:cTn id="39" dur="1000"/>
                                        <p:tgtEl>
                                          <p:spTgt spid="11"/>
                                        </p:tgtEl>
                                      </p:cBhvr>
                                    </p:animEffect>
                                    <p:anim calcmode="lin" valueType="num">
                                      <p:cBhvr>
                                        <p:cTn id="40" dur="1000"/>
                                        <p:tgtEl>
                                          <p:spTgt spid="11"/>
                                        </p:tgtEl>
                                        <p:attrNameLst>
                                          <p:attrName>ppt_x</p:attrName>
                                        </p:attrNameLst>
                                      </p:cBhvr>
                                      <p:tavLst>
                                        <p:tav tm="0">
                                          <p:val>
                                            <p:strVal val="ppt_x"/>
                                          </p:val>
                                        </p:tav>
                                        <p:tav tm="100000">
                                          <p:val>
                                            <p:strVal val="ppt_x"/>
                                          </p:val>
                                        </p:tav>
                                      </p:tavLst>
                                    </p:anim>
                                    <p:anim calcmode="lin" valueType="num">
                                      <p:cBhvr>
                                        <p:cTn id="41" dur="1000"/>
                                        <p:tgtEl>
                                          <p:spTgt spid="11"/>
                                        </p:tgtEl>
                                        <p:attrNameLst>
                                          <p:attrName>ppt_y</p:attrName>
                                        </p:attrNameLst>
                                      </p:cBhvr>
                                      <p:tavLst>
                                        <p:tav tm="0">
                                          <p:val>
                                            <p:strVal val="ppt_y"/>
                                          </p:val>
                                        </p:tav>
                                        <p:tav tm="100000">
                                          <p:val>
                                            <p:strVal val="ppt_y+.1"/>
                                          </p:val>
                                        </p:tav>
                                      </p:tavLst>
                                    </p:anim>
                                    <p:set>
                                      <p:cBhvr>
                                        <p:cTn id="42" dur="1" fill="hold">
                                          <p:stCondLst>
                                            <p:cond delay="999"/>
                                          </p:stCondLst>
                                        </p:cTn>
                                        <p:tgtEl>
                                          <p:spTgt spid="1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6">
                                            <p:txEl>
                                              <p:pRg st="1" end="1"/>
                                            </p:txEl>
                                          </p:spTgt>
                                        </p:tgtEl>
                                        <p:attrNameLst>
                                          <p:attrName>style.visibility</p:attrName>
                                        </p:attrNameLst>
                                      </p:cBhvr>
                                      <p:to>
                                        <p:strVal val="visible"/>
                                      </p:to>
                                    </p:set>
                                    <p:animEffect transition="in" filter="fade">
                                      <p:cBhvr>
                                        <p:cTn id="47" dur="1000"/>
                                        <p:tgtEl>
                                          <p:spTgt spid="6">
                                            <p:txEl>
                                              <p:pRg st="1" end="1"/>
                                            </p:txEl>
                                          </p:spTgt>
                                        </p:tgtEl>
                                      </p:cBhvr>
                                    </p:animEffect>
                                    <p:anim calcmode="lin" valueType="num">
                                      <p:cBhvr>
                                        <p:cTn id="4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4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6">
                                            <p:txEl>
                                              <p:pRg st="2" end="2"/>
                                            </p:txEl>
                                          </p:spTgt>
                                        </p:tgtEl>
                                        <p:attrNameLst>
                                          <p:attrName>style.visibility</p:attrName>
                                        </p:attrNameLst>
                                      </p:cBhvr>
                                      <p:to>
                                        <p:strVal val="visible"/>
                                      </p:to>
                                    </p:set>
                                    <p:animEffect transition="in" filter="fade">
                                      <p:cBhvr>
                                        <p:cTn id="54" dur="1000"/>
                                        <p:tgtEl>
                                          <p:spTgt spid="6">
                                            <p:txEl>
                                              <p:pRg st="2" end="2"/>
                                            </p:txEl>
                                          </p:spTgt>
                                        </p:tgtEl>
                                      </p:cBhvr>
                                    </p:animEffect>
                                    <p:anim calcmode="lin" valueType="num">
                                      <p:cBhvr>
                                        <p:cTn id="5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5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6">
                                            <p:txEl>
                                              <p:pRg st="3" end="3"/>
                                            </p:txEl>
                                          </p:spTgt>
                                        </p:tgtEl>
                                        <p:attrNameLst>
                                          <p:attrName>style.visibility</p:attrName>
                                        </p:attrNameLst>
                                      </p:cBhvr>
                                      <p:to>
                                        <p:strVal val="visible"/>
                                      </p:to>
                                    </p:set>
                                    <p:animEffect transition="in" filter="fade">
                                      <p:cBhvr>
                                        <p:cTn id="61" dur="1000"/>
                                        <p:tgtEl>
                                          <p:spTgt spid="6">
                                            <p:txEl>
                                              <p:pRg st="3" end="3"/>
                                            </p:txEl>
                                          </p:spTgt>
                                        </p:tgtEl>
                                      </p:cBhvr>
                                    </p:animEffect>
                                    <p:anim calcmode="lin" valueType="num">
                                      <p:cBhvr>
                                        <p:cTn id="62"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63"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6">
                                            <p:txEl>
                                              <p:pRg st="4" end="4"/>
                                            </p:txEl>
                                          </p:spTgt>
                                        </p:tgtEl>
                                        <p:attrNameLst>
                                          <p:attrName>style.visibility</p:attrName>
                                        </p:attrNameLst>
                                      </p:cBhvr>
                                      <p:to>
                                        <p:strVal val="visible"/>
                                      </p:to>
                                    </p:set>
                                    <p:animEffect transition="in" filter="fade">
                                      <p:cBhvr>
                                        <p:cTn id="68" dur="1000"/>
                                        <p:tgtEl>
                                          <p:spTgt spid="6">
                                            <p:txEl>
                                              <p:pRg st="4" end="4"/>
                                            </p:txEl>
                                          </p:spTgt>
                                        </p:tgtEl>
                                      </p:cBhvr>
                                    </p:animEffect>
                                    <p:anim calcmode="lin" valueType="num">
                                      <p:cBhvr>
                                        <p:cTn id="69"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70" dur="1000" fill="hold"/>
                                        <p:tgtEl>
                                          <p:spTgt spid="6">
                                            <p:txEl>
                                              <p:pRg st="4" end="4"/>
                                            </p:txEl>
                                          </p:spTgt>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6">
                                            <p:txEl>
                                              <p:pRg st="5" end="5"/>
                                            </p:txEl>
                                          </p:spTgt>
                                        </p:tgtEl>
                                        <p:attrNameLst>
                                          <p:attrName>style.visibility</p:attrName>
                                        </p:attrNameLst>
                                      </p:cBhvr>
                                      <p:to>
                                        <p:strVal val="visible"/>
                                      </p:to>
                                    </p:set>
                                    <p:animEffect transition="in" filter="fade">
                                      <p:cBhvr>
                                        <p:cTn id="73" dur="1000"/>
                                        <p:tgtEl>
                                          <p:spTgt spid="6">
                                            <p:txEl>
                                              <p:pRg st="5" end="5"/>
                                            </p:txEl>
                                          </p:spTgt>
                                        </p:tgtEl>
                                      </p:cBhvr>
                                    </p:animEffect>
                                    <p:anim calcmode="lin" valueType="num">
                                      <p:cBhvr>
                                        <p:cTn id="74"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75"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nodeType="clickEffect">
                                  <p:stCondLst>
                                    <p:cond delay="0"/>
                                  </p:stCondLst>
                                  <p:childTnLst>
                                    <p:set>
                                      <p:cBhvr>
                                        <p:cTn id="79" dur="1" fill="hold">
                                          <p:stCondLst>
                                            <p:cond delay="0"/>
                                          </p:stCondLst>
                                        </p:cTn>
                                        <p:tgtEl>
                                          <p:spTgt spid="2"/>
                                        </p:tgtEl>
                                        <p:attrNameLst>
                                          <p:attrName>style.visibility</p:attrName>
                                        </p:attrNameLst>
                                      </p:cBhvr>
                                      <p:to>
                                        <p:strVal val="visible"/>
                                      </p:to>
                                    </p:set>
                                    <p:animEffect transition="in" filter="fade">
                                      <p:cBhvr>
                                        <p:cTn id="80" dur="1000"/>
                                        <p:tgtEl>
                                          <p:spTgt spid="2"/>
                                        </p:tgtEl>
                                      </p:cBhvr>
                                    </p:animEffect>
                                    <p:anim calcmode="lin" valueType="num">
                                      <p:cBhvr>
                                        <p:cTn id="81" dur="1000" fill="hold"/>
                                        <p:tgtEl>
                                          <p:spTgt spid="2"/>
                                        </p:tgtEl>
                                        <p:attrNameLst>
                                          <p:attrName>ppt_x</p:attrName>
                                        </p:attrNameLst>
                                      </p:cBhvr>
                                      <p:tavLst>
                                        <p:tav tm="0">
                                          <p:val>
                                            <p:strVal val="#ppt_x"/>
                                          </p:val>
                                        </p:tav>
                                        <p:tav tm="100000">
                                          <p:val>
                                            <p:strVal val="#ppt_x"/>
                                          </p:val>
                                        </p:tav>
                                      </p:tavLst>
                                    </p:anim>
                                    <p:anim calcmode="lin" valueType="num">
                                      <p:cBhvr>
                                        <p:cTn id="8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F38EAD-B714-2074-B392-7310FF3FF92A}"/>
            </a:ext>
          </a:extLst>
        </p:cNvPr>
        <p:cNvGrpSpPr/>
        <p:nvPr/>
      </p:nvGrpSpPr>
      <p:grpSpPr>
        <a:xfrm>
          <a:off x="0" y="0"/>
          <a:ext cx="0" cy="0"/>
          <a:chOff x="0" y="0"/>
          <a:chExt cx="0" cy="0"/>
        </a:xfrm>
      </p:grpSpPr>
      <p:pic>
        <p:nvPicPr>
          <p:cNvPr id="3" name="図 2" descr="テキスト, QR コード&#10;&#10;AI 生成コンテンツは誤りを含む可能性があります。">
            <a:extLst>
              <a:ext uri="{FF2B5EF4-FFF2-40B4-BE49-F238E27FC236}">
                <a16:creationId xmlns:a16="http://schemas.microsoft.com/office/drawing/2014/main" id="{C03DB272-137B-541C-229B-41526BC487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1586566"/>
          </a:xfrm>
          <a:prstGeom prst="rect">
            <a:avLst/>
          </a:prstGeom>
        </p:spPr>
      </p:pic>
      <p:sp>
        <p:nvSpPr>
          <p:cNvPr id="5" name="テキスト ボックス 4">
            <a:extLst>
              <a:ext uri="{FF2B5EF4-FFF2-40B4-BE49-F238E27FC236}">
                <a16:creationId xmlns:a16="http://schemas.microsoft.com/office/drawing/2014/main" id="{ED90BF46-7A56-6E95-E9EE-6B1DF47B70C9}"/>
              </a:ext>
            </a:extLst>
          </p:cNvPr>
          <p:cNvSpPr txBox="1"/>
          <p:nvPr/>
        </p:nvSpPr>
        <p:spPr>
          <a:xfrm>
            <a:off x="55232" y="2544974"/>
            <a:ext cx="6842658" cy="830997"/>
          </a:xfrm>
          <a:prstGeom prst="rect">
            <a:avLst/>
          </a:prstGeom>
          <a:noFill/>
        </p:spPr>
        <p:txBody>
          <a:bodyPr wrap="square">
            <a:spAutoFit/>
          </a:bodyPr>
          <a:lstStyle/>
          <a:p>
            <a:pPr>
              <a:buNone/>
            </a:pPr>
            <a:r>
              <a:rPr lang="ja-JP" altLang="en-US" sz="2400" b="1" i="0" dirty="0">
                <a:solidFill>
                  <a:srgbClr val="333333"/>
                </a:solidFill>
                <a:effectLst/>
                <a:latin typeface="AR P丸ゴシック体E" panose="020F0900000000000000" pitchFamily="50" charset="-128"/>
                <a:ea typeface="AR P丸ゴシック体E" panose="020F0900000000000000" pitchFamily="50" charset="-128"/>
              </a:rPr>
              <a:t>自主的精神にみち、心豊かでたくましい人間の育成</a:t>
            </a:r>
            <a:endParaRPr lang="ja-JP" altLang="en-US" sz="2400" b="1" dirty="0">
              <a:latin typeface="AR P丸ゴシック体E" panose="020F0900000000000000" pitchFamily="50" charset="-128"/>
              <a:ea typeface="AR P丸ゴシック体E" panose="020F0900000000000000" pitchFamily="50" charset="-128"/>
            </a:endParaRPr>
          </a:p>
          <a:p>
            <a:pPr algn="l" fontAlgn="base">
              <a:buNone/>
            </a:pPr>
            <a:r>
              <a:rPr lang="ja-JP" altLang="en-US" sz="2400" b="1" i="0" dirty="0">
                <a:solidFill>
                  <a:srgbClr val="333333"/>
                </a:solidFill>
                <a:effectLst/>
                <a:latin typeface="AR P丸ゴシック体E" panose="020F0900000000000000" pitchFamily="50" charset="-128"/>
                <a:ea typeface="AR P丸ゴシック体E" panose="020F0900000000000000" pitchFamily="50" charset="-128"/>
              </a:rPr>
              <a:t>自主・独立敬愛・連帯剛健・不屈</a:t>
            </a:r>
          </a:p>
        </p:txBody>
      </p:sp>
      <p:pic>
        <p:nvPicPr>
          <p:cNvPr id="7" name="図 6" descr="グラフィカル ユーザー インターフェイス, アプリケーション&#10;&#10;AI 生成コンテンツは誤りを含む可能性があります。">
            <a:extLst>
              <a:ext uri="{FF2B5EF4-FFF2-40B4-BE49-F238E27FC236}">
                <a16:creationId xmlns:a16="http://schemas.microsoft.com/office/drawing/2014/main" id="{C562D36B-D514-1BD0-2320-F4D06D1DEA0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5642" y="1671586"/>
            <a:ext cx="3897900" cy="873388"/>
          </a:xfrm>
          <a:prstGeom prst="rect">
            <a:avLst/>
          </a:prstGeom>
        </p:spPr>
      </p:pic>
      <p:sp>
        <p:nvSpPr>
          <p:cNvPr id="9" name="テキスト ボックス 8">
            <a:extLst>
              <a:ext uri="{FF2B5EF4-FFF2-40B4-BE49-F238E27FC236}">
                <a16:creationId xmlns:a16="http://schemas.microsoft.com/office/drawing/2014/main" id="{260BCFAD-D938-9282-CC27-ECB77A0F5860}"/>
              </a:ext>
            </a:extLst>
          </p:cNvPr>
          <p:cNvSpPr txBox="1"/>
          <p:nvPr/>
        </p:nvSpPr>
        <p:spPr>
          <a:xfrm>
            <a:off x="55232" y="3482030"/>
            <a:ext cx="8723008" cy="3046988"/>
          </a:xfrm>
          <a:prstGeom prst="rect">
            <a:avLst/>
          </a:prstGeom>
          <a:noFill/>
        </p:spPr>
        <p:txBody>
          <a:bodyPr wrap="square">
            <a:spAutoFit/>
          </a:bodyPr>
          <a:lstStyle/>
          <a:p>
            <a:pPr algn="l" fontAlgn="base">
              <a:buNone/>
            </a:pPr>
            <a:r>
              <a:rPr lang="ja-JP" altLang="en-US" sz="2000" b="0" i="0" dirty="0">
                <a:solidFill>
                  <a:srgbClr val="333333"/>
                </a:solidFill>
                <a:effectLst/>
                <a:latin typeface="AR P丸ゴシック体E" panose="020F0900000000000000" pitchFamily="50" charset="-128"/>
                <a:ea typeface="AR P丸ゴシック体E" panose="020F0900000000000000" pitchFamily="50" charset="-128"/>
              </a:rPr>
              <a:t>〇めざす生徒像</a:t>
            </a:r>
          </a:p>
          <a:p>
            <a:pPr algn="l" fontAlgn="base">
              <a:buNone/>
            </a:pPr>
            <a:r>
              <a:rPr lang="ja-JP" altLang="en-US" sz="2000" b="0" i="0" dirty="0">
                <a:solidFill>
                  <a:srgbClr val="333333"/>
                </a:solidFill>
                <a:effectLst/>
                <a:latin typeface="AR P丸ゴシック体E" panose="020F0900000000000000" pitchFamily="50" charset="-128"/>
                <a:ea typeface="AR P丸ゴシック体E" panose="020F0900000000000000" pitchFamily="50" charset="-128"/>
              </a:rPr>
              <a:t>・自ら学び、自ら考え、前向きに行動できる生徒</a:t>
            </a:r>
          </a:p>
          <a:p>
            <a:pPr algn="l" fontAlgn="base">
              <a:buNone/>
            </a:pPr>
            <a:r>
              <a:rPr lang="ja-JP" altLang="en-US" sz="2000" b="0" i="0" dirty="0">
                <a:solidFill>
                  <a:srgbClr val="333333"/>
                </a:solidFill>
                <a:effectLst/>
                <a:latin typeface="AR P丸ゴシック体E" panose="020F0900000000000000" pitchFamily="50" charset="-128"/>
                <a:ea typeface="AR P丸ゴシック体E" panose="020F0900000000000000" pitchFamily="50" charset="-128"/>
              </a:rPr>
              <a:t>・人の心を大切にし、共につながり、命輝かす生徒</a:t>
            </a:r>
          </a:p>
          <a:p>
            <a:pPr algn="l" fontAlgn="base">
              <a:buNone/>
            </a:pPr>
            <a:r>
              <a:rPr lang="ja-JP" altLang="en-US" sz="2000" b="0" i="0" dirty="0">
                <a:solidFill>
                  <a:srgbClr val="333333"/>
                </a:solidFill>
                <a:effectLst/>
                <a:latin typeface="AR P丸ゴシック体E" panose="020F0900000000000000" pitchFamily="50" charset="-128"/>
                <a:ea typeface="AR P丸ゴシック体E" panose="020F0900000000000000" pitchFamily="50" charset="-128"/>
              </a:rPr>
              <a:t>・大志をいだき、心身を鍛え、未来を拓く生徒</a:t>
            </a:r>
            <a:endParaRPr lang="en-US" altLang="ja-JP" sz="2000" b="0" i="0" dirty="0">
              <a:solidFill>
                <a:srgbClr val="333333"/>
              </a:solidFill>
              <a:effectLst/>
              <a:latin typeface="AR P丸ゴシック体E" panose="020F0900000000000000" pitchFamily="50" charset="-128"/>
              <a:ea typeface="AR P丸ゴシック体E" panose="020F0900000000000000" pitchFamily="50" charset="-128"/>
            </a:endParaRPr>
          </a:p>
          <a:p>
            <a:pPr algn="l" fontAlgn="base">
              <a:buNone/>
            </a:pPr>
            <a:endParaRPr lang="en-US" altLang="ja-JP" sz="2000" dirty="0">
              <a:solidFill>
                <a:srgbClr val="333333"/>
              </a:solidFill>
              <a:latin typeface="AR P丸ゴシック体E" panose="020F0900000000000000" pitchFamily="50" charset="-128"/>
              <a:ea typeface="AR P丸ゴシック体E" panose="020F0900000000000000" pitchFamily="50" charset="-128"/>
            </a:endParaRPr>
          </a:p>
          <a:p>
            <a:pPr algn="l" fontAlgn="base">
              <a:buNone/>
            </a:pPr>
            <a:r>
              <a:rPr lang="ja-JP" altLang="en-US" sz="3600" dirty="0">
                <a:solidFill>
                  <a:srgbClr val="333333"/>
                </a:solidFill>
                <a:latin typeface="AR P丸ゴシック体E" panose="020F0900000000000000" pitchFamily="50" charset="-128"/>
                <a:ea typeface="AR P丸ゴシック体E" panose="020F0900000000000000" pitchFamily="50" charset="-128"/>
              </a:rPr>
              <a:t>１ 年生ＥＳＤ実行委員成果発表</a:t>
            </a:r>
            <a:endParaRPr lang="en-US" altLang="ja-JP" sz="3600" dirty="0">
              <a:solidFill>
                <a:srgbClr val="333333"/>
              </a:solidFill>
              <a:latin typeface="AR P丸ゴシック体E" panose="020F0900000000000000" pitchFamily="50" charset="-128"/>
              <a:ea typeface="AR P丸ゴシック体E" panose="020F0900000000000000" pitchFamily="50" charset="-128"/>
            </a:endParaRPr>
          </a:p>
          <a:p>
            <a:pPr fontAlgn="base"/>
            <a:r>
              <a:rPr lang="ja-JP" altLang="en-US" sz="2800" dirty="0">
                <a:solidFill>
                  <a:srgbClr val="333333"/>
                </a:solidFill>
                <a:latin typeface="AR P丸ゴシック体E" panose="020F0900000000000000" pitchFamily="50" charset="-128"/>
                <a:ea typeface="AR P丸ゴシック体E" panose="020F0900000000000000" pitchFamily="50" charset="-128"/>
              </a:rPr>
              <a:t>　　</a:t>
            </a:r>
            <a:r>
              <a:rPr lang="ja-JP" altLang="en-US" sz="2800" dirty="0">
                <a:solidFill>
                  <a:srgbClr val="333333"/>
                </a:solidFill>
                <a:highlight>
                  <a:srgbClr val="FFFF00"/>
                </a:highlight>
                <a:latin typeface="AR P丸ゴシック体E" panose="020F0900000000000000" pitchFamily="50" charset="-128"/>
                <a:ea typeface="AR P丸ゴシック体E" panose="020F0900000000000000" pitchFamily="50" charset="-128"/>
              </a:rPr>
              <a:t>校区にある世界農業遺産　「琵琶湖システム」の</a:t>
            </a:r>
            <a:endParaRPr lang="en-US" altLang="ja-JP" sz="2800" dirty="0">
              <a:solidFill>
                <a:srgbClr val="333333"/>
              </a:solidFill>
              <a:highlight>
                <a:srgbClr val="FFFF00"/>
              </a:highlight>
              <a:latin typeface="AR P丸ゴシック体E" panose="020F0900000000000000" pitchFamily="50" charset="-128"/>
              <a:ea typeface="AR P丸ゴシック体E" panose="020F0900000000000000" pitchFamily="50" charset="-128"/>
            </a:endParaRPr>
          </a:p>
          <a:p>
            <a:pPr fontAlgn="base"/>
            <a:r>
              <a:rPr lang="ja-JP" altLang="en-US" sz="2800" dirty="0">
                <a:solidFill>
                  <a:srgbClr val="333333"/>
                </a:solidFill>
                <a:latin typeface="AR P丸ゴシック体E" panose="020F0900000000000000" pitchFamily="50" charset="-128"/>
                <a:ea typeface="AR P丸ゴシック体E" panose="020F0900000000000000" pitchFamily="50" charset="-128"/>
              </a:rPr>
              <a:t>　　</a:t>
            </a:r>
            <a:r>
              <a:rPr lang="ja-JP" altLang="en-US" sz="2800" dirty="0">
                <a:solidFill>
                  <a:srgbClr val="333333"/>
                </a:solidFill>
                <a:highlight>
                  <a:srgbClr val="FFFF00"/>
                </a:highlight>
                <a:latin typeface="AR P丸ゴシック体E" panose="020F0900000000000000" pitchFamily="50" charset="-128"/>
                <a:ea typeface="AR P丸ゴシック体E" panose="020F0900000000000000" pitchFamily="50" charset="-128"/>
              </a:rPr>
              <a:t>魅力をみつけ発信しよう</a:t>
            </a:r>
            <a:endParaRPr lang="ja-JP" altLang="en-US" sz="2800" b="0" i="0" dirty="0">
              <a:solidFill>
                <a:srgbClr val="333333"/>
              </a:solidFill>
              <a:effectLst/>
              <a:highlight>
                <a:srgbClr val="FFFF00"/>
              </a:highlight>
              <a:latin typeface="AR P丸ゴシック体E" panose="020F0900000000000000" pitchFamily="50" charset="-128"/>
              <a:ea typeface="AR P丸ゴシック体E" panose="020F0900000000000000" pitchFamily="50" charset="-128"/>
            </a:endParaRPr>
          </a:p>
        </p:txBody>
      </p:sp>
      <p:sp>
        <p:nvSpPr>
          <p:cNvPr id="12" name="楕円 11">
            <a:extLst>
              <a:ext uri="{FF2B5EF4-FFF2-40B4-BE49-F238E27FC236}">
                <a16:creationId xmlns:a16="http://schemas.microsoft.com/office/drawing/2014/main" id="{2D7572F8-6DFD-9EBC-021E-CFE56CA2B8D7}"/>
              </a:ext>
            </a:extLst>
          </p:cNvPr>
          <p:cNvSpPr/>
          <p:nvPr/>
        </p:nvSpPr>
        <p:spPr>
          <a:xfrm>
            <a:off x="3433564" y="3749654"/>
            <a:ext cx="1457555" cy="49970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a:extLst>
              <a:ext uri="{FF2B5EF4-FFF2-40B4-BE49-F238E27FC236}">
                <a16:creationId xmlns:a16="http://schemas.microsoft.com/office/drawing/2014/main" id="{2E73D6F3-FB18-34F2-DF25-35B1E8B38201}"/>
              </a:ext>
            </a:extLst>
          </p:cNvPr>
          <p:cNvSpPr/>
          <p:nvPr/>
        </p:nvSpPr>
        <p:spPr>
          <a:xfrm>
            <a:off x="3174791" y="4371480"/>
            <a:ext cx="2102954" cy="49970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a:extLst>
              <a:ext uri="{FF2B5EF4-FFF2-40B4-BE49-F238E27FC236}">
                <a16:creationId xmlns:a16="http://schemas.microsoft.com/office/drawing/2014/main" id="{B2B59351-5E0C-F0CB-A707-04B39165C89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11220" y="1614353"/>
            <a:ext cx="1267020" cy="1258573"/>
          </a:xfrm>
          <a:prstGeom prst="rect">
            <a:avLst/>
          </a:prstGeom>
        </p:spPr>
      </p:pic>
      <p:sp>
        <p:nvSpPr>
          <p:cNvPr id="4" name="テキスト ボックス 3">
            <a:extLst>
              <a:ext uri="{FF2B5EF4-FFF2-40B4-BE49-F238E27FC236}">
                <a16:creationId xmlns:a16="http://schemas.microsoft.com/office/drawing/2014/main" id="{12843A74-817C-D779-59F4-4CB83D5D14BB}"/>
              </a:ext>
            </a:extLst>
          </p:cNvPr>
          <p:cNvSpPr txBox="1"/>
          <p:nvPr/>
        </p:nvSpPr>
        <p:spPr>
          <a:xfrm>
            <a:off x="5743710" y="2978985"/>
            <a:ext cx="3400290" cy="2346796"/>
          </a:xfrm>
          <a:prstGeom prst="rect">
            <a:avLst/>
          </a:prstGeom>
          <a:solidFill>
            <a:schemeClr val="accent6">
              <a:lumMod val="60000"/>
              <a:lumOff val="40000"/>
            </a:schemeClr>
          </a:solidFill>
        </p:spPr>
        <p:txBody>
          <a:bodyPr wrap="none" rtlCol="0">
            <a:spAutoFit/>
          </a:bodyPr>
          <a:lstStyle/>
          <a:p>
            <a:endParaRPr kumimoji="1" lang="en-US" altLang="ja-JP" sz="1050" b="1" dirty="0">
              <a:latin typeface="AR P丸ゴシック体E" panose="020F0900000000000000" pitchFamily="50" charset="-128"/>
              <a:ea typeface="AR P丸ゴシック体E" panose="020F0900000000000000" pitchFamily="50" charset="-128"/>
            </a:endParaRPr>
          </a:p>
          <a:p>
            <a:r>
              <a:rPr kumimoji="1" lang="ja-JP" altLang="en-US" sz="3600" b="1" dirty="0">
                <a:latin typeface="AR P丸ゴシック体E" panose="020F0900000000000000" pitchFamily="50" charset="-128"/>
                <a:ea typeface="AR P丸ゴシック体E" panose="020F0900000000000000" pitchFamily="50" charset="-128"/>
              </a:rPr>
              <a:t>世界湖沼会議</a:t>
            </a:r>
            <a:endParaRPr kumimoji="1" lang="en-US" altLang="ja-JP" sz="3600" b="1" dirty="0">
              <a:latin typeface="AR P丸ゴシック体E" panose="020F0900000000000000" pitchFamily="50" charset="-128"/>
              <a:ea typeface="AR P丸ゴシック体E" panose="020F0900000000000000" pitchFamily="50" charset="-128"/>
            </a:endParaRPr>
          </a:p>
          <a:p>
            <a:r>
              <a:rPr kumimoji="1" lang="ja-JP" altLang="en-US" sz="3600" b="1" dirty="0">
                <a:latin typeface="AR P丸ゴシック体E" panose="020F0900000000000000" pitchFamily="50" charset="-128"/>
                <a:ea typeface="AR P丸ゴシック体E" panose="020F0900000000000000" pitchFamily="50" charset="-128"/>
              </a:rPr>
              <a:t>奈良教育大学</a:t>
            </a:r>
            <a:endParaRPr kumimoji="1" lang="en-US" altLang="ja-JP" sz="3600" b="1" dirty="0">
              <a:latin typeface="AR P丸ゴシック体E" panose="020F0900000000000000" pitchFamily="50" charset="-128"/>
              <a:ea typeface="AR P丸ゴシック体E" panose="020F0900000000000000" pitchFamily="50" charset="-128"/>
            </a:endParaRPr>
          </a:p>
          <a:p>
            <a:r>
              <a:rPr kumimoji="1" lang="ja-JP" altLang="en-US" sz="3600" b="1" dirty="0">
                <a:latin typeface="AR P丸ゴシック体E" panose="020F0900000000000000" pitchFamily="50" charset="-128"/>
                <a:ea typeface="AR P丸ゴシック体E" panose="020F0900000000000000" pitchFamily="50" charset="-128"/>
              </a:rPr>
              <a:t>イナズマロック</a:t>
            </a:r>
            <a:endParaRPr kumimoji="1" lang="en-US" altLang="ja-JP" sz="3600" b="1" dirty="0">
              <a:latin typeface="AR P丸ゴシック体E" panose="020F0900000000000000" pitchFamily="50" charset="-128"/>
              <a:ea typeface="AR P丸ゴシック体E" panose="020F0900000000000000" pitchFamily="50" charset="-128"/>
            </a:endParaRPr>
          </a:p>
          <a:p>
            <a:r>
              <a:rPr kumimoji="1" lang="ja-JP" altLang="en-US" sz="2800" b="1" dirty="0">
                <a:latin typeface="AR P丸ゴシック体E" panose="020F0900000000000000" pitchFamily="50" charset="-128"/>
                <a:ea typeface="AR P丸ゴシック体E" panose="020F0900000000000000" pitchFamily="50" charset="-128"/>
              </a:rPr>
              <a:t>　　　　　への参加</a:t>
            </a:r>
            <a:endParaRPr kumimoji="1" lang="ja-JP" altLang="en-US" sz="3600" b="1" dirty="0">
              <a:latin typeface="AR P丸ゴシック体E" panose="020F0900000000000000" pitchFamily="50" charset="-128"/>
              <a:ea typeface="AR P丸ゴシック体E" panose="020F0900000000000000" pitchFamily="50" charset="-128"/>
            </a:endParaRPr>
          </a:p>
        </p:txBody>
      </p:sp>
    </p:spTree>
    <p:extLst>
      <p:ext uri="{BB962C8B-B14F-4D97-AF65-F5344CB8AC3E}">
        <p14:creationId xmlns:p14="http://schemas.microsoft.com/office/powerpoint/2010/main" val="3688930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5" end="5"/>
                                            </p:txEl>
                                          </p:spTgt>
                                        </p:tgtEl>
                                        <p:attrNameLst>
                                          <p:attrName>style.visibility</p:attrName>
                                        </p:attrNameLst>
                                      </p:cBhvr>
                                      <p:to>
                                        <p:strVal val="visible"/>
                                      </p:to>
                                    </p:set>
                                    <p:animEffect transition="in" filter="fade">
                                      <p:cBhvr>
                                        <p:cTn id="21" dur="1000"/>
                                        <p:tgtEl>
                                          <p:spTgt spid="9">
                                            <p:txEl>
                                              <p:pRg st="5" end="5"/>
                                            </p:txEl>
                                          </p:spTgt>
                                        </p:tgtEl>
                                      </p:cBhvr>
                                    </p:animEffect>
                                    <p:anim calcmode="lin" valueType="num">
                                      <p:cBhvr>
                                        <p:cTn id="22"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6" end="6"/>
                                            </p:txEl>
                                          </p:spTgt>
                                        </p:tgtEl>
                                        <p:attrNameLst>
                                          <p:attrName>style.visibility</p:attrName>
                                        </p:attrNameLst>
                                      </p:cBhvr>
                                      <p:to>
                                        <p:strVal val="visible"/>
                                      </p:to>
                                    </p:set>
                                    <p:animEffect transition="in" filter="fade">
                                      <p:cBhvr>
                                        <p:cTn id="28" dur="1000"/>
                                        <p:tgtEl>
                                          <p:spTgt spid="9">
                                            <p:txEl>
                                              <p:pRg st="6" end="6"/>
                                            </p:txEl>
                                          </p:spTgt>
                                        </p:tgtEl>
                                      </p:cBhvr>
                                    </p:animEffect>
                                    <p:anim calcmode="lin" valueType="num">
                                      <p:cBhvr>
                                        <p:cTn id="29"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6" end="6"/>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9">
                                            <p:txEl>
                                              <p:pRg st="7" end="7"/>
                                            </p:txEl>
                                          </p:spTgt>
                                        </p:tgtEl>
                                        <p:attrNameLst>
                                          <p:attrName>style.visibility</p:attrName>
                                        </p:attrNameLst>
                                      </p:cBhvr>
                                      <p:to>
                                        <p:strVal val="visible"/>
                                      </p:to>
                                    </p:set>
                                    <p:animEffect transition="in" filter="fade">
                                      <p:cBhvr>
                                        <p:cTn id="33" dur="1000"/>
                                        <p:tgtEl>
                                          <p:spTgt spid="9">
                                            <p:txEl>
                                              <p:pRg st="7" end="7"/>
                                            </p:txEl>
                                          </p:spTgt>
                                        </p:tgtEl>
                                      </p:cBhvr>
                                    </p:animEffect>
                                    <p:anim calcmode="lin" valueType="num">
                                      <p:cBhvr>
                                        <p:cTn id="34" dur="1000" fill="hold"/>
                                        <p:tgtEl>
                                          <p:spTgt spid="9">
                                            <p:txEl>
                                              <p:pRg st="7" end="7"/>
                                            </p:txEl>
                                          </p:spTgt>
                                        </p:tgtEl>
                                        <p:attrNameLst>
                                          <p:attrName>ppt_x</p:attrName>
                                        </p:attrNameLst>
                                      </p:cBhvr>
                                      <p:tavLst>
                                        <p:tav tm="0">
                                          <p:val>
                                            <p:strVal val="#ppt_x"/>
                                          </p:val>
                                        </p:tav>
                                        <p:tav tm="100000">
                                          <p:val>
                                            <p:strVal val="#ppt_x"/>
                                          </p:val>
                                        </p:tav>
                                      </p:tavLst>
                                    </p:anim>
                                    <p:anim calcmode="lin" valueType="num">
                                      <p:cBhvr>
                                        <p:cTn id="35" dur="1000" fill="hold"/>
                                        <p:tgtEl>
                                          <p:spTgt spid="9">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1000"/>
                                        <p:tgtEl>
                                          <p:spTgt spid="4"/>
                                        </p:tgtEl>
                                      </p:cBhvr>
                                    </p:animEffect>
                                    <p:anim calcmode="lin" valueType="num">
                                      <p:cBhvr>
                                        <p:cTn id="41" dur="1000" fill="hold"/>
                                        <p:tgtEl>
                                          <p:spTgt spid="4"/>
                                        </p:tgtEl>
                                        <p:attrNameLst>
                                          <p:attrName>ppt_x</p:attrName>
                                        </p:attrNameLst>
                                      </p:cBhvr>
                                      <p:tavLst>
                                        <p:tav tm="0">
                                          <p:val>
                                            <p:strVal val="#ppt_x"/>
                                          </p:val>
                                        </p:tav>
                                        <p:tav tm="100000">
                                          <p:val>
                                            <p:strVal val="#ppt_x"/>
                                          </p:val>
                                        </p:tav>
                                      </p:tavLst>
                                    </p:anim>
                                    <p:anim calcmode="lin" valueType="num">
                                      <p:cBhvr>
                                        <p:cTn id="4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1000"/>
                                        <p:tgtEl>
                                          <p:spTgt spid="2"/>
                                        </p:tgtEl>
                                      </p:cBhvr>
                                    </p:animEffect>
                                    <p:anim calcmode="lin" valueType="num">
                                      <p:cBhvr>
                                        <p:cTn id="48" dur="1000" fill="hold"/>
                                        <p:tgtEl>
                                          <p:spTgt spid="2"/>
                                        </p:tgtEl>
                                        <p:attrNameLst>
                                          <p:attrName>ppt_x</p:attrName>
                                        </p:attrNameLst>
                                      </p:cBhvr>
                                      <p:tavLst>
                                        <p:tav tm="0">
                                          <p:val>
                                            <p:strVal val="#ppt_x"/>
                                          </p:val>
                                        </p:tav>
                                        <p:tav tm="100000">
                                          <p:val>
                                            <p:strVal val="#ppt_x"/>
                                          </p:val>
                                        </p:tav>
                                      </p:tavLst>
                                    </p:anim>
                                    <p:anim calcmode="lin" valueType="num">
                                      <p:cBhvr>
                                        <p:cTn id="4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D3BDB0-32DE-10D2-6D5B-02258064152F}"/>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7CC1A474-FBA6-A676-A115-2074DC16ED3D}"/>
              </a:ext>
            </a:extLst>
          </p:cNvPr>
          <p:cNvSpPr/>
          <p:nvPr/>
        </p:nvSpPr>
        <p:spPr>
          <a:xfrm>
            <a:off x="0" y="0"/>
            <a:ext cx="9143999" cy="6858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p>
        </p:txBody>
      </p:sp>
      <p:grpSp>
        <p:nvGrpSpPr>
          <p:cNvPr id="9" name="グループ化 8">
            <a:extLst>
              <a:ext uri="{FF2B5EF4-FFF2-40B4-BE49-F238E27FC236}">
                <a16:creationId xmlns:a16="http://schemas.microsoft.com/office/drawing/2014/main" id="{5F0313AF-5C06-EAC7-E1D5-923BEAE6B636}"/>
              </a:ext>
            </a:extLst>
          </p:cNvPr>
          <p:cNvGrpSpPr/>
          <p:nvPr/>
        </p:nvGrpSpPr>
        <p:grpSpPr>
          <a:xfrm>
            <a:off x="685085" y="335915"/>
            <a:ext cx="7771719" cy="6106658"/>
            <a:chOff x="522508" y="0"/>
            <a:chExt cx="8419362" cy="6615546"/>
          </a:xfrm>
        </p:grpSpPr>
        <p:pic>
          <p:nvPicPr>
            <p:cNvPr id="2" name="図 1">
              <a:extLst>
                <a:ext uri="{FF2B5EF4-FFF2-40B4-BE49-F238E27FC236}">
                  <a16:creationId xmlns:a16="http://schemas.microsoft.com/office/drawing/2014/main" id="{7FA21137-139E-7579-B8B4-B6399960718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22508" y="1670592"/>
              <a:ext cx="8419362" cy="4944954"/>
            </a:xfrm>
            <a:prstGeom prst="rect">
              <a:avLst/>
            </a:prstGeom>
          </p:spPr>
        </p:pic>
        <p:pic>
          <p:nvPicPr>
            <p:cNvPr id="3" name="図 2">
              <a:extLst>
                <a:ext uri="{FF2B5EF4-FFF2-40B4-BE49-F238E27FC236}">
                  <a16:creationId xmlns:a16="http://schemas.microsoft.com/office/drawing/2014/main" id="{AF44DE35-C9A1-EADD-5228-65A7BEC1589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2508" y="0"/>
              <a:ext cx="8419362" cy="1670592"/>
            </a:xfrm>
            <a:prstGeom prst="rect">
              <a:avLst/>
            </a:prstGeom>
          </p:spPr>
        </p:pic>
      </p:grpSp>
      <p:sp>
        <p:nvSpPr>
          <p:cNvPr id="17" name="テキスト ボックス 16">
            <a:extLst>
              <a:ext uri="{FF2B5EF4-FFF2-40B4-BE49-F238E27FC236}">
                <a16:creationId xmlns:a16="http://schemas.microsoft.com/office/drawing/2014/main" id="{9AA82246-FAAE-2B92-69E6-3B25F01A6D0E}"/>
              </a:ext>
            </a:extLst>
          </p:cNvPr>
          <p:cNvSpPr txBox="1"/>
          <p:nvPr/>
        </p:nvSpPr>
        <p:spPr>
          <a:xfrm rot="21221050">
            <a:off x="4343411" y="358412"/>
            <a:ext cx="4413388" cy="461665"/>
          </a:xfrm>
          <a:prstGeom prst="rect">
            <a:avLst/>
          </a:prstGeom>
          <a:solidFill>
            <a:srgbClr val="FFFF00"/>
          </a:solidFill>
          <a:ln w="38100">
            <a:solidFill>
              <a:schemeClr val="accent1"/>
            </a:solidFill>
          </a:ln>
        </p:spPr>
        <p:txBody>
          <a:bodyPr wrap="none" rtlCol="0">
            <a:spAutoFit/>
          </a:bodyPr>
          <a:lstStyle/>
          <a:p>
            <a:r>
              <a:rPr kumimoji="1" lang="ja-JP" altLang="en-US" sz="2400" b="1" dirty="0">
                <a:solidFill>
                  <a:srgbClr val="FF0000"/>
                </a:solidFill>
                <a:highlight>
                  <a:srgbClr val="EFE5DD"/>
                </a:highlight>
              </a:rPr>
              <a:t>知</a:t>
            </a:r>
            <a:r>
              <a:rPr kumimoji="1" lang="ja-JP" altLang="en-US" sz="2000" b="1" dirty="0">
                <a:solidFill>
                  <a:srgbClr val="FF0000"/>
                </a:solidFill>
                <a:highlight>
                  <a:srgbClr val="EFE5DD"/>
                </a:highlight>
              </a:rPr>
              <a:t>・徳・体</a:t>
            </a:r>
            <a:r>
              <a:rPr kumimoji="1" lang="ja-JP" altLang="en-US" b="1" dirty="0">
                <a:solidFill>
                  <a:srgbClr val="FF0000"/>
                </a:solidFill>
                <a:highlight>
                  <a:srgbClr val="EFE5DD"/>
                </a:highlight>
              </a:rPr>
              <a:t>  </a:t>
            </a:r>
            <a:r>
              <a:rPr kumimoji="1" lang="ja-JP" altLang="en-US" sz="2100" b="1" dirty="0">
                <a:solidFill>
                  <a:srgbClr val="FF0000"/>
                </a:solidFill>
              </a:rPr>
              <a:t>→  </a:t>
            </a:r>
            <a:r>
              <a:rPr kumimoji="1" lang="ja-JP" altLang="en-US" sz="2100" b="1" dirty="0">
                <a:solidFill>
                  <a:srgbClr val="FF0000"/>
                </a:solidFill>
                <a:highlight>
                  <a:srgbClr val="FEDAFC"/>
                </a:highlight>
              </a:rPr>
              <a:t>資質・能力の教育へ</a:t>
            </a:r>
          </a:p>
        </p:txBody>
      </p:sp>
      <p:sp>
        <p:nvSpPr>
          <p:cNvPr id="4" name="二等辺三角形 3">
            <a:extLst>
              <a:ext uri="{FF2B5EF4-FFF2-40B4-BE49-F238E27FC236}">
                <a16:creationId xmlns:a16="http://schemas.microsoft.com/office/drawing/2014/main" id="{404FEA7B-98B6-0C70-5829-3A80703141F6}"/>
              </a:ext>
            </a:extLst>
          </p:cNvPr>
          <p:cNvSpPr/>
          <p:nvPr/>
        </p:nvSpPr>
        <p:spPr>
          <a:xfrm rot="21245072">
            <a:off x="4080613" y="166504"/>
            <a:ext cx="980661" cy="906195"/>
          </a:xfrm>
          <a:prstGeom prst="triangl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2A77D457-3529-04B7-C285-6CB0B79576B9}"/>
              </a:ext>
            </a:extLst>
          </p:cNvPr>
          <p:cNvSpPr txBox="1"/>
          <p:nvPr/>
        </p:nvSpPr>
        <p:spPr>
          <a:xfrm rot="21179216">
            <a:off x="6079920" y="1046365"/>
            <a:ext cx="2150872" cy="400110"/>
          </a:xfrm>
          <a:prstGeom prst="rect">
            <a:avLst/>
          </a:prstGeom>
          <a:noFill/>
        </p:spPr>
        <p:txBody>
          <a:bodyPr wrap="square" rtlCol="0">
            <a:spAutoFit/>
          </a:bodyPr>
          <a:lstStyle/>
          <a:p>
            <a:r>
              <a:rPr kumimoji="1" lang="ja-JP" altLang="en-US" sz="2000" b="1" dirty="0">
                <a:solidFill>
                  <a:schemeClr val="tx2"/>
                </a:solidFill>
                <a:highlight>
                  <a:srgbClr val="FDC3F7"/>
                </a:highlight>
                <a:latin typeface="AR P丸ゴシック体E" panose="020F0900000000000000" pitchFamily="50" charset="-128"/>
                <a:ea typeface="AR P丸ゴシック体E" panose="020F0900000000000000" pitchFamily="50" charset="-128"/>
              </a:rPr>
              <a:t>よく考える子・・？</a:t>
            </a:r>
          </a:p>
        </p:txBody>
      </p:sp>
      <p:sp>
        <p:nvSpPr>
          <p:cNvPr id="23" name="テキスト ボックス 22">
            <a:extLst>
              <a:ext uri="{FF2B5EF4-FFF2-40B4-BE49-F238E27FC236}">
                <a16:creationId xmlns:a16="http://schemas.microsoft.com/office/drawing/2014/main" id="{80BC1B9D-0495-0075-20C4-5A9673995878}"/>
              </a:ext>
            </a:extLst>
          </p:cNvPr>
          <p:cNvSpPr txBox="1"/>
          <p:nvPr/>
        </p:nvSpPr>
        <p:spPr>
          <a:xfrm>
            <a:off x="2257539" y="-88285"/>
            <a:ext cx="1795895" cy="707886"/>
          </a:xfrm>
          <a:prstGeom prst="rect">
            <a:avLst/>
          </a:prstGeom>
          <a:solidFill>
            <a:srgbClr val="FFFF00"/>
          </a:solidFill>
          <a:ln>
            <a:solidFill>
              <a:schemeClr val="accent1"/>
            </a:solidFill>
          </a:ln>
        </p:spPr>
        <p:txBody>
          <a:bodyPr wrap="square" rtlCol="0">
            <a:spAutoFit/>
          </a:bodyPr>
          <a:lstStyle/>
          <a:p>
            <a:pPr algn="ctr"/>
            <a:r>
              <a:rPr kumimoji="1" lang="ja-JP" altLang="en-US" sz="2000" b="1" dirty="0"/>
              <a:t>学習指導要領　</a:t>
            </a:r>
            <a:endParaRPr kumimoji="1" lang="en-US" altLang="ja-JP" sz="2000" b="1" dirty="0"/>
          </a:p>
          <a:p>
            <a:pPr algn="ctr"/>
            <a:r>
              <a:rPr kumimoji="1" lang="ja-JP" altLang="en-US" sz="2000" b="1" dirty="0"/>
              <a:t>総 　則</a:t>
            </a:r>
          </a:p>
        </p:txBody>
      </p:sp>
      <p:sp>
        <p:nvSpPr>
          <p:cNvPr id="25" name="テキスト ボックス 24">
            <a:extLst>
              <a:ext uri="{FF2B5EF4-FFF2-40B4-BE49-F238E27FC236}">
                <a16:creationId xmlns:a16="http://schemas.microsoft.com/office/drawing/2014/main" id="{296BDB83-46B8-22ED-301E-61665275EFC0}"/>
              </a:ext>
            </a:extLst>
          </p:cNvPr>
          <p:cNvSpPr txBox="1"/>
          <p:nvPr/>
        </p:nvSpPr>
        <p:spPr>
          <a:xfrm rot="21179216">
            <a:off x="4196734" y="1281746"/>
            <a:ext cx="1806547" cy="400110"/>
          </a:xfrm>
          <a:prstGeom prst="rect">
            <a:avLst/>
          </a:prstGeom>
          <a:noFill/>
        </p:spPr>
        <p:txBody>
          <a:bodyPr wrap="square" rtlCol="0">
            <a:spAutoFit/>
          </a:bodyPr>
          <a:lstStyle/>
          <a:p>
            <a:r>
              <a:rPr kumimoji="1" lang="ja-JP" altLang="en-US" sz="2000" b="1" dirty="0">
                <a:solidFill>
                  <a:schemeClr val="tx2"/>
                </a:solidFill>
                <a:highlight>
                  <a:srgbClr val="FDC3F7"/>
                </a:highlight>
                <a:latin typeface="AR P丸ゴシック体E" panose="020F0900000000000000" pitchFamily="50" charset="-128"/>
                <a:ea typeface="AR P丸ゴシック体E" panose="020F0900000000000000" pitchFamily="50" charset="-128"/>
              </a:rPr>
              <a:t>知識・理解？</a:t>
            </a:r>
          </a:p>
        </p:txBody>
      </p:sp>
      <p:sp>
        <p:nvSpPr>
          <p:cNvPr id="27" name="テキスト ボックス 26">
            <a:extLst>
              <a:ext uri="{FF2B5EF4-FFF2-40B4-BE49-F238E27FC236}">
                <a16:creationId xmlns:a16="http://schemas.microsoft.com/office/drawing/2014/main" id="{6EFBFD50-AC39-CE6F-55EA-F84A1885EA17}"/>
              </a:ext>
            </a:extLst>
          </p:cNvPr>
          <p:cNvSpPr txBox="1"/>
          <p:nvPr/>
        </p:nvSpPr>
        <p:spPr>
          <a:xfrm>
            <a:off x="878184" y="3249653"/>
            <a:ext cx="7368988" cy="2677656"/>
          </a:xfrm>
          <a:prstGeom prst="rect">
            <a:avLst/>
          </a:prstGeom>
          <a:solidFill>
            <a:srgbClr val="FEFDD3"/>
          </a:solidFill>
        </p:spPr>
        <p:txBody>
          <a:bodyPr wrap="square">
            <a:spAutoFit/>
          </a:bodyPr>
          <a:lstStyle/>
          <a:p>
            <a:r>
              <a:rPr lang="ja-JP" altLang="en-US" sz="2800" dirty="0">
                <a:latin typeface="AR丸ゴシック体E" panose="020F0909000000000000" pitchFamily="49" charset="-128"/>
                <a:ea typeface="AR丸ゴシック体E" panose="020F0909000000000000" pitchFamily="49" charset="-128"/>
              </a:rPr>
              <a:t>第１　目標 </a:t>
            </a:r>
            <a:endParaRPr lang="en-US" altLang="ja-JP" sz="2800" dirty="0">
              <a:latin typeface="AR丸ゴシック体E" panose="020F0909000000000000" pitchFamily="49" charset="-128"/>
              <a:ea typeface="AR丸ゴシック体E" panose="020F0909000000000000" pitchFamily="49" charset="-128"/>
            </a:endParaRPr>
          </a:p>
          <a:p>
            <a:r>
              <a:rPr lang="ja-JP" altLang="en-US" sz="2800" dirty="0">
                <a:latin typeface="AR丸ゴシック体E" panose="020F0909000000000000" pitchFamily="49" charset="-128"/>
                <a:ea typeface="AR丸ゴシック体E" panose="020F0909000000000000" pitchFamily="49" charset="-128"/>
              </a:rPr>
              <a:t>　</a:t>
            </a:r>
            <a:r>
              <a:rPr lang="ja-JP" altLang="en-US" sz="2800" dirty="0">
                <a:solidFill>
                  <a:srgbClr val="FF0000"/>
                </a:solidFill>
                <a:latin typeface="AR丸ゴシック体E" panose="020F0909000000000000" pitchFamily="49" charset="-128"/>
                <a:ea typeface="AR丸ゴシック体E" panose="020F0909000000000000" pitchFamily="49" charset="-128"/>
              </a:rPr>
              <a:t>探究的な見方・考え方</a:t>
            </a:r>
            <a:r>
              <a:rPr lang="ja-JP" altLang="en-US" sz="2800" dirty="0">
                <a:latin typeface="AR丸ゴシック体E" panose="020F0909000000000000" pitchFamily="49" charset="-128"/>
                <a:ea typeface="AR丸ゴシック体E" panose="020F0909000000000000" pitchFamily="49" charset="-128"/>
              </a:rPr>
              <a:t>を働かせ，</a:t>
            </a:r>
            <a:r>
              <a:rPr lang="ja-JP" altLang="en-US" sz="2800" dirty="0">
                <a:solidFill>
                  <a:srgbClr val="FF0000"/>
                </a:solidFill>
                <a:latin typeface="AR丸ゴシック体E" panose="020F0909000000000000" pitchFamily="49" charset="-128"/>
                <a:ea typeface="AR丸ゴシック体E" panose="020F0909000000000000" pitchFamily="49" charset="-128"/>
              </a:rPr>
              <a:t>横断的・総合的な学習を行う</a:t>
            </a:r>
            <a:r>
              <a:rPr lang="ja-JP" altLang="en-US" sz="2800" dirty="0">
                <a:latin typeface="AR丸ゴシック体E" panose="020F0909000000000000" pitchFamily="49" charset="-128"/>
                <a:ea typeface="AR丸ゴシック体E" panose="020F0909000000000000" pitchFamily="49" charset="-128"/>
              </a:rPr>
              <a:t>ことを通して，よりよく</a:t>
            </a:r>
            <a:r>
              <a:rPr lang="ja-JP" altLang="en-US" sz="2800" dirty="0">
                <a:solidFill>
                  <a:srgbClr val="FF0000"/>
                </a:solidFill>
                <a:latin typeface="AR丸ゴシック体E" panose="020F0909000000000000" pitchFamily="49" charset="-128"/>
                <a:ea typeface="AR丸ゴシック体E" panose="020F0909000000000000" pitchFamily="49" charset="-128"/>
              </a:rPr>
              <a:t>課題を解決し，自己の生き方を考えていく</a:t>
            </a:r>
            <a:r>
              <a:rPr lang="ja-JP" altLang="en-US" sz="2800" dirty="0">
                <a:latin typeface="AR丸ゴシック体E" panose="020F0909000000000000" pitchFamily="49" charset="-128"/>
                <a:ea typeface="AR丸ゴシック体E" panose="020F0909000000000000" pitchFamily="49" charset="-128"/>
              </a:rPr>
              <a:t>ための資質・能力を次のとおり育成することを目指す。</a:t>
            </a:r>
            <a:endParaRPr lang="en-US" altLang="ja-JP" sz="2800" dirty="0">
              <a:latin typeface="AR丸ゴシック体E" panose="020F0909000000000000" pitchFamily="49" charset="-128"/>
              <a:ea typeface="AR丸ゴシック体E" panose="020F0909000000000000" pitchFamily="49" charset="-128"/>
            </a:endParaRPr>
          </a:p>
        </p:txBody>
      </p:sp>
      <p:sp>
        <p:nvSpPr>
          <p:cNvPr id="8" name="テキスト ボックス 7">
            <a:extLst>
              <a:ext uri="{FF2B5EF4-FFF2-40B4-BE49-F238E27FC236}">
                <a16:creationId xmlns:a16="http://schemas.microsoft.com/office/drawing/2014/main" id="{F6B77B6F-E79A-01BC-1C55-EC2D72AA83D4}"/>
              </a:ext>
            </a:extLst>
          </p:cNvPr>
          <p:cNvSpPr txBox="1"/>
          <p:nvPr/>
        </p:nvSpPr>
        <p:spPr>
          <a:xfrm rot="21179216">
            <a:off x="5737747" y="727960"/>
            <a:ext cx="2773690" cy="400110"/>
          </a:xfrm>
          <a:prstGeom prst="rect">
            <a:avLst/>
          </a:prstGeom>
          <a:noFill/>
        </p:spPr>
        <p:txBody>
          <a:bodyPr wrap="square" rtlCol="0">
            <a:spAutoFit/>
          </a:bodyPr>
          <a:lstStyle/>
          <a:p>
            <a:r>
              <a:rPr kumimoji="1" lang="ja-JP" altLang="en-US" sz="2000" b="1" dirty="0">
                <a:solidFill>
                  <a:schemeClr val="tx2"/>
                </a:solidFill>
                <a:highlight>
                  <a:srgbClr val="FFFF00"/>
                </a:highlight>
                <a:latin typeface="AR P丸ゴシック体E" panose="020F0900000000000000" pitchFamily="50" charset="-128"/>
                <a:ea typeface="AR P丸ゴシック体E" panose="020F0900000000000000" pitchFamily="50" charset="-128"/>
              </a:rPr>
              <a:t>先生に言われたことを</a:t>
            </a:r>
          </a:p>
        </p:txBody>
      </p:sp>
      <p:sp>
        <p:nvSpPr>
          <p:cNvPr id="7" name="テキスト ボックス 6">
            <a:extLst>
              <a:ext uri="{FF2B5EF4-FFF2-40B4-BE49-F238E27FC236}">
                <a16:creationId xmlns:a16="http://schemas.microsoft.com/office/drawing/2014/main" id="{D4036916-496E-C556-3A8F-451469469916}"/>
              </a:ext>
            </a:extLst>
          </p:cNvPr>
          <p:cNvSpPr txBox="1"/>
          <p:nvPr/>
        </p:nvSpPr>
        <p:spPr>
          <a:xfrm rot="21179216">
            <a:off x="7061489" y="1291349"/>
            <a:ext cx="1540370" cy="400110"/>
          </a:xfrm>
          <a:prstGeom prst="rect">
            <a:avLst/>
          </a:prstGeom>
          <a:noFill/>
        </p:spPr>
        <p:txBody>
          <a:bodyPr wrap="square" rtlCol="0">
            <a:spAutoFit/>
          </a:bodyPr>
          <a:lstStyle/>
          <a:p>
            <a:r>
              <a:rPr kumimoji="1" lang="ja-JP" altLang="en-US" sz="2000" b="1" dirty="0">
                <a:solidFill>
                  <a:schemeClr val="tx2"/>
                </a:solidFill>
                <a:highlight>
                  <a:srgbClr val="FFFF00"/>
                </a:highlight>
                <a:latin typeface="AR P丸ゴシック体E" panose="020F0900000000000000" pitchFamily="50" charset="-128"/>
                <a:ea typeface="AR P丸ゴシック体E" panose="020F0900000000000000" pitchFamily="50" charset="-128"/>
              </a:rPr>
              <a:t>でいいの？</a:t>
            </a:r>
          </a:p>
        </p:txBody>
      </p:sp>
      <p:grpSp>
        <p:nvGrpSpPr>
          <p:cNvPr id="13" name="グループ化 12">
            <a:extLst>
              <a:ext uri="{FF2B5EF4-FFF2-40B4-BE49-F238E27FC236}">
                <a16:creationId xmlns:a16="http://schemas.microsoft.com/office/drawing/2014/main" id="{DB0744B0-BB0B-7A2A-B587-18C878CEA378}"/>
              </a:ext>
            </a:extLst>
          </p:cNvPr>
          <p:cNvGrpSpPr/>
          <p:nvPr/>
        </p:nvGrpSpPr>
        <p:grpSpPr>
          <a:xfrm>
            <a:off x="280826" y="1760528"/>
            <a:ext cx="4493539" cy="618692"/>
            <a:chOff x="4593724" y="1790646"/>
            <a:chExt cx="4344302" cy="618692"/>
          </a:xfrm>
          <a:solidFill>
            <a:srgbClr val="FFFF00"/>
          </a:solidFill>
        </p:grpSpPr>
        <p:sp>
          <p:nvSpPr>
            <p:cNvPr id="15" name="正方形/長方形 14">
              <a:extLst>
                <a:ext uri="{FF2B5EF4-FFF2-40B4-BE49-F238E27FC236}">
                  <a16:creationId xmlns:a16="http://schemas.microsoft.com/office/drawing/2014/main" id="{C4879885-5D28-5F8F-410B-FF0EE662097D}"/>
                </a:ext>
              </a:extLst>
            </p:cNvPr>
            <p:cNvSpPr/>
            <p:nvPr/>
          </p:nvSpPr>
          <p:spPr>
            <a:xfrm>
              <a:off x="4593724" y="1790646"/>
              <a:ext cx="4344302" cy="618692"/>
            </a:xfrm>
            <a:prstGeom prst="rect">
              <a:avLst/>
            </a:prstGeom>
            <a:grp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1" name="テキスト ボックス 10">
              <a:extLst>
                <a:ext uri="{FF2B5EF4-FFF2-40B4-BE49-F238E27FC236}">
                  <a16:creationId xmlns:a16="http://schemas.microsoft.com/office/drawing/2014/main" id="{FBA6ABAC-B978-6A79-796D-7CE867B06531}"/>
                </a:ext>
              </a:extLst>
            </p:cNvPr>
            <p:cNvSpPr txBox="1"/>
            <p:nvPr/>
          </p:nvSpPr>
          <p:spPr>
            <a:xfrm>
              <a:off x="4620835" y="1813205"/>
              <a:ext cx="4290080" cy="584775"/>
            </a:xfrm>
            <a:prstGeom prst="rect">
              <a:avLst/>
            </a:prstGeom>
            <a:grpFill/>
            <a:ln>
              <a:solidFill>
                <a:srgbClr val="FF0000"/>
              </a:solidFill>
            </a:ln>
          </p:spPr>
          <p:txBody>
            <a:bodyPr wrap="square" rtlCol="0">
              <a:spAutoFit/>
            </a:bodyPr>
            <a:lstStyle/>
            <a:p>
              <a:r>
                <a:rPr kumimoji="1" lang="ja-JP" altLang="en-US" sz="3200" dirty="0">
                  <a:latin typeface="AR丸ゴシック体E" panose="020F0909000000000000" pitchFamily="49" charset="-128"/>
                  <a:ea typeface="AR丸ゴシック体E" panose="020F0909000000000000" pitchFamily="49" charset="-128"/>
                </a:rPr>
                <a:t>①教育目標を明確に</a:t>
              </a:r>
              <a:r>
                <a:rPr kumimoji="1" lang="ja-JP" altLang="en-US" sz="3200" i="1" dirty="0">
                  <a:latin typeface="AR丸ゴシック体E" panose="020F0909000000000000" pitchFamily="49" charset="-128"/>
                  <a:ea typeface="AR丸ゴシック体E" panose="020F0909000000000000" pitchFamily="49" charset="-128"/>
                </a:rPr>
                <a:t>！</a:t>
              </a:r>
            </a:p>
          </p:txBody>
        </p:sp>
      </p:grpSp>
      <p:sp>
        <p:nvSpPr>
          <p:cNvPr id="29" name="テキスト ボックス 28">
            <a:extLst>
              <a:ext uri="{FF2B5EF4-FFF2-40B4-BE49-F238E27FC236}">
                <a16:creationId xmlns:a16="http://schemas.microsoft.com/office/drawing/2014/main" id="{C476C15B-DBF8-EA29-998F-6A5C3664E621}"/>
              </a:ext>
            </a:extLst>
          </p:cNvPr>
          <p:cNvSpPr txBox="1"/>
          <p:nvPr/>
        </p:nvSpPr>
        <p:spPr>
          <a:xfrm>
            <a:off x="3928068" y="2503339"/>
            <a:ext cx="4493538" cy="461665"/>
          </a:xfrm>
          <a:prstGeom prst="rect">
            <a:avLst/>
          </a:prstGeom>
          <a:solidFill>
            <a:schemeClr val="bg1"/>
          </a:solidFill>
          <a:ln w="57150">
            <a:solidFill>
              <a:srgbClr val="FF0000"/>
            </a:solidFill>
          </a:ln>
        </p:spPr>
        <p:txBody>
          <a:bodyPr wrap="none" rtlCol="0">
            <a:spAutoFit/>
          </a:bodyPr>
          <a:lstStyle/>
          <a:p>
            <a:r>
              <a:rPr kumimoji="1" lang="ja-JP" altLang="en-US" sz="2400" dirty="0">
                <a:latin typeface="AR丸ゴシック体E" panose="020F0909000000000000" pitchFamily="49" charset="-128"/>
                <a:ea typeface="AR丸ゴシック体E" panose="020F0909000000000000" pitchFamily="49" charset="-128"/>
              </a:rPr>
              <a:t>総合的な学習の時間の２の１に</a:t>
            </a:r>
          </a:p>
        </p:txBody>
      </p:sp>
      <p:sp>
        <p:nvSpPr>
          <p:cNvPr id="10" name="テキスト ボックス 9">
            <a:extLst>
              <a:ext uri="{FF2B5EF4-FFF2-40B4-BE49-F238E27FC236}">
                <a16:creationId xmlns:a16="http://schemas.microsoft.com/office/drawing/2014/main" id="{0DC6D9ED-4B16-F0D2-A67E-EBD7413F9081}"/>
              </a:ext>
            </a:extLst>
          </p:cNvPr>
          <p:cNvSpPr txBox="1"/>
          <p:nvPr/>
        </p:nvSpPr>
        <p:spPr>
          <a:xfrm>
            <a:off x="5819756" y="6399841"/>
            <a:ext cx="2800767" cy="461665"/>
          </a:xfrm>
          <a:prstGeom prst="rect">
            <a:avLst/>
          </a:prstGeom>
          <a:noFill/>
        </p:spPr>
        <p:txBody>
          <a:bodyPr wrap="none" rtlCol="0">
            <a:spAutoFit/>
          </a:bodyPr>
          <a:lstStyle/>
          <a:p>
            <a:r>
              <a:rPr lang="ja-JP" altLang="en-US" sz="1200" dirty="0"/>
              <a:t>文部科学省ホームページ学習指導要領</a:t>
            </a:r>
            <a:endParaRPr lang="en-US" altLang="ja-JP" sz="1200" dirty="0"/>
          </a:p>
          <a:p>
            <a:r>
              <a:rPr lang="ja-JP" altLang="en-US" sz="1200" dirty="0"/>
              <a:t>総則</a:t>
            </a:r>
            <a:r>
              <a:rPr lang="ja-JP" altLang="ja-JP" sz="1200" dirty="0"/>
              <a:t>を元に手島</a:t>
            </a:r>
            <a:r>
              <a:rPr lang="ja-JP" altLang="en-US" sz="1200" dirty="0"/>
              <a:t>が編集</a:t>
            </a:r>
            <a:endParaRPr lang="ja-JP" altLang="ja-JP" sz="1200" dirty="0"/>
          </a:p>
        </p:txBody>
      </p:sp>
      <p:sp>
        <p:nvSpPr>
          <p:cNvPr id="12" name="楕円 11">
            <a:extLst>
              <a:ext uri="{FF2B5EF4-FFF2-40B4-BE49-F238E27FC236}">
                <a16:creationId xmlns:a16="http://schemas.microsoft.com/office/drawing/2014/main" id="{D2EB80C7-D03C-B8BF-EA23-612A9E961311}"/>
              </a:ext>
            </a:extLst>
          </p:cNvPr>
          <p:cNvSpPr/>
          <p:nvPr/>
        </p:nvSpPr>
        <p:spPr>
          <a:xfrm>
            <a:off x="3174949" y="2480220"/>
            <a:ext cx="753119" cy="46166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56EE3FED-9AE3-461A-74B3-30523B47CB14}"/>
              </a:ext>
            </a:extLst>
          </p:cNvPr>
          <p:cNvSpPr txBox="1"/>
          <p:nvPr/>
        </p:nvSpPr>
        <p:spPr>
          <a:xfrm>
            <a:off x="-28724" y="-36310"/>
            <a:ext cx="2236510" cy="584775"/>
          </a:xfrm>
          <a:prstGeom prst="rect">
            <a:avLst/>
          </a:prstGeom>
          <a:noFill/>
        </p:spPr>
        <p:txBody>
          <a:bodyPr wrap="none" rtlCol="0">
            <a:spAutoFit/>
          </a:bodyPr>
          <a:lstStyle/>
          <a:p>
            <a:r>
              <a:rPr kumimoji="1" lang="ja-JP" altLang="en-US" sz="3200" dirty="0">
                <a:highlight>
                  <a:srgbClr val="FFFF00"/>
                </a:highlight>
                <a:latin typeface="AR丸ゴシック体E" panose="020F0909000000000000" pitchFamily="49" charset="-128"/>
                <a:ea typeface="AR丸ゴシック体E" panose="020F0909000000000000" pitchFamily="49" charset="-128"/>
              </a:rPr>
              <a:t>文部科学省</a:t>
            </a:r>
          </a:p>
        </p:txBody>
      </p:sp>
      <p:cxnSp>
        <p:nvCxnSpPr>
          <p:cNvPr id="26" name="直線コネクタ 25">
            <a:extLst>
              <a:ext uri="{FF2B5EF4-FFF2-40B4-BE49-F238E27FC236}">
                <a16:creationId xmlns:a16="http://schemas.microsoft.com/office/drawing/2014/main" id="{676EC8F9-0058-DD65-9D52-E352E8F04F35}"/>
              </a:ext>
            </a:extLst>
          </p:cNvPr>
          <p:cNvCxnSpPr>
            <a:cxnSpLocks/>
          </p:cNvCxnSpPr>
          <p:nvPr/>
        </p:nvCxnSpPr>
        <p:spPr>
          <a:xfrm>
            <a:off x="4820472" y="2157245"/>
            <a:ext cx="2513699" cy="909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pic>
        <p:nvPicPr>
          <p:cNvPr id="14" name="図 13">
            <a:extLst>
              <a:ext uri="{FF2B5EF4-FFF2-40B4-BE49-F238E27FC236}">
                <a16:creationId xmlns:a16="http://schemas.microsoft.com/office/drawing/2014/main" id="{9A95234D-0A4B-0372-5892-8AD34FE0653A}"/>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5251292" y="2884297"/>
            <a:ext cx="3549109" cy="3522191"/>
          </a:xfrm>
          <a:prstGeom prst="rect">
            <a:avLst/>
          </a:prstGeom>
        </p:spPr>
      </p:pic>
      <p:grpSp>
        <p:nvGrpSpPr>
          <p:cNvPr id="32" name="グループ化 31">
            <a:extLst>
              <a:ext uri="{FF2B5EF4-FFF2-40B4-BE49-F238E27FC236}">
                <a16:creationId xmlns:a16="http://schemas.microsoft.com/office/drawing/2014/main" id="{3517EB5E-9319-0346-E4A4-2B4609426574}"/>
              </a:ext>
            </a:extLst>
          </p:cNvPr>
          <p:cNvGrpSpPr/>
          <p:nvPr/>
        </p:nvGrpSpPr>
        <p:grpSpPr>
          <a:xfrm>
            <a:off x="7709979" y="3302008"/>
            <a:ext cx="642009" cy="1798116"/>
            <a:chOff x="10455158" y="35186"/>
            <a:chExt cx="642009" cy="1798116"/>
          </a:xfrm>
        </p:grpSpPr>
        <p:sp>
          <p:nvSpPr>
            <p:cNvPr id="19" name="正方形/長方形 18">
              <a:extLst>
                <a:ext uri="{FF2B5EF4-FFF2-40B4-BE49-F238E27FC236}">
                  <a16:creationId xmlns:a16="http://schemas.microsoft.com/office/drawing/2014/main" id="{13964E4D-080F-4A55-8A11-89F0FFC456ED}"/>
                </a:ext>
              </a:extLst>
            </p:cNvPr>
            <p:cNvSpPr/>
            <p:nvPr/>
          </p:nvSpPr>
          <p:spPr>
            <a:xfrm rot="1668654">
              <a:off x="10455158" y="35186"/>
              <a:ext cx="595998" cy="17981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9C4C539E-A006-7891-2AC8-B96BB354838E}"/>
                </a:ext>
              </a:extLst>
            </p:cNvPr>
            <p:cNvSpPr txBox="1"/>
            <p:nvPr/>
          </p:nvSpPr>
          <p:spPr>
            <a:xfrm rot="1668654">
              <a:off x="10456694" y="80281"/>
              <a:ext cx="640473" cy="1733808"/>
            </a:xfrm>
            <a:prstGeom prst="rect">
              <a:avLst/>
            </a:prstGeom>
            <a:noFill/>
            <a:ln>
              <a:noFill/>
            </a:ln>
          </p:spPr>
          <p:txBody>
            <a:bodyPr vert="eaVert" wrap="none" rtlCol="0">
              <a:spAutoFit/>
            </a:bodyPr>
            <a:lstStyle/>
            <a:p>
              <a:r>
                <a:rPr kumimoji="1" lang="ja-JP" altLang="en-US" sz="3200" dirty="0">
                  <a:latin typeface="AR P丸ゴシック体E" panose="020F0900000000000000" pitchFamily="50" charset="-128"/>
                  <a:ea typeface="AR P丸ゴシック体E" panose="020F0900000000000000" pitchFamily="50" charset="-128"/>
                </a:rPr>
                <a:t>校長先生</a:t>
              </a:r>
            </a:p>
          </p:txBody>
        </p:sp>
      </p:grpSp>
      <p:grpSp>
        <p:nvGrpSpPr>
          <p:cNvPr id="33" name="グループ化 32">
            <a:extLst>
              <a:ext uri="{FF2B5EF4-FFF2-40B4-BE49-F238E27FC236}">
                <a16:creationId xmlns:a16="http://schemas.microsoft.com/office/drawing/2014/main" id="{F3B6BBAE-FCEC-1769-E5A5-6A55EDA68B7D}"/>
              </a:ext>
            </a:extLst>
          </p:cNvPr>
          <p:cNvGrpSpPr/>
          <p:nvPr/>
        </p:nvGrpSpPr>
        <p:grpSpPr>
          <a:xfrm>
            <a:off x="7477503" y="5007818"/>
            <a:ext cx="1180875" cy="1136593"/>
            <a:chOff x="2676422" y="1538134"/>
            <a:chExt cx="1180875" cy="1136593"/>
          </a:xfrm>
        </p:grpSpPr>
        <p:pic>
          <p:nvPicPr>
            <p:cNvPr id="34" name="図 33" descr="挿絵 が含まれている画像&#10;&#10;AI 生成コンテンツは誤りを含む可能性があります。">
              <a:extLst>
                <a:ext uri="{FF2B5EF4-FFF2-40B4-BE49-F238E27FC236}">
                  <a16:creationId xmlns:a16="http://schemas.microsoft.com/office/drawing/2014/main" id="{8814ED70-66D6-2E04-CFC9-6E2FA6839AD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676422" y="1538134"/>
              <a:ext cx="1180875" cy="1136593"/>
            </a:xfrm>
            <a:prstGeom prst="rect">
              <a:avLst/>
            </a:prstGeom>
          </p:spPr>
        </p:pic>
        <p:sp>
          <p:nvSpPr>
            <p:cNvPr id="35" name="テキスト ボックス 34">
              <a:extLst>
                <a:ext uri="{FF2B5EF4-FFF2-40B4-BE49-F238E27FC236}">
                  <a16:creationId xmlns:a16="http://schemas.microsoft.com/office/drawing/2014/main" id="{E724BE05-8B0D-7566-E721-36D872A0532B}"/>
                </a:ext>
              </a:extLst>
            </p:cNvPr>
            <p:cNvSpPr txBox="1"/>
            <p:nvPr/>
          </p:nvSpPr>
          <p:spPr>
            <a:xfrm>
              <a:off x="2902907" y="1760483"/>
              <a:ext cx="748923" cy="769441"/>
            </a:xfrm>
            <a:prstGeom prst="rect">
              <a:avLst/>
            </a:prstGeom>
            <a:noFill/>
          </p:spPr>
          <p:txBody>
            <a:bodyPr wrap="none" rtlCol="0">
              <a:spAutoFit/>
            </a:bodyPr>
            <a:lstStyle/>
            <a:p>
              <a:r>
                <a:rPr kumimoji="1" lang="ja-JP" altLang="en-US" sz="4400" b="1" dirty="0">
                  <a:latin typeface="AR P丸ゴシック体E" panose="020F0900000000000000" pitchFamily="50" charset="-128"/>
                  <a:ea typeface="AR P丸ゴシック体E" panose="020F0900000000000000" pitchFamily="50" charset="-128"/>
                </a:rPr>
                <a:t>①</a:t>
              </a:r>
            </a:p>
          </p:txBody>
        </p:sp>
      </p:grpSp>
    </p:spTree>
    <p:extLst>
      <p:ext uri="{BB962C8B-B14F-4D97-AF65-F5344CB8AC3E}">
        <p14:creationId xmlns:p14="http://schemas.microsoft.com/office/powerpoint/2010/main" val="1868645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33"/>
                                        </p:tgtEl>
                                        <p:attrNameLst>
                                          <p:attrName>style.visibility</p:attrName>
                                        </p:attrNameLst>
                                      </p:cBhvr>
                                      <p:to>
                                        <p:strVal val="visible"/>
                                      </p:to>
                                    </p:set>
                                    <p:anim calcmode="lin" valueType="num">
                                      <p:cBhvr additive="base">
                                        <p:cTn id="14" dur="500" fill="hold"/>
                                        <p:tgtEl>
                                          <p:spTgt spid="33"/>
                                        </p:tgtEl>
                                        <p:attrNameLst>
                                          <p:attrName>ppt_x</p:attrName>
                                        </p:attrNameLst>
                                      </p:cBhvr>
                                      <p:tavLst>
                                        <p:tav tm="0">
                                          <p:val>
                                            <p:strVal val="0-#ppt_w/2"/>
                                          </p:val>
                                        </p:tav>
                                        <p:tav tm="100000">
                                          <p:val>
                                            <p:strVal val="#ppt_x"/>
                                          </p:val>
                                        </p:tav>
                                      </p:tavLst>
                                    </p:anim>
                                    <p:anim calcmode="lin" valueType="num">
                                      <p:cBhvr additive="base">
                                        <p:cTn id="15" dur="5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A1936-3ADB-4348-69B8-5BD0448372A0}"/>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D0C379DB-A394-6442-C6A4-A0D20A1DC7D0}"/>
              </a:ext>
            </a:extLst>
          </p:cNvPr>
          <p:cNvSpPr/>
          <p:nvPr/>
        </p:nvSpPr>
        <p:spPr>
          <a:xfrm>
            <a:off x="0" y="0"/>
            <a:ext cx="9143999" cy="6858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pic>
        <p:nvPicPr>
          <p:cNvPr id="2" name="図 1">
            <a:extLst>
              <a:ext uri="{FF2B5EF4-FFF2-40B4-BE49-F238E27FC236}">
                <a16:creationId xmlns:a16="http://schemas.microsoft.com/office/drawing/2014/main" id="{85F4EE85-828A-3B6C-388A-8CD844F6A58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12211" y="3076208"/>
            <a:ext cx="7982471" cy="3003082"/>
          </a:xfrm>
          <a:prstGeom prst="rect">
            <a:avLst/>
          </a:prstGeom>
          <a:ln>
            <a:solidFill>
              <a:schemeClr val="tx1"/>
            </a:solidFill>
          </a:ln>
        </p:spPr>
      </p:pic>
      <p:pic>
        <p:nvPicPr>
          <p:cNvPr id="4" name="図 3">
            <a:extLst>
              <a:ext uri="{FF2B5EF4-FFF2-40B4-BE49-F238E27FC236}">
                <a16:creationId xmlns:a16="http://schemas.microsoft.com/office/drawing/2014/main" id="{F714A589-5D07-47F0-6DF8-C95B57AE59E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96424" y="32760"/>
            <a:ext cx="7982471" cy="2632366"/>
          </a:xfrm>
          <a:prstGeom prst="rect">
            <a:avLst/>
          </a:prstGeom>
          <a:ln>
            <a:solidFill>
              <a:schemeClr val="tx1"/>
            </a:solidFill>
          </a:ln>
        </p:spPr>
      </p:pic>
      <p:cxnSp>
        <p:nvCxnSpPr>
          <p:cNvPr id="8" name="直線コネクタ 7">
            <a:extLst>
              <a:ext uri="{FF2B5EF4-FFF2-40B4-BE49-F238E27FC236}">
                <a16:creationId xmlns:a16="http://schemas.microsoft.com/office/drawing/2014/main" id="{665549D4-932A-279F-D1BE-73D40BFA5C38}"/>
              </a:ext>
            </a:extLst>
          </p:cNvPr>
          <p:cNvCxnSpPr>
            <a:cxnSpLocks/>
          </p:cNvCxnSpPr>
          <p:nvPr/>
        </p:nvCxnSpPr>
        <p:spPr>
          <a:xfrm>
            <a:off x="972153" y="3913965"/>
            <a:ext cx="718044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楕円 4">
            <a:extLst>
              <a:ext uri="{FF2B5EF4-FFF2-40B4-BE49-F238E27FC236}">
                <a16:creationId xmlns:a16="http://schemas.microsoft.com/office/drawing/2014/main" id="{A721D287-CAE0-1C86-38EE-A7BEB1AB5860}"/>
              </a:ext>
            </a:extLst>
          </p:cNvPr>
          <p:cNvSpPr/>
          <p:nvPr/>
        </p:nvSpPr>
        <p:spPr>
          <a:xfrm>
            <a:off x="4143900" y="3533397"/>
            <a:ext cx="2949127" cy="467525"/>
          </a:xfrm>
          <a:prstGeom prst="ellipse">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latin typeface="AR丸ゴシック体E" panose="020F0909000000000000" pitchFamily="49" charset="-128"/>
                <a:ea typeface="AR丸ゴシック体E" panose="020F0909000000000000" pitchFamily="49" charset="-128"/>
              </a:rPr>
              <a:t>教科等横断的</a:t>
            </a:r>
          </a:p>
        </p:txBody>
      </p:sp>
      <p:sp>
        <p:nvSpPr>
          <p:cNvPr id="7" name="テキスト ボックス 6">
            <a:extLst>
              <a:ext uri="{FF2B5EF4-FFF2-40B4-BE49-F238E27FC236}">
                <a16:creationId xmlns:a16="http://schemas.microsoft.com/office/drawing/2014/main" id="{E93C6B30-6B17-B4BB-9723-BBF1F04DC84B}"/>
              </a:ext>
            </a:extLst>
          </p:cNvPr>
          <p:cNvSpPr txBox="1"/>
          <p:nvPr/>
        </p:nvSpPr>
        <p:spPr>
          <a:xfrm>
            <a:off x="6804897" y="4719954"/>
            <a:ext cx="2339102" cy="461665"/>
          </a:xfrm>
          <a:prstGeom prst="rect">
            <a:avLst/>
          </a:prstGeom>
          <a:solidFill>
            <a:schemeClr val="bg1"/>
          </a:solidFill>
          <a:ln w="57150">
            <a:solidFill>
              <a:srgbClr val="FF0000"/>
            </a:solidFill>
          </a:ln>
        </p:spPr>
        <p:txBody>
          <a:bodyPr wrap="none" rtlCol="0">
            <a:spAutoFit/>
          </a:bodyPr>
          <a:lstStyle/>
          <a:p>
            <a:r>
              <a:rPr kumimoji="1" lang="ja-JP" altLang="en-US" sz="2400" dirty="0">
                <a:latin typeface="AR丸ゴシック体E" panose="020F0909000000000000" pitchFamily="49" charset="-128"/>
                <a:ea typeface="AR丸ゴシック体E" panose="020F0909000000000000" pitchFamily="49" charset="-128"/>
              </a:rPr>
              <a:t>教育活動の質の</a:t>
            </a:r>
          </a:p>
        </p:txBody>
      </p:sp>
      <p:sp>
        <p:nvSpPr>
          <p:cNvPr id="9" name="テキスト ボックス 8">
            <a:extLst>
              <a:ext uri="{FF2B5EF4-FFF2-40B4-BE49-F238E27FC236}">
                <a16:creationId xmlns:a16="http://schemas.microsoft.com/office/drawing/2014/main" id="{2E1D8BC9-6C78-01C6-98A9-C20E0FBDCC75}"/>
              </a:ext>
            </a:extLst>
          </p:cNvPr>
          <p:cNvSpPr txBox="1"/>
          <p:nvPr/>
        </p:nvSpPr>
        <p:spPr>
          <a:xfrm>
            <a:off x="62894" y="5063296"/>
            <a:ext cx="3262432" cy="461665"/>
          </a:xfrm>
          <a:prstGeom prst="rect">
            <a:avLst/>
          </a:prstGeom>
          <a:solidFill>
            <a:schemeClr val="bg1"/>
          </a:solidFill>
          <a:ln w="57150">
            <a:solidFill>
              <a:srgbClr val="FF0000"/>
            </a:solidFill>
          </a:ln>
        </p:spPr>
        <p:txBody>
          <a:bodyPr wrap="none" rtlCol="0">
            <a:spAutoFit/>
          </a:bodyPr>
          <a:lstStyle/>
          <a:p>
            <a:r>
              <a:rPr kumimoji="1" lang="ja-JP" altLang="en-US" sz="2400" dirty="0">
                <a:latin typeface="AR丸ゴシック体E" panose="020F0909000000000000" pitchFamily="49" charset="-128"/>
                <a:ea typeface="AR丸ゴシック体E" panose="020F0909000000000000" pitchFamily="49" charset="-128"/>
              </a:rPr>
              <a:t>向上を図っていくこと</a:t>
            </a:r>
          </a:p>
        </p:txBody>
      </p:sp>
      <p:sp>
        <p:nvSpPr>
          <p:cNvPr id="10" name="テキスト ボックス 9">
            <a:extLst>
              <a:ext uri="{FF2B5EF4-FFF2-40B4-BE49-F238E27FC236}">
                <a16:creationId xmlns:a16="http://schemas.microsoft.com/office/drawing/2014/main" id="{54F56545-7618-D791-0059-938A95D10E3F}"/>
              </a:ext>
            </a:extLst>
          </p:cNvPr>
          <p:cNvSpPr txBox="1"/>
          <p:nvPr/>
        </p:nvSpPr>
        <p:spPr>
          <a:xfrm>
            <a:off x="5819756" y="6414129"/>
            <a:ext cx="2800767" cy="461665"/>
          </a:xfrm>
          <a:prstGeom prst="rect">
            <a:avLst/>
          </a:prstGeom>
          <a:noFill/>
        </p:spPr>
        <p:txBody>
          <a:bodyPr wrap="none" rtlCol="0">
            <a:spAutoFit/>
          </a:bodyPr>
          <a:lstStyle/>
          <a:p>
            <a:r>
              <a:rPr lang="ja-JP" altLang="en-US" sz="1200" dirty="0"/>
              <a:t>文部科学省ホームページ学習指導要領</a:t>
            </a:r>
            <a:endParaRPr lang="en-US" altLang="ja-JP" sz="1200" dirty="0"/>
          </a:p>
          <a:p>
            <a:r>
              <a:rPr lang="ja-JP" altLang="en-US" sz="1200" dirty="0"/>
              <a:t>総則</a:t>
            </a:r>
            <a:r>
              <a:rPr lang="ja-JP" altLang="ja-JP" sz="1200" dirty="0"/>
              <a:t>を元に手島</a:t>
            </a:r>
            <a:r>
              <a:rPr lang="ja-JP" altLang="en-US" sz="1200" dirty="0"/>
              <a:t>が編集</a:t>
            </a:r>
            <a:endParaRPr lang="ja-JP" altLang="ja-JP" sz="1200" dirty="0"/>
          </a:p>
        </p:txBody>
      </p:sp>
      <p:sp>
        <p:nvSpPr>
          <p:cNvPr id="12" name="テキスト ボックス 11">
            <a:extLst>
              <a:ext uri="{FF2B5EF4-FFF2-40B4-BE49-F238E27FC236}">
                <a16:creationId xmlns:a16="http://schemas.microsoft.com/office/drawing/2014/main" id="{E1508CDD-4E52-B66C-C3A6-94F04FF49C3B}"/>
              </a:ext>
            </a:extLst>
          </p:cNvPr>
          <p:cNvSpPr txBox="1"/>
          <p:nvPr/>
        </p:nvSpPr>
        <p:spPr>
          <a:xfrm>
            <a:off x="3895414" y="326109"/>
            <a:ext cx="4819215" cy="584775"/>
          </a:xfrm>
          <a:prstGeom prst="rect">
            <a:avLst/>
          </a:prstGeom>
          <a:solidFill>
            <a:srgbClr val="FFFF00"/>
          </a:solidFill>
          <a:ln w="57150">
            <a:solidFill>
              <a:srgbClr val="FF0000"/>
            </a:solidFill>
          </a:ln>
        </p:spPr>
        <p:txBody>
          <a:bodyPr wrap="square">
            <a:spAutoFit/>
          </a:bodyPr>
          <a:lstStyle/>
          <a:p>
            <a:pPr algn="ctr"/>
            <a:r>
              <a:rPr kumimoji="1" lang="ja-JP" altLang="en-US" sz="3200" dirty="0">
                <a:solidFill>
                  <a:schemeClr val="tx1"/>
                </a:solidFill>
                <a:highlight>
                  <a:srgbClr val="FFFF00"/>
                </a:highlight>
                <a:latin typeface="AR丸ゴシック体E" panose="020F0909000000000000" pitchFamily="49" charset="-128"/>
                <a:ea typeface="AR丸ゴシック体E" panose="020F0909000000000000" pitchFamily="49" charset="-128"/>
              </a:rPr>
              <a:t>② 学びをつなげよう！</a:t>
            </a:r>
          </a:p>
        </p:txBody>
      </p:sp>
      <p:pic>
        <p:nvPicPr>
          <p:cNvPr id="11" name="図 10">
            <a:extLst>
              <a:ext uri="{FF2B5EF4-FFF2-40B4-BE49-F238E27FC236}">
                <a16:creationId xmlns:a16="http://schemas.microsoft.com/office/drawing/2014/main" id="{520A052F-E82A-CA4E-575E-0B8144E58972}"/>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146830" y="958899"/>
            <a:ext cx="2949127" cy="2926760"/>
          </a:xfrm>
          <a:prstGeom prst="rect">
            <a:avLst/>
          </a:prstGeom>
        </p:spPr>
      </p:pic>
      <p:grpSp>
        <p:nvGrpSpPr>
          <p:cNvPr id="15" name="グループ化 14">
            <a:extLst>
              <a:ext uri="{FF2B5EF4-FFF2-40B4-BE49-F238E27FC236}">
                <a16:creationId xmlns:a16="http://schemas.microsoft.com/office/drawing/2014/main" id="{163DFF4E-4F5F-5E8E-D121-DE4708EC1B1D}"/>
              </a:ext>
            </a:extLst>
          </p:cNvPr>
          <p:cNvGrpSpPr/>
          <p:nvPr/>
        </p:nvGrpSpPr>
        <p:grpSpPr>
          <a:xfrm>
            <a:off x="7905100" y="1321966"/>
            <a:ext cx="1146147" cy="1542055"/>
            <a:chOff x="7272998" y="2177184"/>
            <a:chExt cx="1146147" cy="1542055"/>
          </a:xfrm>
        </p:grpSpPr>
        <p:cxnSp>
          <p:nvCxnSpPr>
            <p:cNvPr id="6" name="直線コネクタ 5">
              <a:extLst>
                <a:ext uri="{FF2B5EF4-FFF2-40B4-BE49-F238E27FC236}">
                  <a16:creationId xmlns:a16="http://schemas.microsoft.com/office/drawing/2014/main" id="{42C9F2B7-D0E2-021D-5605-2FEF3515A3DF}"/>
                </a:ext>
              </a:extLst>
            </p:cNvPr>
            <p:cNvCxnSpPr/>
            <p:nvPr/>
          </p:nvCxnSpPr>
          <p:spPr>
            <a:xfrm>
              <a:off x="7272998" y="3533397"/>
              <a:ext cx="114614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正方形/長方形 12">
              <a:extLst>
                <a:ext uri="{FF2B5EF4-FFF2-40B4-BE49-F238E27FC236}">
                  <a16:creationId xmlns:a16="http://schemas.microsoft.com/office/drawing/2014/main" id="{F63483DE-29F2-6A4E-7A2F-02023F364EED}"/>
                </a:ext>
              </a:extLst>
            </p:cNvPr>
            <p:cNvSpPr/>
            <p:nvPr/>
          </p:nvSpPr>
          <p:spPr>
            <a:xfrm rot="1668654">
              <a:off x="7509689" y="2197708"/>
              <a:ext cx="556537" cy="15215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F3CDDF17-EE97-362F-CA4F-7B730D22EAC2}"/>
                </a:ext>
              </a:extLst>
            </p:cNvPr>
            <p:cNvSpPr txBox="1"/>
            <p:nvPr/>
          </p:nvSpPr>
          <p:spPr>
            <a:xfrm rot="1668654">
              <a:off x="7450932" y="2177184"/>
              <a:ext cx="615553" cy="1535036"/>
            </a:xfrm>
            <a:prstGeom prst="rect">
              <a:avLst/>
            </a:prstGeom>
            <a:noFill/>
            <a:ln>
              <a:noFill/>
            </a:ln>
          </p:spPr>
          <p:txBody>
            <a:bodyPr vert="eaVert" wrap="none" rtlCol="0">
              <a:spAutoFit/>
            </a:bodyPr>
            <a:lstStyle/>
            <a:p>
              <a:r>
                <a:rPr kumimoji="1" lang="ja-JP" altLang="en-US" sz="2800" dirty="0">
                  <a:latin typeface="AR P丸ゴシック体E" panose="020F0900000000000000" pitchFamily="50" charset="-128"/>
                  <a:ea typeface="AR P丸ゴシック体E" panose="020F0900000000000000" pitchFamily="50" charset="-128"/>
                </a:rPr>
                <a:t>先生がた</a:t>
              </a:r>
            </a:p>
          </p:txBody>
        </p:sp>
      </p:grpSp>
      <p:grpSp>
        <p:nvGrpSpPr>
          <p:cNvPr id="16" name="グループ化 15">
            <a:extLst>
              <a:ext uri="{FF2B5EF4-FFF2-40B4-BE49-F238E27FC236}">
                <a16:creationId xmlns:a16="http://schemas.microsoft.com/office/drawing/2014/main" id="{156CBC35-50FE-D53C-73E8-2BD03A97ECBC}"/>
              </a:ext>
            </a:extLst>
          </p:cNvPr>
          <p:cNvGrpSpPr/>
          <p:nvPr/>
        </p:nvGrpSpPr>
        <p:grpSpPr>
          <a:xfrm>
            <a:off x="7855311" y="2797024"/>
            <a:ext cx="1180875" cy="1136593"/>
            <a:chOff x="4090063" y="1541209"/>
            <a:chExt cx="1180875" cy="1136593"/>
          </a:xfrm>
        </p:grpSpPr>
        <p:pic>
          <p:nvPicPr>
            <p:cNvPr id="17" name="図 16" descr="挿絵 が含まれている画像&#10;&#10;AI 生成コンテンツは誤りを含む可能性があります。">
              <a:extLst>
                <a:ext uri="{FF2B5EF4-FFF2-40B4-BE49-F238E27FC236}">
                  <a16:creationId xmlns:a16="http://schemas.microsoft.com/office/drawing/2014/main" id="{96A8ECBD-F7AC-C926-2D04-79324608F87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090063" y="1541209"/>
              <a:ext cx="1180875" cy="1136593"/>
            </a:xfrm>
            <a:prstGeom prst="rect">
              <a:avLst/>
            </a:prstGeom>
          </p:spPr>
        </p:pic>
        <p:sp>
          <p:nvSpPr>
            <p:cNvPr id="18" name="テキスト ボックス 17">
              <a:extLst>
                <a:ext uri="{FF2B5EF4-FFF2-40B4-BE49-F238E27FC236}">
                  <a16:creationId xmlns:a16="http://schemas.microsoft.com/office/drawing/2014/main" id="{B40E4577-133D-59E2-1819-F3C8A96C54A3}"/>
                </a:ext>
              </a:extLst>
            </p:cNvPr>
            <p:cNvSpPr txBox="1"/>
            <p:nvPr/>
          </p:nvSpPr>
          <p:spPr>
            <a:xfrm>
              <a:off x="4321803" y="1760483"/>
              <a:ext cx="748923" cy="769441"/>
            </a:xfrm>
            <a:prstGeom prst="rect">
              <a:avLst/>
            </a:prstGeom>
            <a:noFill/>
          </p:spPr>
          <p:txBody>
            <a:bodyPr wrap="none" rtlCol="0">
              <a:spAutoFit/>
            </a:bodyPr>
            <a:lstStyle/>
            <a:p>
              <a:r>
                <a:rPr lang="ja-JP" altLang="en-US" sz="4400" b="1" dirty="0">
                  <a:latin typeface="AR P丸ゴシック体E" panose="020F0900000000000000" pitchFamily="50" charset="-128"/>
                  <a:ea typeface="AR P丸ゴシック体E" panose="020F0900000000000000" pitchFamily="50" charset="-128"/>
                </a:rPr>
                <a:t>②</a:t>
              </a:r>
              <a:endParaRPr kumimoji="1" lang="ja-JP" altLang="en-US" sz="4400" b="1" dirty="0">
                <a:latin typeface="AR P丸ゴシック体E" panose="020F0900000000000000" pitchFamily="50" charset="-128"/>
                <a:ea typeface="AR P丸ゴシック体E" panose="020F0900000000000000" pitchFamily="50" charset="-128"/>
              </a:endParaRPr>
            </a:p>
          </p:txBody>
        </p:sp>
      </p:grpSp>
    </p:spTree>
    <p:extLst>
      <p:ext uri="{BB962C8B-B14F-4D97-AF65-F5344CB8AC3E}">
        <p14:creationId xmlns:p14="http://schemas.microsoft.com/office/powerpoint/2010/main" val="320400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500" fill="hold"/>
                                        <p:tgtEl>
                                          <p:spTgt spid="16"/>
                                        </p:tgtEl>
                                        <p:attrNameLst>
                                          <p:attrName>ppt_x</p:attrName>
                                        </p:attrNameLst>
                                      </p:cBhvr>
                                      <p:tavLst>
                                        <p:tav tm="0">
                                          <p:val>
                                            <p:strVal val="0-#ppt_w/2"/>
                                          </p:val>
                                        </p:tav>
                                        <p:tav tm="100000">
                                          <p:val>
                                            <p:strVal val="#ppt_x"/>
                                          </p:val>
                                        </p:tav>
                                      </p:tavLst>
                                    </p:anim>
                                    <p:anim calcmode="lin" valueType="num">
                                      <p:cBhvr additive="base">
                                        <p:cTn id="15"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846681-3DB5-D0FC-40DD-C655A2E0A5A9}"/>
            </a:ext>
          </a:extLst>
        </p:cNvPr>
        <p:cNvGrpSpPr/>
        <p:nvPr/>
      </p:nvGrpSpPr>
      <p:grpSpPr>
        <a:xfrm>
          <a:off x="0" y="0"/>
          <a:ext cx="0" cy="0"/>
          <a:chOff x="0" y="0"/>
          <a:chExt cx="0" cy="0"/>
        </a:xfrm>
      </p:grpSpPr>
      <p:sp>
        <p:nvSpPr>
          <p:cNvPr id="26" name="正方形/長方形 25">
            <a:extLst>
              <a:ext uri="{FF2B5EF4-FFF2-40B4-BE49-F238E27FC236}">
                <a16:creationId xmlns:a16="http://schemas.microsoft.com/office/drawing/2014/main" id="{00D932F2-EE6E-1F43-6E99-1AB8D472A2EB}"/>
              </a:ext>
            </a:extLst>
          </p:cNvPr>
          <p:cNvSpPr/>
          <p:nvPr/>
        </p:nvSpPr>
        <p:spPr>
          <a:xfrm>
            <a:off x="0" y="0"/>
            <a:ext cx="9160933" cy="6858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正方形/長方形 4">
            <a:extLst>
              <a:ext uri="{FF2B5EF4-FFF2-40B4-BE49-F238E27FC236}">
                <a16:creationId xmlns:a16="http://schemas.microsoft.com/office/drawing/2014/main" id="{13DC98DF-8B2E-37A5-110B-F45DBE22B562}"/>
              </a:ext>
            </a:extLst>
          </p:cNvPr>
          <p:cNvSpPr/>
          <p:nvPr/>
        </p:nvSpPr>
        <p:spPr>
          <a:xfrm>
            <a:off x="402778" y="49712"/>
            <a:ext cx="8442726" cy="6467622"/>
          </a:xfrm>
          <a:prstGeom prst="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pic>
        <p:nvPicPr>
          <p:cNvPr id="4" name="図 3">
            <a:extLst>
              <a:ext uri="{FF2B5EF4-FFF2-40B4-BE49-F238E27FC236}">
                <a16:creationId xmlns:a16="http://schemas.microsoft.com/office/drawing/2014/main" id="{FC6EA1E7-A1A3-9B2D-7404-288672A6A0B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00297" y="232702"/>
            <a:ext cx="7658747" cy="6255435"/>
          </a:xfrm>
          <a:prstGeom prst="rect">
            <a:avLst/>
          </a:prstGeom>
          <a:ln>
            <a:solidFill>
              <a:schemeClr val="tx1"/>
            </a:solidFill>
          </a:ln>
        </p:spPr>
      </p:pic>
      <p:cxnSp>
        <p:nvCxnSpPr>
          <p:cNvPr id="10" name="直線コネクタ 9">
            <a:extLst>
              <a:ext uri="{FF2B5EF4-FFF2-40B4-BE49-F238E27FC236}">
                <a16:creationId xmlns:a16="http://schemas.microsoft.com/office/drawing/2014/main" id="{DF7C954E-36B8-48F1-37F8-481F325E5AC1}"/>
              </a:ext>
            </a:extLst>
          </p:cNvPr>
          <p:cNvCxnSpPr>
            <a:cxnSpLocks/>
          </p:cNvCxnSpPr>
          <p:nvPr/>
        </p:nvCxnSpPr>
        <p:spPr>
          <a:xfrm>
            <a:off x="7272999" y="1870449"/>
            <a:ext cx="69301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正方形/長方形 18">
            <a:extLst>
              <a:ext uri="{FF2B5EF4-FFF2-40B4-BE49-F238E27FC236}">
                <a16:creationId xmlns:a16="http://schemas.microsoft.com/office/drawing/2014/main" id="{B06009D4-BDC4-8D3C-C0A7-B8161ECED4BA}"/>
              </a:ext>
            </a:extLst>
          </p:cNvPr>
          <p:cNvSpPr/>
          <p:nvPr/>
        </p:nvSpPr>
        <p:spPr>
          <a:xfrm>
            <a:off x="1807331" y="892371"/>
            <a:ext cx="4204018" cy="37228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2" name="テキスト ボックス 1">
            <a:extLst>
              <a:ext uri="{FF2B5EF4-FFF2-40B4-BE49-F238E27FC236}">
                <a16:creationId xmlns:a16="http://schemas.microsoft.com/office/drawing/2014/main" id="{54B59482-24A0-0089-96B7-319BBBC9F6E5}"/>
              </a:ext>
            </a:extLst>
          </p:cNvPr>
          <p:cNvSpPr txBox="1"/>
          <p:nvPr/>
        </p:nvSpPr>
        <p:spPr>
          <a:xfrm>
            <a:off x="3308087" y="331985"/>
            <a:ext cx="697627" cy="400110"/>
          </a:xfrm>
          <a:prstGeom prst="rect">
            <a:avLst/>
          </a:prstGeom>
          <a:noFill/>
        </p:spPr>
        <p:txBody>
          <a:bodyPr wrap="none" rtlCol="0">
            <a:spAutoFit/>
          </a:bodyPr>
          <a:lstStyle/>
          <a:p>
            <a:r>
              <a:rPr kumimoji="1" lang="ja-JP" altLang="en-US" sz="2000" b="1" dirty="0">
                <a:highlight>
                  <a:srgbClr val="FED2FA"/>
                </a:highlight>
              </a:rPr>
              <a:t>実施</a:t>
            </a:r>
          </a:p>
        </p:txBody>
      </p:sp>
      <p:sp>
        <p:nvSpPr>
          <p:cNvPr id="24" name="テキスト ボックス 23">
            <a:extLst>
              <a:ext uri="{FF2B5EF4-FFF2-40B4-BE49-F238E27FC236}">
                <a16:creationId xmlns:a16="http://schemas.microsoft.com/office/drawing/2014/main" id="{1917EF63-9730-3E9B-92DB-092E5762A9ED}"/>
              </a:ext>
            </a:extLst>
          </p:cNvPr>
          <p:cNvSpPr txBox="1"/>
          <p:nvPr/>
        </p:nvSpPr>
        <p:spPr>
          <a:xfrm>
            <a:off x="350637" y="8820"/>
            <a:ext cx="1015997" cy="523220"/>
          </a:xfrm>
          <a:prstGeom prst="rect">
            <a:avLst/>
          </a:prstGeom>
          <a:solidFill>
            <a:srgbClr val="FFFF00"/>
          </a:solidFill>
          <a:ln>
            <a:solidFill>
              <a:schemeClr val="accent1"/>
            </a:solidFill>
          </a:ln>
        </p:spPr>
        <p:txBody>
          <a:bodyPr wrap="square" rtlCol="0">
            <a:spAutoFit/>
          </a:bodyPr>
          <a:lstStyle/>
          <a:p>
            <a:r>
              <a:rPr kumimoji="1" lang="ja-JP" altLang="en-US" sz="2800" b="1" dirty="0"/>
              <a:t>総 則</a:t>
            </a:r>
          </a:p>
        </p:txBody>
      </p:sp>
      <p:sp>
        <p:nvSpPr>
          <p:cNvPr id="3" name="テキスト ボックス 2">
            <a:extLst>
              <a:ext uri="{FF2B5EF4-FFF2-40B4-BE49-F238E27FC236}">
                <a16:creationId xmlns:a16="http://schemas.microsoft.com/office/drawing/2014/main" id="{F72F1E94-1CF7-99CB-7AC6-F8F2CEF871DC}"/>
              </a:ext>
            </a:extLst>
          </p:cNvPr>
          <p:cNvSpPr txBox="1"/>
          <p:nvPr/>
        </p:nvSpPr>
        <p:spPr>
          <a:xfrm>
            <a:off x="1366634" y="765576"/>
            <a:ext cx="6966972" cy="1077218"/>
          </a:xfrm>
          <a:prstGeom prst="rect">
            <a:avLst/>
          </a:prstGeom>
          <a:solidFill>
            <a:srgbClr val="FFFF00"/>
          </a:solidFill>
          <a:ln w="57150">
            <a:solidFill>
              <a:srgbClr val="FF0000"/>
            </a:solidFill>
          </a:ln>
        </p:spPr>
        <p:txBody>
          <a:bodyPr wrap="none" rtlCol="0">
            <a:spAutoFit/>
          </a:bodyPr>
          <a:lstStyle/>
          <a:p>
            <a:r>
              <a:rPr kumimoji="1" lang="ja-JP" altLang="en-US" sz="3200" dirty="0">
                <a:highlight>
                  <a:srgbClr val="FFFF00"/>
                </a:highlight>
                <a:latin typeface="AR P丸ゴシック体E" panose="020F0900000000000000" pitchFamily="50" charset="-128"/>
                <a:ea typeface="AR P丸ゴシック体E" panose="020F0900000000000000" pitchFamily="50" charset="-128"/>
              </a:rPr>
              <a:t>③ 主体的</a:t>
            </a:r>
            <a:r>
              <a:rPr kumimoji="1" lang="ja-JP" altLang="en-US" sz="3200" dirty="0">
                <a:latin typeface="AR P丸ゴシック体E" panose="020F0900000000000000" pitchFamily="50" charset="-128"/>
                <a:ea typeface="AR P丸ゴシック体E" panose="020F0900000000000000" pitchFamily="50" charset="-128"/>
              </a:rPr>
              <a:t>・対話的で深い学びに向けて</a:t>
            </a:r>
            <a:endParaRPr kumimoji="1" lang="en-US" altLang="ja-JP" sz="32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　 学び方を変えなさい</a:t>
            </a:r>
          </a:p>
        </p:txBody>
      </p:sp>
      <p:sp>
        <p:nvSpPr>
          <p:cNvPr id="8" name="テキスト ボックス 7">
            <a:extLst>
              <a:ext uri="{FF2B5EF4-FFF2-40B4-BE49-F238E27FC236}">
                <a16:creationId xmlns:a16="http://schemas.microsoft.com/office/drawing/2014/main" id="{2D23E23B-9ECB-218C-456B-534B2E3B590C}"/>
              </a:ext>
            </a:extLst>
          </p:cNvPr>
          <p:cNvSpPr txBox="1"/>
          <p:nvPr/>
        </p:nvSpPr>
        <p:spPr>
          <a:xfrm>
            <a:off x="-566925" y="6083911"/>
            <a:ext cx="2314575" cy="276999"/>
          </a:xfrm>
          <a:prstGeom prst="rect">
            <a:avLst/>
          </a:prstGeom>
          <a:solidFill>
            <a:schemeClr val="bg1"/>
          </a:solidFill>
        </p:spPr>
        <p:txBody>
          <a:bodyPr wrap="square" rtlCol="0">
            <a:spAutoFit/>
          </a:bodyPr>
          <a:lstStyle/>
          <a:p>
            <a:pPr algn="ctr"/>
            <a:r>
              <a:rPr kumimoji="1" lang="ja-JP" altLang="en-US" sz="1200" dirty="0">
                <a:solidFill>
                  <a:schemeClr val="bg1">
                    <a:lumMod val="50000"/>
                  </a:schemeClr>
                </a:solidFill>
              </a:rPr>
              <a:t>学習指導要領総則を手島編集</a:t>
            </a:r>
          </a:p>
        </p:txBody>
      </p:sp>
      <p:sp>
        <p:nvSpPr>
          <p:cNvPr id="9" name="テキスト ボックス 8">
            <a:extLst>
              <a:ext uri="{FF2B5EF4-FFF2-40B4-BE49-F238E27FC236}">
                <a16:creationId xmlns:a16="http://schemas.microsoft.com/office/drawing/2014/main" id="{DC334CEE-3086-3875-4A62-6C0B2B259286}"/>
              </a:ext>
            </a:extLst>
          </p:cNvPr>
          <p:cNvSpPr txBox="1"/>
          <p:nvPr/>
        </p:nvSpPr>
        <p:spPr>
          <a:xfrm>
            <a:off x="1253915" y="1997059"/>
            <a:ext cx="7192410" cy="2462213"/>
          </a:xfrm>
          <a:prstGeom prst="rect">
            <a:avLst/>
          </a:prstGeom>
          <a:solidFill>
            <a:srgbClr val="CCFF99"/>
          </a:solidFill>
        </p:spPr>
        <p:txBody>
          <a:bodyPr wrap="square" rtlCol="0">
            <a:spAutoFit/>
          </a:bodyPr>
          <a:lstStyle/>
          <a:p>
            <a:r>
              <a:rPr kumimoji="1" lang="ja-JP" altLang="en-US" sz="800" dirty="0">
                <a:latin typeface="AR P丸ゴシック体E" panose="020F0900000000000000" pitchFamily="50" charset="-128"/>
                <a:ea typeface="AR P丸ゴシック体E" panose="020F0900000000000000" pitchFamily="50" charset="-128"/>
              </a:rPr>
              <a:t> </a:t>
            </a:r>
            <a:endParaRPr kumimoji="1" lang="en-US" altLang="ja-JP" sz="8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③ 親や先生が言うことを学ぶだけの子  </a:t>
            </a:r>
            <a:endParaRPr kumimoji="1" lang="en-US" altLang="ja-JP" sz="3200" dirty="0">
              <a:latin typeface="AR P丸ゴシック体E" panose="020F0900000000000000" pitchFamily="50" charset="-128"/>
              <a:ea typeface="AR P丸ゴシック体E" panose="020F0900000000000000" pitchFamily="50" charset="-128"/>
            </a:endParaRPr>
          </a:p>
          <a:p>
            <a:r>
              <a:rPr kumimoji="1" lang="en-US" altLang="ja-JP" sz="3200" dirty="0">
                <a:latin typeface="AR P丸ゴシック体E" panose="020F0900000000000000" pitchFamily="50" charset="-128"/>
                <a:ea typeface="AR P丸ゴシック体E" panose="020F0900000000000000" pitchFamily="50" charset="-128"/>
              </a:rPr>
              <a:t> </a:t>
            </a:r>
            <a:r>
              <a:rPr kumimoji="1" lang="ja-JP" altLang="en-US" sz="3200" dirty="0">
                <a:latin typeface="AR P丸ゴシック体E" panose="020F0900000000000000" pitchFamily="50" charset="-128"/>
                <a:ea typeface="AR P丸ゴシック体E" panose="020F0900000000000000" pitchFamily="50" charset="-128"/>
              </a:rPr>
              <a:t>　どもでは生きていけない時代です。</a:t>
            </a:r>
            <a:endParaRPr kumimoji="1" lang="en-US" altLang="ja-JP" sz="32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 　自分たちで問題に気付いて、それに </a:t>
            </a:r>
            <a:endParaRPr kumimoji="1" lang="en-US" altLang="ja-JP" sz="3200" dirty="0">
              <a:latin typeface="AR P丸ゴシック体E" panose="020F0900000000000000" pitchFamily="50" charset="-128"/>
              <a:ea typeface="AR P丸ゴシック体E" panose="020F0900000000000000" pitchFamily="50" charset="-128"/>
            </a:endParaRPr>
          </a:p>
          <a:p>
            <a:r>
              <a:rPr kumimoji="1" lang="en-US" altLang="ja-JP" sz="3200" dirty="0">
                <a:latin typeface="AR P丸ゴシック体E" panose="020F0900000000000000" pitchFamily="50" charset="-128"/>
                <a:ea typeface="AR P丸ゴシック体E" panose="020F0900000000000000" pitchFamily="50" charset="-128"/>
              </a:rPr>
              <a:t> </a:t>
            </a:r>
            <a:r>
              <a:rPr kumimoji="1" lang="ja-JP" altLang="en-US" sz="3200" dirty="0">
                <a:latin typeface="AR P丸ゴシック体E" panose="020F0900000000000000" pitchFamily="50" charset="-128"/>
                <a:ea typeface="AR P丸ゴシック体E" panose="020F0900000000000000" pitchFamily="50" charset="-128"/>
              </a:rPr>
              <a:t>　取り組める子どもになりましょう。</a:t>
            </a:r>
            <a:endParaRPr kumimoji="1" lang="en-US" altLang="ja-JP" sz="3200" dirty="0">
              <a:latin typeface="AR P丸ゴシック体E" panose="020F0900000000000000" pitchFamily="50" charset="-128"/>
              <a:ea typeface="AR P丸ゴシック体E" panose="020F0900000000000000" pitchFamily="50" charset="-128"/>
            </a:endParaRPr>
          </a:p>
          <a:p>
            <a:endParaRPr kumimoji="1" lang="ja-JP" altLang="en-US" dirty="0"/>
          </a:p>
        </p:txBody>
      </p:sp>
      <p:pic>
        <p:nvPicPr>
          <p:cNvPr id="12" name="図 11">
            <a:extLst>
              <a:ext uri="{FF2B5EF4-FFF2-40B4-BE49-F238E27FC236}">
                <a16:creationId xmlns:a16="http://schemas.microsoft.com/office/drawing/2014/main" id="{6225889C-F660-E9EE-36B4-32C6A861A949}"/>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6698" y="4146807"/>
            <a:ext cx="2573031" cy="2553517"/>
          </a:xfrm>
          <a:prstGeom prst="rect">
            <a:avLst/>
          </a:prstGeom>
        </p:spPr>
      </p:pic>
      <p:cxnSp>
        <p:nvCxnSpPr>
          <p:cNvPr id="14" name="直線コネクタ 13">
            <a:extLst>
              <a:ext uri="{FF2B5EF4-FFF2-40B4-BE49-F238E27FC236}">
                <a16:creationId xmlns:a16="http://schemas.microsoft.com/office/drawing/2014/main" id="{3CABBF34-76A6-3972-3F4D-8D3B818676EF}"/>
              </a:ext>
            </a:extLst>
          </p:cNvPr>
          <p:cNvCxnSpPr/>
          <p:nvPr/>
        </p:nvCxnSpPr>
        <p:spPr>
          <a:xfrm>
            <a:off x="1868557" y="3657600"/>
            <a:ext cx="4699220" cy="0"/>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pic>
        <p:nvPicPr>
          <p:cNvPr id="16" name="図 15">
            <a:extLst>
              <a:ext uri="{FF2B5EF4-FFF2-40B4-BE49-F238E27FC236}">
                <a16:creationId xmlns:a16="http://schemas.microsoft.com/office/drawing/2014/main" id="{D8882D4B-88D8-903F-AF2A-F8C0BDB9129F}"/>
              </a:ext>
            </a:extLst>
          </p:cNvPr>
          <p:cNvPicPr>
            <a:picLocks noChangeAspect="1"/>
          </p:cNvPicPr>
          <p:nvPr/>
        </p:nvPicPr>
        <p:blipFill>
          <a:blip r:embed="rId5"/>
          <a:stretch>
            <a:fillRect/>
          </a:stretch>
        </p:blipFill>
        <p:spPr>
          <a:xfrm rot="21312770">
            <a:off x="1204816" y="4406609"/>
            <a:ext cx="1473552" cy="1369885"/>
          </a:xfrm>
          <a:prstGeom prst="rect">
            <a:avLst/>
          </a:prstGeom>
        </p:spPr>
      </p:pic>
      <p:pic>
        <p:nvPicPr>
          <p:cNvPr id="17" name="図 16">
            <a:extLst>
              <a:ext uri="{FF2B5EF4-FFF2-40B4-BE49-F238E27FC236}">
                <a16:creationId xmlns:a16="http://schemas.microsoft.com/office/drawing/2014/main" id="{063739F0-2AE4-031A-DE13-451C3D45A4EA}"/>
              </a:ext>
            </a:extLst>
          </p:cNvPr>
          <p:cNvPicPr>
            <a:picLocks noChangeAspect="1"/>
          </p:cNvPicPr>
          <p:nvPr/>
        </p:nvPicPr>
        <p:blipFill>
          <a:blip r:embed="rId6" cstate="email">
            <a:extLst>
              <a:ext uri="{28A0092B-C50C-407E-A947-70E740481C1C}">
                <a14:useLocalDpi xmlns:a14="http://schemas.microsoft.com/office/drawing/2010/main"/>
              </a:ext>
            </a:extLst>
          </a:blip>
          <a:srcRect b="-366"/>
          <a:stretch>
            <a:fillRect/>
          </a:stretch>
        </p:blipFill>
        <p:spPr>
          <a:xfrm>
            <a:off x="2043921" y="4367430"/>
            <a:ext cx="2511928" cy="2438971"/>
          </a:xfrm>
          <a:prstGeom prst="rect">
            <a:avLst/>
          </a:prstGeom>
        </p:spPr>
      </p:pic>
      <p:pic>
        <p:nvPicPr>
          <p:cNvPr id="18" name="図 17">
            <a:extLst>
              <a:ext uri="{FF2B5EF4-FFF2-40B4-BE49-F238E27FC236}">
                <a16:creationId xmlns:a16="http://schemas.microsoft.com/office/drawing/2014/main" id="{C53CCE9F-CB93-23CC-8C7C-1C50ABED6834}"/>
              </a:ext>
            </a:extLst>
          </p:cNvPr>
          <p:cNvPicPr>
            <a:picLocks noChangeAspect="1"/>
          </p:cNvPicPr>
          <p:nvPr/>
        </p:nvPicPr>
        <p:blipFill>
          <a:blip r:embed="rId6" cstate="email">
            <a:extLst>
              <a:ext uri="{28A0092B-C50C-407E-A947-70E740481C1C}">
                <a14:useLocalDpi xmlns:a14="http://schemas.microsoft.com/office/drawing/2010/main"/>
              </a:ext>
            </a:extLst>
          </a:blip>
          <a:srcRect b="-366"/>
          <a:stretch>
            <a:fillRect/>
          </a:stretch>
        </p:blipFill>
        <p:spPr>
          <a:xfrm>
            <a:off x="4240594" y="4245189"/>
            <a:ext cx="2511928" cy="2438971"/>
          </a:xfrm>
          <a:prstGeom prst="rect">
            <a:avLst/>
          </a:prstGeom>
        </p:spPr>
      </p:pic>
      <p:pic>
        <p:nvPicPr>
          <p:cNvPr id="20" name="図 19">
            <a:extLst>
              <a:ext uri="{FF2B5EF4-FFF2-40B4-BE49-F238E27FC236}">
                <a16:creationId xmlns:a16="http://schemas.microsoft.com/office/drawing/2014/main" id="{2EE7D65F-B78C-AED0-AD57-74D02D4F69C8}"/>
              </a:ext>
            </a:extLst>
          </p:cNvPr>
          <p:cNvPicPr>
            <a:picLocks noChangeAspect="1"/>
          </p:cNvPicPr>
          <p:nvPr/>
        </p:nvPicPr>
        <p:blipFill>
          <a:blip r:embed="rId6" cstate="email">
            <a:extLst>
              <a:ext uri="{28A0092B-C50C-407E-A947-70E740481C1C}">
                <a14:useLocalDpi xmlns:a14="http://schemas.microsoft.com/office/drawing/2010/main"/>
              </a:ext>
            </a:extLst>
          </a:blip>
          <a:srcRect b="-366"/>
          <a:stretch>
            <a:fillRect/>
          </a:stretch>
        </p:blipFill>
        <p:spPr>
          <a:xfrm>
            <a:off x="6437267" y="4085376"/>
            <a:ext cx="2511928" cy="2438971"/>
          </a:xfrm>
          <a:prstGeom prst="rect">
            <a:avLst/>
          </a:prstGeom>
        </p:spPr>
      </p:pic>
      <p:grpSp>
        <p:nvGrpSpPr>
          <p:cNvPr id="21" name="グループ化 20">
            <a:extLst>
              <a:ext uri="{FF2B5EF4-FFF2-40B4-BE49-F238E27FC236}">
                <a16:creationId xmlns:a16="http://schemas.microsoft.com/office/drawing/2014/main" id="{30EFFFB5-2482-33AF-A148-AF4198243768}"/>
              </a:ext>
            </a:extLst>
          </p:cNvPr>
          <p:cNvGrpSpPr/>
          <p:nvPr/>
        </p:nvGrpSpPr>
        <p:grpSpPr>
          <a:xfrm>
            <a:off x="924739" y="5617251"/>
            <a:ext cx="999414" cy="1058829"/>
            <a:chOff x="5587789" y="1541208"/>
            <a:chExt cx="1180875" cy="1136593"/>
          </a:xfrm>
        </p:grpSpPr>
        <p:pic>
          <p:nvPicPr>
            <p:cNvPr id="22" name="図 21" descr="挿絵 が含まれている画像&#10;&#10;AI 生成コンテンツは誤りを含む可能性があります。">
              <a:extLst>
                <a:ext uri="{FF2B5EF4-FFF2-40B4-BE49-F238E27FC236}">
                  <a16:creationId xmlns:a16="http://schemas.microsoft.com/office/drawing/2014/main" id="{D8023577-AFE3-EB73-A36B-11BDBB7FE41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587789" y="1541208"/>
              <a:ext cx="1180875" cy="1136593"/>
            </a:xfrm>
            <a:prstGeom prst="rect">
              <a:avLst/>
            </a:prstGeom>
          </p:spPr>
        </p:pic>
        <p:sp>
          <p:nvSpPr>
            <p:cNvPr id="23" name="テキスト ボックス 22">
              <a:extLst>
                <a:ext uri="{FF2B5EF4-FFF2-40B4-BE49-F238E27FC236}">
                  <a16:creationId xmlns:a16="http://schemas.microsoft.com/office/drawing/2014/main" id="{7A293502-ED45-ABD9-C055-5513A25A9FD2}"/>
                </a:ext>
              </a:extLst>
            </p:cNvPr>
            <p:cNvSpPr txBox="1"/>
            <p:nvPr/>
          </p:nvSpPr>
          <p:spPr>
            <a:xfrm>
              <a:off x="5747016" y="1719623"/>
              <a:ext cx="748923" cy="769441"/>
            </a:xfrm>
            <a:prstGeom prst="rect">
              <a:avLst/>
            </a:prstGeom>
            <a:noFill/>
          </p:spPr>
          <p:txBody>
            <a:bodyPr wrap="none" rtlCol="0">
              <a:spAutoFit/>
            </a:bodyPr>
            <a:lstStyle/>
            <a:p>
              <a:r>
                <a:rPr kumimoji="1" lang="ja-JP" altLang="en-US" sz="4400" b="1" dirty="0">
                  <a:latin typeface="AR P丸ゴシック体E" panose="020F0900000000000000" pitchFamily="50" charset="-128"/>
                  <a:ea typeface="AR P丸ゴシック体E" panose="020F0900000000000000" pitchFamily="50" charset="-128"/>
                </a:rPr>
                <a:t>③</a:t>
              </a:r>
            </a:p>
          </p:txBody>
        </p:sp>
      </p:grpSp>
      <p:grpSp>
        <p:nvGrpSpPr>
          <p:cNvPr id="25" name="グループ化 24">
            <a:extLst>
              <a:ext uri="{FF2B5EF4-FFF2-40B4-BE49-F238E27FC236}">
                <a16:creationId xmlns:a16="http://schemas.microsoft.com/office/drawing/2014/main" id="{90A8B32A-FB77-6315-0A09-8CB5B3A0EE77}"/>
              </a:ext>
            </a:extLst>
          </p:cNvPr>
          <p:cNvGrpSpPr/>
          <p:nvPr/>
        </p:nvGrpSpPr>
        <p:grpSpPr>
          <a:xfrm>
            <a:off x="3241180" y="5747572"/>
            <a:ext cx="999414" cy="1058829"/>
            <a:chOff x="5587789" y="1541208"/>
            <a:chExt cx="1180875" cy="1136593"/>
          </a:xfrm>
        </p:grpSpPr>
        <p:pic>
          <p:nvPicPr>
            <p:cNvPr id="27" name="図 26" descr="挿絵 が含まれている画像&#10;&#10;AI 生成コンテンツは誤りを含む可能性があります。">
              <a:extLst>
                <a:ext uri="{FF2B5EF4-FFF2-40B4-BE49-F238E27FC236}">
                  <a16:creationId xmlns:a16="http://schemas.microsoft.com/office/drawing/2014/main" id="{EE2B7112-DB63-FEC5-0C93-9B884D97B6D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587789" y="1541208"/>
              <a:ext cx="1180875" cy="1136593"/>
            </a:xfrm>
            <a:prstGeom prst="rect">
              <a:avLst/>
            </a:prstGeom>
          </p:spPr>
        </p:pic>
        <p:sp>
          <p:nvSpPr>
            <p:cNvPr id="28" name="テキスト ボックス 27">
              <a:extLst>
                <a:ext uri="{FF2B5EF4-FFF2-40B4-BE49-F238E27FC236}">
                  <a16:creationId xmlns:a16="http://schemas.microsoft.com/office/drawing/2014/main" id="{B839785C-5D41-5ADD-10D3-51037CC11CC9}"/>
                </a:ext>
              </a:extLst>
            </p:cNvPr>
            <p:cNvSpPr txBox="1"/>
            <p:nvPr/>
          </p:nvSpPr>
          <p:spPr>
            <a:xfrm>
              <a:off x="5754267" y="1699860"/>
              <a:ext cx="748923" cy="769441"/>
            </a:xfrm>
            <a:prstGeom prst="rect">
              <a:avLst/>
            </a:prstGeom>
            <a:noFill/>
          </p:spPr>
          <p:txBody>
            <a:bodyPr wrap="none" rtlCol="0">
              <a:spAutoFit/>
            </a:bodyPr>
            <a:lstStyle/>
            <a:p>
              <a:r>
                <a:rPr kumimoji="1" lang="ja-JP" altLang="en-US" sz="4400" b="1" dirty="0">
                  <a:latin typeface="AR P丸ゴシック体E" panose="020F0900000000000000" pitchFamily="50" charset="-128"/>
                  <a:ea typeface="AR P丸ゴシック体E" panose="020F0900000000000000" pitchFamily="50" charset="-128"/>
                </a:rPr>
                <a:t>③</a:t>
              </a:r>
            </a:p>
          </p:txBody>
        </p:sp>
      </p:grpSp>
      <p:grpSp>
        <p:nvGrpSpPr>
          <p:cNvPr id="29" name="グループ化 28">
            <a:extLst>
              <a:ext uri="{FF2B5EF4-FFF2-40B4-BE49-F238E27FC236}">
                <a16:creationId xmlns:a16="http://schemas.microsoft.com/office/drawing/2014/main" id="{49F40CA1-2BA9-C539-0D1E-48540D948C89}"/>
              </a:ext>
            </a:extLst>
          </p:cNvPr>
          <p:cNvGrpSpPr/>
          <p:nvPr/>
        </p:nvGrpSpPr>
        <p:grpSpPr>
          <a:xfrm>
            <a:off x="5302083" y="5747571"/>
            <a:ext cx="999414" cy="1058829"/>
            <a:chOff x="5587789" y="1541208"/>
            <a:chExt cx="1180875" cy="1136593"/>
          </a:xfrm>
        </p:grpSpPr>
        <p:pic>
          <p:nvPicPr>
            <p:cNvPr id="30" name="図 29" descr="挿絵 が含まれている画像&#10;&#10;AI 生成コンテンツは誤りを含む可能性があります。">
              <a:extLst>
                <a:ext uri="{FF2B5EF4-FFF2-40B4-BE49-F238E27FC236}">
                  <a16:creationId xmlns:a16="http://schemas.microsoft.com/office/drawing/2014/main" id="{BC7DA32B-EA33-31AB-7D51-B39041C757B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587789" y="1541208"/>
              <a:ext cx="1180875" cy="1136593"/>
            </a:xfrm>
            <a:prstGeom prst="rect">
              <a:avLst/>
            </a:prstGeom>
          </p:spPr>
        </p:pic>
        <p:sp>
          <p:nvSpPr>
            <p:cNvPr id="31" name="テキスト ボックス 30">
              <a:extLst>
                <a:ext uri="{FF2B5EF4-FFF2-40B4-BE49-F238E27FC236}">
                  <a16:creationId xmlns:a16="http://schemas.microsoft.com/office/drawing/2014/main" id="{49D9C146-F6F1-1576-B01E-BA24ABA2664C}"/>
                </a:ext>
              </a:extLst>
            </p:cNvPr>
            <p:cNvSpPr txBox="1"/>
            <p:nvPr/>
          </p:nvSpPr>
          <p:spPr>
            <a:xfrm>
              <a:off x="5739765" y="1719623"/>
              <a:ext cx="748923" cy="769441"/>
            </a:xfrm>
            <a:prstGeom prst="rect">
              <a:avLst/>
            </a:prstGeom>
            <a:noFill/>
          </p:spPr>
          <p:txBody>
            <a:bodyPr wrap="none" rtlCol="0">
              <a:spAutoFit/>
            </a:bodyPr>
            <a:lstStyle/>
            <a:p>
              <a:r>
                <a:rPr kumimoji="1" lang="ja-JP" altLang="en-US" sz="4400" b="1" dirty="0">
                  <a:latin typeface="AR P丸ゴシック体E" panose="020F0900000000000000" pitchFamily="50" charset="-128"/>
                  <a:ea typeface="AR P丸ゴシック体E" panose="020F0900000000000000" pitchFamily="50" charset="-128"/>
                </a:rPr>
                <a:t>③</a:t>
              </a:r>
            </a:p>
          </p:txBody>
        </p:sp>
      </p:grpSp>
      <p:grpSp>
        <p:nvGrpSpPr>
          <p:cNvPr id="32" name="グループ化 31">
            <a:extLst>
              <a:ext uri="{FF2B5EF4-FFF2-40B4-BE49-F238E27FC236}">
                <a16:creationId xmlns:a16="http://schemas.microsoft.com/office/drawing/2014/main" id="{03A1A67F-E1C7-2D0D-B01F-91B440D45FC3}"/>
              </a:ext>
            </a:extLst>
          </p:cNvPr>
          <p:cNvGrpSpPr/>
          <p:nvPr/>
        </p:nvGrpSpPr>
        <p:grpSpPr>
          <a:xfrm>
            <a:off x="7665499" y="5696993"/>
            <a:ext cx="999414" cy="1058829"/>
            <a:chOff x="5587789" y="1541208"/>
            <a:chExt cx="1180875" cy="1136593"/>
          </a:xfrm>
        </p:grpSpPr>
        <p:pic>
          <p:nvPicPr>
            <p:cNvPr id="33" name="図 32" descr="挿絵 が含まれている画像&#10;&#10;AI 生成コンテンツは誤りを含む可能性があります。">
              <a:extLst>
                <a:ext uri="{FF2B5EF4-FFF2-40B4-BE49-F238E27FC236}">
                  <a16:creationId xmlns:a16="http://schemas.microsoft.com/office/drawing/2014/main" id="{2737BC28-F31B-6765-273A-9DE80B2EFCB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587789" y="1541208"/>
              <a:ext cx="1180875" cy="1136593"/>
            </a:xfrm>
            <a:prstGeom prst="rect">
              <a:avLst/>
            </a:prstGeom>
          </p:spPr>
        </p:pic>
        <p:sp>
          <p:nvSpPr>
            <p:cNvPr id="34" name="テキスト ボックス 33">
              <a:extLst>
                <a:ext uri="{FF2B5EF4-FFF2-40B4-BE49-F238E27FC236}">
                  <a16:creationId xmlns:a16="http://schemas.microsoft.com/office/drawing/2014/main" id="{3E61B16B-51FD-D3AF-FB9C-29D31F39F141}"/>
                </a:ext>
              </a:extLst>
            </p:cNvPr>
            <p:cNvSpPr txBox="1"/>
            <p:nvPr/>
          </p:nvSpPr>
          <p:spPr>
            <a:xfrm>
              <a:off x="5732513" y="1732798"/>
              <a:ext cx="748923" cy="769441"/>
            </a:xfrm>
            <a:prstGeom prst="rect">
              <a:avLst/>
            </a:prstGeom>
            <a:noFill/>
          </p:spPr>
          <p:txBody>
            <a:bodyPr wrap="none" rtlCol="0">
              <a:spAutoFit/>
            </a:bodyPr>
            <a:lstStyle/>
            <a:p>
              <a:r>
                <a:rPr kumimoji="1" lang="ja-JP" altLang="en-US" sz="4400" b="1" dirty="0">
                  <a:latin typeface="AR P丸ゴシック体E" panose="020F0900000000000000" pitchFamily="50" charset="-128"/>
                  <a:ea typeface="AR P丸ゴシック体E" panose="020F0900000000000000" pitchFamily="50" charset="-128"/>
                </a:rPr>
                <a:t>③</a:t>
              </a:r>
            </a:p>
          </p:txBody>
        </p:sp>
      </p:grpSp>
      <p:cxnSp>
        <p:nvCxnSpPr>
          <p:cNvPr id="6" name="直線コネクタ 5">
            <a:extLst>
              <a:ext uri="{FF2B5EF4-FFF2-40B4-BE49-F238E27FC236}">
                <a16:creationId xmlns:a16="http://schemas.microsoft.com/office/drawing/2014/main" id="{6C029606-B599-2C01-7D5E-D81D95411A11}"/>
              </a:ext>
            </a:extLst>
          </p:cNvPr>
          <p:cNvCxnSpPr>
            <a:cxnSpLocks/>
          </p:cNvCxnSpPr>
          <p:nvPr/>
        </p:nvCxnSpPr>
        <p:spPr>
          <a:xfrm>
            <a:off x="1924153" y="2688866"/>
            <a:ext cx="6154372" cy="0"/>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9831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42" presetClass="entr" presetSubtype="0"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par>
                          <p:cTn id="30" fill="hold">
                            <p:stCondLst>
                              <p:cond delay="2000"/>
                            </p:stCondLst>
                            <p:childTnLst>
                              <p:par>
                                <p:cTn id="31" presetID="2" presetClass="entr" presetSubtype="2" fill="hold" nodeType="after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fill="hold"/>
                                        <p:tgtEl>
                                          <p:spTgt spid="21"/>
                                        </p:tgtEl>
                                        <p:attrNameLst>
                                          <p:attrName>ppt_x</p:attrName>
                                        </p:attrNameLst>
                                      </p:cBhvr>
                                      <p:tavLst>
                                        <p:tav tm="0">
                                          <p:val>
                                            <p:strVal val="1+#ppt_w/2"/>
                                          </p:val>
                                        </p:tav>
                                        <p:tav tm="100000">
                                          <p:val>
                                            <p:strVal val="#ppt_x"/>
                                          </p:val>
                                        </p:tav>
                                      </p:tavLst>
                                    </p:anim>
                                    <p:anim calcmode="lin" valueType="num">
                                      <p:cBhvr additive="base">
                                        <p:cTn id="3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1000"/>
                                        <p:tgtEl>
                                          <p:spTgt spid="17"/>
                                        </p:tgtEl>
                                      </p:cBhvr>
                                    </p:animEffect>
                                    <p:anim calcmode="lin" valueType="num">
                                      <p:cBhvr>
                                        <p:cTn id="40" dur="1000" fill="hold"/>
                                        <p:tgtEl>
                                          <p:spTgt spid="17"/>
                                        </p:tgtEl>
                                        <p:attrNameLst>
                                          <p:attrName>ppt_x</p:attrName>
                                        </p:attrNameLst>
                                      </p:cBhvr>
                                      <p:tavLst>
                                        <p:tav tm="0">
                                          <p:val>
                                            <p:strVal val="#ppt_x"/>
                                          </p:val>
                                        </p:tav>
                                        <p:tav tm="100000">
                                          <p:val>
                                            <p:strVal val="#ppt_x"/>
                                          </p:val>
                                        </p:tav>
                                      </p:tavLst>
                                    </p:anim>
                                    <p:anim calcmode="lin" valueType="num">
                                      <p:cBhvr>
                                        <p:cTn id="41" dur="1000" fill="hold"/>
                                        <p:tgtEl>
                                          <p:spTgt spid="17"/>
                                        </p:tgtEl>
                                        <p:attrNameLst>
                                          <p:attrName>ppt_y</p:attrName>
                                        </p:attrNameLst>
                                      </p:cBhvr>
                                      <p:tavLst>
                                        <p:tav tm="0">
                                          <p:val>
                                            <p:strVal val="#ppt_y+.1"/>
                                          </p:val>
                                        </p:tav>
                                        <p:tav tm="100000">
                                          <p:val>
                                            <p:strVal val="#ppt_y"/>
                                          </p:val>
                                        </p:tav>
                                      </p:tavLst>
                                    </p:anim>
                                  </p:childTnLst>
                                </p:cTn>
                              </p:par>
                            </p:childTnLst>
                          </p:cTn>
                        </p:par>
                        <p:par>
                          <p:cTn id="42" fill="hold">
                            <p:stCondLst>
                              <p:cond delay="1000"/>
                            </p:stCondLst>
                            <p:childTnLst>
                              <p:par>
                                <p:cTn id="43" presetID="2" presetClass="entr" presetSubtype="2" fill="hold" nodeType="afterEffect">
                                  <p:stCondLst>
                                    <p:cond delay="0"/>
                                  </p:stCondLst>
                                  <p:childTnLst>
                                    <p:set>
                                      <p:cBhvr>
                                        <p:cTn id="44" dur="1" fill="hold">
                                          <p:stCondLst>
                                            <p:cond delay="0"/>
                                          </p:stCondLst>
                                        </p:cTn>
                                        <p:tgtEl>
                                          <p:spTgt spid="25"/>
                                        </p:tgtEl>
                                        <p:attrNameLst>
                                          <p:attrName>style.visibility</p:attrName>
                                        </p:attrNameLst>
                                      </p:cBhvr>
                                      <p:to>
                                        <p:strVal val="visible"/>
                                      </p:to>
                                    </p:set>
                                    <p:anim calcmode="lin" valueType="num">
                                      <p:cBhvr additive="base">
                                        <p:cTn id="45" dur="500" fill="hold"/>
                                        <p:tgtEl>
                                          <p:spTgt spid="25"/>
                                        </p:tgtEl>
                                        <p:attrNameLst>
                                          <p:attrName>ppt_x</p:attrName>
                                        </p:attrNameLst>
                                      </p:cBhvr>
                                      <p:tavLst>
                                        <p:tav tm="0">
                                          <p:val>
                                            <p:strVal val="1+#ppt_w/2"/>
                                          </p:val>
                                        </p:tav>
                                        <p:tav tm="100000">
                                          <p:val>
                                            <p:strVal val="#ppt_x"/>
                                          </p:val>
                                        </p:tav>
                                      </p:tavLst>
                                    </p:anim>
                                    <p:anim calcmode="lin" valueType="num">
                                      <p:cBhvr additive="base">
                                        <p:cTn id="46"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1000"/>
                                        <p:tgtEl>
                                          <p:spTgt spid="18"/>
                                        </p:tgtEl>
                                      </p:cBhvr>
                                    </p:animEffect>
                                    <p:anim calcmode="lin" valueType="num">
                                      <p:cBhvr>
                                        <p:cTn id="52" dur="1000" fill="hold"/>
                                        <p:tgtEl>
                                          <p:spTgt spid="18"/>
                                        </p:tgtEl>
                                        <p:attrNameLst>
                                          <p:attrName>ppt_x</p:attrName>
                                        </p:attrNameLst>
                                      </p:cBhvr>
                                      <p:tavLst>
                                        <p:tav tm="0">
                                          <p:val>
                                            <p:strVal val="#ppt_x"/>
                                          </p:val>
                                        </p:tav>
                                        <p:tav tm="100000">
                                          <p:val>
                                            <p:strVal val="#ppt_x"/>
                                          </p:val>
                                        </p:tav>
                                      </p:tavLst>
                                    </p:anim>
                                    <p:anim calcmode="lin" valueType="num">
                                      <p:cBhvr>
                                        <p:cTn id="53" dur="1000" fill="hold"/>
                                        <p:tgtEl>
                                          <p:spTgt spid="18"/>
                                        </p:tgtEl>
                                        <p:attrNameLst>
                                          <p:attrName>ppt_y</p:attrName>
                                        </p:attrNameLst>
                                      </p:cBhvr>
                                      <p:tavLst>
                                        <p:tav tm="0">
                                          <p:val>
                                            <p:strVal val="#ppt_y+.1"/>
                                          </p:val>
                                        </p:tav>
                                        <p:tav tm="100000">
                                          <p:val>
                                            <p:strVal val="#ppt_y"/>
                                          </p:val>
                                        </p:tav>
                                      </p:tavLst>
                                    </p:anim>
                                  </p:childTnLst>
                                </p:cTn>
                              </p:par>
                            </p:childTnLst>
                          </p:cTn>
                        </p:par>
                        <p:par>
                          <p:cTn id="54" fill="hold">
                            <p:stCondLst>
                              <p:cond delay="1000"/>
                            </p:stCondLst>
                            <p:childTnLst>
                              <p:par>
                                <p:cTn id="55" presetID="2" presetClass="entr" presetSubtype="2" fill="hold" nodeType="afterEffect">
                                  <p:stCondLst>
                                    <p:cond delay="0"/>
                                  </p:stCondLst>
                                  <p:childTnLst>
                                    <p:set>
                                      <p:cBhvr>
                                        <p:cTn id="56" dur="1" fill="hold">
                                          <p:stCondLst>
                                            <p:cond delay="0"/>
                                          </p:stCondLst>
                                        </p:cTn>
                                        <p:tgtEl>
                                          <p:spTgt spid="29"/>
                                        </p:tgtEl>
                                        <p:attrNameLst>
                                          <p:attrName>style.visibility</p:attrName>
                                        </p:attrNameLst>
                                      </p:cBhvr>
                                      <p:to>
                                        <p:strVal val="visible"/>
                                      </p:to>
                                    </p:set>
                                    <p:anim calcmode="lin" valueType="num">
                                      <p:cBhvr additive="base">
                                        <p:cTn id="57" dur="500" fill="hold"/>
                                        <p:tgtEl>
                                          <p:spTgt spid="29"/>
                                        </p:tgtEl>
                                        <p:attrNameLst>
                                          <p:attrName>ppt_x</p:attrName>
                                        </p:attrNameLst>
                                      </p:cBhvr>
                                      <p:tavLst>
                                        <p:tav tm="0">
                                          <p:val>
                                            <p:strVal val="1+#ppt_w/2"/>
                                          </p:val>
                                        </p:tav>
                                        <p:tav tm="100000">
                                          <p:val>
                                            <p:strVal val="#ppt_x"/>
                                          </p:val>
                                        </p:tav>
                                      </p:tavLst>
                                    </p:anim>
                                    <p:anim calcmode="lin" valueType="num">
                                      <p:cBhvr additive="base">
                                        <p:cTn id="58"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1000"/>
                                        <p:tgtEl>
                                          <p:spTgt spid="20"/>
                                        </p:tgtEl>
                                      </p:cBhvr>
                                    </p:animEffect>
                                    <p:anim calcmode="lin" valueType="num">
                                      <p:cBhvr>
                                        <p:cTn id="64" dur="1000" fill="hold"/>
                                        <p:tgtEl>
                                          <p:spTgt spid="20"/>
                                        </p:tgtEl>
                                        <p:attrNameLst>
                                          <p:attrName>ppt_x</p:attrName>
                                        </p:attrNameLst>
                                      </p:cBhvr>
                                      <p:tavLst>
                                        <p:tav tm="0">
                                          <p:val>
                                            <p:strVal val="#ppt_x"/>
                                          </p:val>
                                        </p:tav>
                                        <p:tav tm="100000">
                                          <p:val>
                                            <p:strVal val="#ppt_x"/>
                                          </p:val>
                                        </p:tav>
                                      </p:tavLst>
                                    </p:anim>
                                    <p:anim calcmode="lin" valueType="num">
                                      <p:cBhvr>
                                        <p:cTn id="65" dur="1000" fill="hold"/>
                                        <p:tgtEl>
                                          <p:spTgt spid="20"/>
                                        </p:tgtEl>
                                        <p:attrNameLst>
                                          <p:attrName>ppt_y</p:attrName>
                                        </p:attrNameLst>
                                      </p:cBhvr>
                                      <p:tavLst>
                                        <p:tav tm="0">
                                          <p:val>
                                            <p:strVal val="#ppt_y+.1"/>
                                          </p:val>
                                        </p:tav>
                                        <p:tav tm="100000">
                                          <p:val>
                                            <p:strVal val="#ppt_y"/>
                                          </p:val>
                                        </p:tav>
                                      </p:tavLst>
                                    </p:anim>
                                  </p:childTnLst>
                                </p:cTn>
                              </p:par>
                            </p:childTnLst>
                          </p:cTn>
                        </p:par>
                        <p:par>
                          <p:cTn id="66" fill="hold">
                            <p:stCondLst>
                              <p:cond delay="1000"/>
                            </p:stCondLst>
                            <p:childTnLst>
                              <p:par>
                                <p:cTn id="67" presetID="2" presetClass="entr" presetSubtype="2" fill="hold" nodeType="afterEffect">
                                  <p:stCondLst>
                                    <p:cond delay="0"/>
                                  </p:stCondLst>
                                  <p:childTnLst>
                                    <p:set>
                                      <p:cBhvr>
                                        <p:cTn id="68" dur="1" fill="hold">
                                          <p:stCondLst>
                                            <p:cond delay="0"/>
                                          </p:stCondLst>
                                        </p:cTn>
                                        <p:tgtEl>
                                          <p:spTgt spid="32"/>
                                        </p:tgtEl>
                                        <p:attrNameLst>
                                          <p:attrName>style.visibility</p:attrName>
                                        </p:attrNameLst>
                                      </p:cBhvr>
                                      <p:to>
                                        <p:strVal val="visible"/>
                                      </p:to>
                                    </p:set>
                                    <p:anim calcmode="lin" valueType="num">
                                      <p:cBhvr additive="base">
                                        <p:cTn id="69" dur="500" fill="hold"/>
                                        <p:tgtEl>
                                          <p:spTgt spid="32"/>
                                        </p:tgtEl>
                                        <p:attrNameLst>
                                          <p:attrName>ppt_x</p:attrName>
                                        </p:attrNameLst>
                                      </p:cBhvr>
                                      <p:tavLst>
                                        <p:tav tm="0">
                                          <p:val>
                                            <p:strVal val="1+#ppt_w/2"/>
                                          </p:val>
                                        </p:tav>
                                        <p:tav tm="100000">
                                          <p:val>
                                            <p:strVal val="#ppt_x"/>
                                          </p:val>
                                        </p:tav>
                                      </p:tavLst>
                                    </p:anim>
                                    <p:anim calcmode="lin" valueType="num">
                                      <p:cBhvr additive="base">
                                        <p:cTn id="70" dur="5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76F5A5-DE09-70F8-AC18-2E10EECF92CD}"/>
            </a:ext>
          </a:extLst>
        </p:cNvPr>
        <p:cNvGrpSpPr/>
        <p:nvPr/>
      </p:nvGrpSpPr>
      <p:grpSpPr>
        <a:xfrm>
          <a:off x="0" y="0"/>
          <a:ext cx="0" cy="0"/>
          <a:chOff x="0" y="0"/>
          <a:chExt cx="0" cy="0"/>
        </a:xfrm>
      </p:grpSpPr>
      <p:pic>
        <p:nvPicPr>
          <p:cNvPr id="3" name="図 2" descr="ダイアグラム&#10;&#10;AI 生成コンテンツは誤りを含む可能性があります。">
            <a:extLst>
              <a:ext uri="{FF2B5EF4-FFF2-40B4-BE49-F238E27FC236}">
                <a16:creationId xmlns:a16="http://schemas.microsoft.com/office/drawing/2014/main" id="{DFD8FF03-A226-C8D8-3FE5-E572A240FAE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57319"/>
            <a:ext cx="9144000" cy="6543362"/>
          </a:xfrm>
          <a:prstGeom prst="rect">
            <a:avLst/>
          </a:prstGeom>
        </p:spPr>
      </p:pic>
      <p:pic>
        <p:nvPicPr>
          <p:cNvPr id="2" name="図 1">
            <a:extLst>
              <a:ext uri="{FF2B5EF4-FFF2-40B4-BE49-F238E27FC236}">
                <a16:creationId xmlns:a16="http://schemas.microsoft.com/office/drawing/2014/main" id="{5C3677DA-3A68-CAD4-EA3D-832587ADBB0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09678" y="3979167"/>
            <a:ext cx="1010534" cy="1022933"/>
          </a:xfrm>
          <a:prstGeom prst="rect">
            <a:avLst/>
          </a:prstGeom>
        </p:spPr>
      </p:pic>
      <p:pic>
        <p:nvPicPr>
          <p:cNvPr id="4" name="図 3">
            <a:extLst>
              <a:ext uri="{FF2B5EF4-FFF2-40B4-BE49-F238E27FC236}">
                <a16:creationId xmlns:a16="http://schemas.microsoft.com/office/drawing/2014/main" id="{236891F2-7F90-3471-EF02-180CF72373E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30658" y="5534473"/>
            <a:ext cx="1010534" cy="1022933"/>
          </a:xfrm>
          <a:prstGeom prst="rect">
            <a:avLst/>
          </a:prstGeom>
        </p:spPr>
      </p:pic>
      <p:pic>
        <p:nvPicPr>
          <p:cNvPr id="5" name="図 4">
            <a:extLst>
              <a:ext uri="{FF2B5EF4-FFF2-40B4-BE49-F238E27FC236}">
                <a16:creationId xmlns:a16="http://schemas.microsoft.com/office/drawing/2014/main" id="{D27C8E1E-4D66-7718-6D37-B4391743051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33466" y="3545091"/>
            <a:ext cx="1010534" cy="1022933"/>
          </a:xfrm>
          <a:prstGeom prst="rect">
            <a:avLst/>
          </a:prstGeom>
        </p:spPr>
      </p:pic>
      <p:pic>
        <p:nvPicPr>
          <p:cNvPr id="11" name="図 10">
            <a:extLst>
              <a:ext uri="{FF2B5EF4-FFF2-40B4-BE49-F238E27FC236}">
                <a16:creationId xmlns:a16="http://schemas.microsoft.com/office/drawing/2014/main" id="{58FFB6AA-6F66-BB85-17F0-026DE7C64CBA}"/>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rot="1635472">
            <a:off x="6927669" y="1477218"/>
            <a:ext cx="904615" cy="2564186"/>
          </a:xfrm>
          <a:prstGeom prst="rect">
            <a:avLst/>
          </a:prstGeom>
        </p:spPr>
      </p:pic>
      <p:pic>
        <p:nvPicPr>
          <p:cNvPr id="18" name="図 17" descr="ダイアグラム&#10;&#10;AI 生成コンテンツは誤りを含む可能性があります。">
            <a:extLst>
              <a:ext uri="{FF2B5EF4-FFF2-40B4-BE49-F238E27FC236}">
                <a16:creationId xmlns:a16="http://schemas.microsoft.com/office/drawing/2014/main" id="{D11E1425-498E-EA43-18E7-B3D455D9A3B0}"/>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6810007" y="4587164"/>
            <a:ext cx="2076344" cy="550653"/>
          </a:xfrm>
          <a:prstGeom prst="rect">
            <a:avLst/>
          </a:prstGeom>
        </p:spPr>
      </p:pic>
      <p:pic>
        <p:nvPicPr>
          <p:cNvPr id="19" name="図 18" descr="ダイアグラム&#10;&#10;AI 生成コンテンツは誤りを含む可能性があります。">
            <a:extLst>
              <a:ext uri="{FF2B5EF4-FFF2-40B4-BE49-F238E27FC236}">
                <a16:creationId xmlns:a16="http://schemas.microsoft.com/office/drawing/2014/main" id="{440BDB8C-B8C4-F7FB-42AD-BB2B4EE9F8FF}"/>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4535925" y="4816141"/>
            <a:ext cx="2344295" cy="575057"/>
          </a:xfrm>
          <a:prstGeom prst="rect">
            <a:avLst/>
          </a:prstGeom>
        </p:spPr>
      </p:pic>
      <p:pic>
        <p:nvPicPr>
          <p:cNvPr id="20" name="図 19" descr="ダイアグラム&#10;&#10;AI 生成コンテンツは誤りを含む可能性があります。">
            <a:extLst>
              <a:ext uri="{FF2B5EF4-FFF2-40B4-BE49-F238E27FC236}">
                <a16:creationId xmlns:a16="http://schemas.microsoft.com/office/drawing/2014/main" id="{8AA3C407-BBA9-9850-7D01-DEEAB02C6572}"/>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2561303" y="4343900"/>
            <a:ext cx="1974622" cy="793917"/>
          </a:xfrm>
          <a:prstGeom prst="rect">
            <a:avLst/>
          </a:prstGeom>
        </p:spPr>
      </p:pic>
      <p:pic>
        <p:nvPicPr>
          <p:cNvPr id="21" name="図 20" descr="ダイアグラム&#10;&#10;AI 生成コンテンツは誤りを含む可能性があります。">
            <a:extLst>
              <a:ext uri="{FF2B5EF4-FFF2-40B4-BE49-F238E27FC236}">
                <a16:creationId xmlns:a16="http://schemas.microsoft.com/office/drawing/2014/main" id="{FF788335-B6DD-E4AA-9AD6-CF8702D1346B}"/>
              </a:ext>
            </a:extLst>
          </p:cNvPr>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23888" y="875665"/>
            <a:ext cx="2012121" cy="1297978"/>
          </a:xfrm>
          <a:prstGeom prst="rect">
            <a:avLst/>
          </a:prstGeom>
        </p:spPr>
      </p:pic>
      <p:grpSp>
        <p:nvGrpSpPr>
          <p:cNvPr id="17" name="グループ化 16">
            <a:extLst>
              <a:ext uri="{FF2B5EF4-FFF2-40B4-BE49-F238E27FC236}">
                <a16:creationId xmlns:a16="http://schemas.microsoft.com/office/drawing/2014/main" id="{D96A187D-6261-6E7E-3357-95C4CCAC7A50}"/>
              </a:ext>
            </a:extLst>
          </p:cNvPr>
          <p:cNvGrpSpPr/>
          <p:nvPr/>
        </p:nvGrpSpPr>
        <p:grpSpPr>
          <a:xfrm>
            <a:off x="1509678" y="1953758"/>
            <a:ext cx="1748687" cy="2049859"/>
            <a:chOff x="-1356852" y="2271252"/>
            <a:chExt cx="1748687" cy="2049859"/>
          </a:xfrm>
        </p:grpSpPr>
        <p:grpSp>
          <p:nvGrpSpPr>
            <p:cNvPr id="16" name="グループ化 15">
              <a:extLst>
                <a:ext uri="{FF2B5EF4-FFF2-40B4-BE49-F238E27FC236}">
                  <a16:creationId xmlns:a16="http://schemas.microsoft.com/office/drawing/2014/main" id="{DBFF31BD-6F57-97ED-0B16-B846EC79F47C}"/>
                </a:ext>
              </a:extLst>
            </p:cNvPr>
            <p:cNvGrpSpPr/>
            <p:nvPr/>
          </p:nvGrpSpPr>
          <p:grpSpPr>
            <a:xfrm>
              <a:off x="-1356852" y="2271252"/>
              <a:ext cx="1302047" cy="1432968"/>
              <a:chOff x="-1356852" y="2271252"/>
              <a:chExt cx="1302047" cy="1432968"/>
            </a:xfrm>
          </p:grpSpPr>
          <p:sp>
            <p:nvSpPr>
              <p:cNvPr id="6" name="楕円 5">
                <a:extLst>
                  <a:ext uri="{FF2B5EF4-FFF2-40B4-BE49-F238E27FC236}">
                    <a16:creationId xmlns:a16="http://schemas.microsoft.com/office/drawing/2014/main" id="{0D0B901B-ACED-887D-2412-C0C97D620EF9}"/>
                  </a:ext>
                </a:extLst>
              </p:cNvPr>
              <p:cNvSpPr/>
              <p:nvPr/>
            </p:nvSpPr>
            <p:spPr>
              <a:xfrm>
                <a:off x="-1356852" y="2276168"/>
                <a:ext cx="855407" cy="811161"/>
              </a:xfrm>
              <a:prstGeom prst="ellipse">
                <a:avLst/>
              </a:prstGeom>
              <a:solidFill>
                <a:srgbClr val="F96B2B"/>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extLst>
                  <a:ext uri="{FF2B5EF4-FFF2-40B4-BE49-F238E27FC236}">
                    <a16:creationId xmlns:a16="http://schemas.microsoft.com/office/drawing/2014/main" id="{A51A83F2-4282-318E-21D6-DDCB029A747A}"/>
                  </a:ext>
                </a:extLst>
              </p:cNvPr>
              <p:cNvSpPr/>
              <p:nvPr/>
            </p:nvSpPr>
            <p:spPr>
              <a:xfrm>
                <a:off x="-910212" y="2893059"/>
                <a:ext cx="855407" cy="811161"/>
              </a:xfrm>
              <a:prstGeom prst="ellipse">
                <a:avLst/>
              </a:prstGeom>
              <a:solidFill>
                <a:srgbClr val="F96B2B"/>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60D61D51-4A1A-6667-448C-5B6C2DC43B11}"/>
                  </a:ext>
                </a:extLst>
              </p:cNvPr>
              <p:cNvSpPr txBox="1"/>
              <p:nvPr/>
            </p:nvSpPr>
            <p:spPr>
              <a:xfrm>
                <a:off x="-830521" y="2891739"/>
                <a:ext cx="696024" cy="769441"/>
              </a:xfrm>
              <a:prstGeom prst="rect">
                <a:avLst/>
              </a:prstGeom>
              <a:noFill/>
            </p:spPr>
            <p:txBody>
              <a:bodyPr wrap="none" rtlCol="0">
                <a:spAutoFit/>
              </a:bodyPr>
              <a:lstStyle/>
              <a:p>
                <a:r>
                  <a:rPr kumimoji="1" lang="ja-JP" altLang="en-US" sz="4400" dirty="0">
                    <a:solidFill>
                      <a:srgbClr val="FFFF00"/>
                    </a:solidFill>
                    <a:latin typeface="AR Pゴシック体S" panose="020B0A00000000000000" pitchFamily="50" charset="-128"/>
                    <a:ea typeface="AR Pゴシック体S" panose="020B0A00000000000000" pitchFamily="50" charset="-128"/>
                  </a:rPr>
                  <a:t>Ｓ</a:t>
                </a:r>
              </a:p>
            </p:txBody>
          </p:sp>
          <p:sp>
            <p:nvSpPr>
              <p:cNvPr id="10" name="テキスト ボックス 9">
                <a:extLst>
                  <a:ext uri="{FF2B5EF4-FFF2-40B4-BE49-F238E27FC236}">
                    <a16:creationId xmlns:a16="http://schemas.microsoft.com/office/drawing/2014/main" id="{3F270ABB-1997-5789-ACF5-C84DDABD8FC3}"/>
                  </a:ext>
                </a:extLst>
              </p:cNvPr>
              <p:cNvSpPr txBox="1"/>
              <p:nvPr/>
            </p:nvSpPr>
            <p:spPr>
              <a:xfrm>
                <a:off x="-1259528" y="2271252"/>
                <a:ext cx="660758" cy="769441"/>
              </a:xfrm>
              <a:prstGeom prst="rect">
                <a:avLst/>
              </a:prstGeom>
              <a:noFill/>
            </p:spPr>
            <p:txBody>
              <a:bodyPr wrap="none" rtlCol="0">
                <a:spAutoFit/>
              </a:bodyPr>
              <a:lstStyle/>
              <a:p>
                <a:r>
                  <a:rPr kumimoji="1" lang="ja-JP" altLang="en-US" sz="4400" dirty="0">
                    <a:solidFill>
                      <a:srgbClr val="FFFF00"/>
                    </a:solidFill>
                    <a:latin typeface="AR Pゴシック体S" panose="020B0A00000000000000" pitchFamily="50" charset="-128"/>
                    <a:ea typeface="AR Pゴシック体S" panose="020B0A00000000000000" pitchFamily="50" charset="-128"/>
                  </a:rPr>
                  <a:t>Ｅ</a:t>
                </a:r>
              </a:p>
            </p:txBody>
          </p:sp>
        </p:grpSp>
        <p:grpSp>
          <p:nvGrpSpPr>
            <p:cNvPr id="15" name="グループ化 14">
              <a:extLst>
                <a:ext uri="{FF2B5EF4-FFF2-40B4-BE49-F238E27FC236}">
                  <a16:creationId xmlns:a16="http://schemas.microsoft.com/office/drawing/2014/main" id="{CA5F00B9-3259-CAA0-0001-13B8C555E74C}"/>
                </a:ext>
              </a:extLst>
            </p:cNvPr>
            <p:cNvGrpSpPr/>
            <p:nvPr/>
          </p:nvGrpSpPr>
          <p:grpSpPr>
            <a:xfrm>
              <a:off x="-463572" y="3465515"/>
              <a:ext cx="855407" cy="855596"/>
              <a:chOff x="-463572" y="3465515"/>
              <a:chExt cx="855407" cy="855596"/>
            </a:xfrm>
          </p:grpSpPr>
          <p:sp>
            <p:nvSpPr>
              <p:cNvPr id="9" name="楕円 8">
                <a:extLst>
                  <a:ext uri="{FF2B5EF4-FFF2-40B4-BE49-F238E27FC236}">
                    <a16:creationId xmlns:a16="http://schemas.microsoft.com/office/drawing/2014/main" id="{468FB1D6-F31E-7E7F-77CF-A6251304B3C5}"/>
                  </a:ext>
                </a:extLst>
              </p:cNvPr>
              <p:cNvSpPr/>
              <p:nvPr/>
            </p:nvSpPr>
            <p:spPr>
              <a:xfrm>
                <a:off x="-463572" y="3509950"/>
                <a:ext cx="855407" cy="811161"/>
              </a:xfrm>
              <a:prstGeom prst="ellipse">
                <a:avLst/>
              </a:prstGeom>
              <a:solidFill>
                <a:srgbClr val="F96B2B"/>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C4AD3456-E3B7-7AB9-3C4A-A3CBA582B38A}"/>
                  </a:ext>
                </a:extLst>
              </p:cNvPr>
              <p:cNvSpPr txBox="1"/>
              <p:nvPr/>
            </p:nvSpPr>
            <p:spPr>
              <a:xfrm>
                <a:off x="-391394" y="3465515"/>
                <a:ext cx="713657" cy="769441"/>
              </a:xfrm>
              <a:prstGeom prst="rect">
                <a:avLst/>
              </a:prstGeom>
              <a:noFill/>
            </p:spPr>
            <p:txBody>
              <a:bodyPr wrap="none" rtlCol="0">
                <a:spAutoFit/>
              </a:bodyPr>
              <a:lstStyle/>
              <a:p>
                <a:r>
                  <a:rPr kumimoji="1" lang="ja-JP" altLang="en-US" sz="4400" dirty="0">
                    <a:solidFill>
                      <a:srgbClr val="FFFF00"/>
                    </a:solidFill>
                    <a:latin typeface="AR Pゴシック体S" panose="020B0A00000000000000" pitchFamily="50" charset="-128"/>
                    <a:ea typeface="AR Pゴシック体S" panose="020B0A00000000000000" pitchFamily="50" charset="-128"/>
                  </a:rPr>
                  <a:t>Ｄ</a:t>
                </a:r>
              </a:p>
            </p:txBody>
          </p:sp>
        </p:grpSp>
      </p:grpSp>
    </p:spTree>
    <p:extLst>
      <p:ext uri="{BB962C8B-B14F-4D97-AF65-F5344CB8AC3E}">
        <p14:creationId xmlns:p14="http://schemas.microsoft.com/office/powerpoint/2010/main" val="3643362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anim calcmode="lin" valueType="num">
                                      <p:cBhvr>
                                        <p:cTn id="40" dur="1000" fill="hold"/>
                                        <p:tgtEl>
                                          <p:spTgt spid="5"/>
                                        </p:tgtEl>
                                        <p:attrNameLst>
                                          <p:attrName>ppt_x</p:attrName>
                                        </p:attrNameLst>
                                      </p:cBhvr>
                                      <p:tavLst>
                                        <p:tav tm="0">
                                          <p:val>
                                            <p:strVal val="#ppt_x"/>
                                          </p:val>
                                        </p:tav>
                                        <p:tav tm="100000">
                                          <p:val>
                                            <p:strVal val="#ppt_x"/>
                                          </p:val>
                                        </p:tav>
                                      </p:tavLst>
                                    </p:anim>
                                    <p:anim calcmode="lin" valueType="num">
                                      <p:cBhvr>
                                        <p:cTn id="4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additive="base">
                                        <p:cTn id="46" dur="500" fill="hold"/>
                                        <p:tgtEl>
                                          <p:spTgt spid="11"/>
                                        </p:tgtEl>
                                        <p:attrNameLst>
                                          <p:attrName>ppt_x</p:attrName>
                                        </p:attrNameLst>
                                      </p:cBhvr>
                                      <p:tavLst>
                                        <p:tav tm="0">
                                          <p:val>
                                            <p:strVal val="#ppt_x"/>
                                          </p:val>
                                        </p:tav>
                                        <p:tav tm="100000">
                                          <p:val>
                                            <p:strVal val="#ppt_x"/>
                                          </p:val>
                                        </p:tav>
                                      </p:tavLst>
                                    </p:anim>
                                    <p:anim calcmode="lin" valueType="num">
                                      <p:cBhvr additive="base">
                                        <p:cTn id="4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down)">
                                      <p:cBhvr>
                                        <p:cTn id="52" dur="500"/>
                                        <p:tgtEl>
                                          <p:spTgt spid="17"/>
                                        </p:tgtEl>
                                      </p:cBhvr>
                                    </p:animEffect>
                                  </p:childTnLst>
                                </p:cTn>
                              </p:par>
                            </p:childTnLst>
                          </p:cTn>
                        </p:par>
                        <p:par>
                          <p:cTn id="53" fill="hold">
                            <p:stCondLst>
                              <p:cond delay="500"/>
                            </p:stCondLst>
                            <p:childTnLst>
                              <p:par>
                                <p:cTn id="54" presetID="26" presetClass="emph" presetSubtype="0" fill="hold" nodeType="afterEffect">
                                  <p:stCondLst>
                                    <p:cond delay="0"/>
                                  </p:stCondLst>
                                  <p:childTnLst>
                                    <p:animEffect transition="out" filter="fade">
                                      <p:cBhvr>
                                        <p:cTn id="55" dur="500" tmFilter="0, 0; .2, .5; .8, .5; 1, 0"/>
                                        <p:tgtEl>
                                          <p:spTgt spid="17"/>
                                        </p:tgtEl>
                                      </p:cBhvr>
                                    </p:animEffect>
                                    <p:animScale>
                                      <p:cBhvr>
                                        <p:cTn id="56" dur="250" autoRev="1" fill="hold"/>
                                        <p:tgtEl>
                                          <p:spTgt spid="17"/>
                                        </p:tgtEl>
                                      </p:cBhvr>
                                      <p:by x="105000" y="105000"/>
                                    </p:animScale>
                                  </p:childTnLst>
                                </p:cTn>
                              </p:par>
                            </p:childTnLst>
                          </p:cTn>
                        </p:par>
                      </p:childTnLst>
                    </p:cTn>
                  </p:par>
                  <p:par>
                    <p:cTn id="57" fill="hold">
                      <p:stCondLst>
                        <p:cond delay="indefinite"/>
                      </p:stCondLst>
                      <p:childTnLst>
                        <p:par>
                          <p:cTn id="58" fill="hold">
                            <p:stCondLst>
                              <p:cond delay="0"/>
                            </p:stCondLst>
                            <p:childTnLst>
                              <p:par>
                                <p:cTn id="59" presetID="2" presetClass="entr" presetSubtype="1" fill="hold" nodeType="click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additive="base">
                                        <p:cTn id="61" dur="500" fill="hold"/>
                                        <p:tgtEl>
                                          <p:spTgt spid="21"/>
                                        </p:tgtEl>
                                        <p:attrNameLst>
                                          <p:attrName>ppt_x</p:attrName>
                                        </p:attrNameLst>
                                      </p:cBhvr>
                                      <p:tavLst>
                                        <p:tav tm="0">
                                          <p:val>
                                            <p:strVal val="#ppt_x"/>
                                          </p:val>
                                        </p:tav>
                                        <p:tav tm="100000">
                                          <p:val>
                                            <p:strVal val="#ppt_x"/>
                                          </p:val>
                                        </p:tav>
                                      </p:tavLst>
                                    </p:anim>
                                    <p:anim calcmode="lin" valueType="num">
                                      <p:cBhvr additive="base">
                                        <p:cTn id="62"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E7F02-014C-28C5-73BF-C8EA49D1EB9D}"/>
            </a:ext>
          </a:extLst>
        </p:cNvPr>
        <p:cNvGrpSpPr/>
        <p:nvPr/>
      </p:nvGrpSpPr>
      <p:grpSpPr>
        <a:xfrm>
          <a:off x="0" y="0"/>
          <a:ext cx="0" cy="0"/>
          <a:chOff x="0" y="0"/>
          <a:chExt cx="0" cy="0"/>
        </a:xfrm>
      </p:grpSpPr>
      <p:pic>
        <p:nvPicPr>
          <p:cNvPr id="6" name="図 5">
            <a:extLst>
              <a:ext uri="{FF2B5EF4-FFF2-40B4-BE49-F238E27FC236}">
                <a16:creationId xmlns:a16="http://schemas.microsoft.com/office/drawing/2014/main" id="{FFB73BF7-0E49-96C6-B809-61A3033A398E}"/>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667998" y="1367625"/>
            <a:ext cx="1978982" cy="1963972"/>
          </a:xfrm>
          <a:prstGeom prst="rect">
            <a:avLst/>
          </a:prstGeom>
        </p:spPr>
      </p:pic>
      <p:sp>
        <p:nvSpPr>
          <p:cNvPr id="5" name="テキスト ボックス 4">
            <a:extLst>
              <a:ext uri="{FF2B5EF4-FFF2-40B4-BE49-F238E27FC236}">
                <a16:creationId xmlns:a16="http://schemas.microsoft.com/office/drawing/2014/main" id="{171746FD-2446-B70A-428C-1C5BA7F0A00D}"/>
              </a:ext>
            </a:extLst>
          </p:cNvPr>
          <p:cNvSpPr txBox="1"/>
          <p:nvPr/>
        </p:nvSpPr>
        <p:spPr>
          <a:xfrm>
            <a:off x="938255" y="539295"/>
            <a:ext cx="7418567" cy="5878532"/>
          </a:xfrm>
          <a:prstGeom prst="rect">
            <a:avLst/>
          </a:prstGeom>
          <a:noFill/>
        </p:spPr>
        <p:txBody>
          <a:bodyPr wrap="square">
            <a:spAutoFit/>
          </a:bodyPr>
          <a:lstStyle/>
          <a:p>
            <a:r>
              <a:rPr kumimoji="1" lang="ja-JP" altLang="en-US" sz="4000" dirty="0">
                <a:solidFill>
                  <a:srgbClr val="FF0000"/>
                </a:solidFill>
                <a:latin typeface="AR P丸ゴシック体E" panose="020F0900000000000000" pitchFamily="50" charset="-128"/>
                <a:ea typeface="AR P丸ゴシック体E" panose="020F0900000000000000" pitchFamily="50" charset="-128"/>
              </a:rPr>
              <a:t>ＥＳＤフェスタ ｉｎ 草津</a:t>
            </a:r>
            <a:r>
              <a:rPr kumimoji="1" lang="en-US" altLang="ja-JP" sz="4000" dirty="0">
                <a:solidFill>
                  <a:srgbClr val="FF0000"/>
                </a:solidFill>
                <a:latin typeface="AR P丸ゴシック体E" panose="020F0900000000000000" pitchFamily="50" charset="-128"/>
                <a:ea typeface="AR P丸ゴシック体E" panose="020F0900000000000000" pitchFamily="50" charset="-128"/>
              </a:rPr>
              <a:t>2025</a:t>
            </a:r>
          </a:p>
          <a:p>
            <a:endParaRPr kumimoji="1" lang="en-US" altLang="ja-JP" sz="4000" dirty="0">
              <a:solidFill>
                <a:srgbClr val="FF0000"/>
              </a:solidFill>
              <a:latin typeface="AR P丸ゴシック体E" panose="020F0900000000000000" pitchFamily="50" charset="-128"/>
              <a:ea typeface="AR P丸ゴシック体E" panose="020F0900000000000000" pitchFamily="50" charset="-128"/>
            </a:endParaRPr>
          </a:p>
          <a:p>
            <a:endParaRPr kumimoji="1" lang="en-US" altLang="ja-JP" sz="1200" dirty="0">
              <a:solidFill>
                <a:srgbClr val="FF0000"/>
              </a:solidFill>
              <a:latin typeface="AR P丸ゴシック体E" panose="020F0900000000000000" pitchFamily="50" charset="-128"/>
              <a:ea typeface="AR P丸ゴシック体E" panose="020F0900000000000000" pitchFamily="50" charset="-128"/>
            </a:endParaRPr>
          </a:p>
          <a:p>
            <a:r>
              <a:rPr kumimoji="1" lang="ja-JP" altLang="en-US" sz="4000" dirty="0">
                <a:latin typeface="AR P丸ゴシック体E" panose="020F0900000000000000" pitchFamily="50" charset="-128"/>
                <a:ea typeface="AR P丸ゴシック体E" panose="020F0900000000000000" pitchFamily="50" charset="-128"/>
              </a:rPr>
              <a:t>特別授業</a:t>
            </a:r>
            <a:endParaRPr kumimoji="1" lang="en-US" altLang="ja-JP" sz="4000" dirty="0">
              <a:latin typeface="AR P丸ゴシック体E" panose="020F0900000000000000" pitchFamily="50" charset="-128"/>
              <a:ea typeface="AR P丸ゴシック体E" panose="020F0900000000000000" pitchFamily="50" charset="-128"/>
            </a:endParaRPr>
          </a:p>
          <a:p>
            <a:endParaRPr kumimoji="1" lang="en-US" altLang="ja-JP" sz="4400" dirty="0">
              <a:latin typeface="AR P丸ゴシック体E" panose="020F0900000000000000" pitchFamily="50" charset="-128"/>
              <a:ea typeface="AR P丸ゴシック体E" panose="020F0900000000000000" pitchFamily="50" charset="-128"/>
            </a:endParaRPr>
          </a:p>
          <a:p>
            <a:r>
              <a:rPr lang="ja-JP" altLang="en-US" sz="4800" dirty="0">
                <a:latin typeface="AR P丸ゴシック体E" panose="020F0900000000000000" pitchFamily="50" charset="-128"/>
                <a:ea typeface="AR P丸ゴシック体E" panose="020F0900000000000000" pitchFamily="50" charset="-128"/>
              </a:rPr>
              <a:t>「ＥＳＤの魅力を語る」</a:t>
            </a:r>
            <a:endParaRPr lang="en-US" altLang="ja-JP" sz="4800" dirty="0">
              <a:latin typeface="AR P丸ゴシック体E" panose="020F0900000000000000" pitchFamily="50" charset="-128"/>
              <a:ea typeface="AR P丸ゴシック体E" panose="020F0900000000000000" pitchFamily="50" charset="-128"/>
            </a:endParaRPr>
          </a:p>
          <a:p>
            <a:endParaRPr lang="en-US" altLang="ja-JP" sz="4800" dirty="0">
              <a:latin typeface="AR P丸ゴシック体E" panose="020F0900000000000000" pitchFamily="50" charset="-128"/>
              <a:ea typeface="AR P丸ゴシック体E" panose="020F0900000000000000" pitchFamily="50" charset="-128"/>
            </a:endParaRPr>
          </a:p>
          <a:p>
            <a:r>
              <a:rPr lang="ja-JP" altLang="en-US" sz="4800" dirty="0">
                <a:latin typeface="AR P丸ゴシック体E" panose="020F0900000000000000" pitchFamily="50" charset="-128"/>
                <a:ea typeface="AR P丸ゴシック体E" panose="020F0900000000000000" pitchFamily="50" charset="-128"/>
              </a:rPr>
              <a:t>　　　　</a:t>
            </a:r>
            <a:r>
              <a:rPr lang="ja-JP" altLang="en-US" sz="2800" dirty="0">
                <a:latin typeface="AR P丸ゴシック体E" panose="020F0900000000000000" pitchFamily="50" charset="-128"/>
                <a:ea typeface="AR P丸ゴシック体E" panose="020F0900000000000000" pitchFamily="50" charset="-128"/>
              </a:rPr>
              <a:t>　   　 ２０２６年１月２１日</a:t>
            </a:r>
            <a:endParaRPr lang="en-US" altLang="ja-JP" sz="2800" dirty="0">
              <a:latin typeface="AR P丸ゴシック体E" panose="020F0900000000000000" pitchFamily="50" charset="-128"/>
              <a:ea typeface="AR P丸ゴシック体E" panose="020F0900000000000000" pitchFamily="50" charset="-128"/>
            </a:endParaRPr>
          </a:p>
          <a:p>
            <a:r>
              <a:rPr lang="ja-JP" altLang="en-US" sz="2800" dirty="0">
                <a:latin typeface="AR P丸ゴシック体E" panose="020F0900000000000000" pitchFamily="50" charset="-128"/>
                <a:ea typeface="AR P丸ゴシック体E" panose="020F0900000000000000" pitchFamily="50" charset="-128"/>
              </a:rPr>
              <a:t>　　　　　　　　  　</a:t>
            </a:r>
            <a:r>
              <a:rPr lang="en-US" altLang="ja-JP" sz="2800" dirty="0">
                <a:latin typeface="AR P丸ゴシック体E" panose="020F0900000000000000" pitchFamily="50" charset="-128"/>
                <a:ea typeface="AR P丸ゴシック体E" panose="020F0900000000000000" pitchFamily="50" charset="-128"/>
              </a:rPr>
              <a:t>ESD,SDG</a:t>
            </a:r>
            <a:r>
              <a:rPr lang="ja-JP" altLang="en-US" sz="2800" dirty="0">
                <a:latin typeface="AR P丸ゴシック体E" panose="020F0900000000000000" pitchFamily="50" charset="-128"/>
                <a:ea typeface="AR P丸ゴシック体E" panose="020F0900000000000000" pitchFamily="50" charset="-128"/>
              </a:rPr>
              <a:t>ｓ推進研究室</a:t>
            </a:r>
            <a:endParaRPr lang="en-US" altLang="ja-JP" sz="2800" dirty="0">
              <a:latin typeface="AR P丸ゴシック体E" panose="020F0900000000000000" pitchFamily="50" charset="-128"/>
              <a:ea typeface="AR P丸ゴシック体E" panose="020F0900000000000000" pitchFamily="50" charset="-128"/>
            </a:endParaRPr>
          </a:p>
          <a:p>
            <a:r>
              <a:rPr lang="ja-JP" altLang="en-US" sz="2800" dirty="0">
                <a:latin typeface="AR P丸ゴシック体E" panose="020F0900000000000000" pitchFamily="50" charset="-128"/>
                <a:ea typeface="AR P丸ゴシック体E" panose="020F0900000000000000" pitchFamily="50" charset="-128"/>
              </a:rPr>
              <a:t>　　　　　　　　   　　　　室長　手島利夫</a:t>
            </a:r>
          </a:p>
        </p:txBody>
      </p:sp>
      <p:pic>
        <p:nvPicPr>
          <p:cNvPr id="2" name="図 1">
            <a:extLst>
              <a:ext uri="{FF2B5EF4-FFF2-40B4-BE49-F238E27FC236}">
                <a16:creationId xmlns:a16="http://schemas.microsoft.com/office/drawing/2014/main" id="{B2FEA93F-DB37-A12B-5A1C-1DEACD90A02A}"/>
              </a:ext>
            </a:extLst>
          </p:cNvPr>
          <p:cNvPicPr>
            <a:picLocks noChangeAspect="1"/>
          </p:cNvPicPr>
          <p:nvPr/>
        </p:nvPicPr>
        <p:blipFill>
          <a:blip r:embed="rId3"/>
          <a:stretch>
            <a:fillRect/>
          </a:stretch>
        </p:blipFill>
        <p:spPr>
          <a:xfrm>
            <a:off x="1003462" y="4348495"/>
            <a:ext cx="1834102" cy="1821874"/>
          </a:xfrm>
          <a:prstGeom prst="rect">
            <a:avLst/>
          </a:prstGeom>
        </p:spPr>
      </p:pic>
      <p:pic>
        <p:nvPicPr>
          <p:cNvPr id="7" name="図 6">
            <a:extLst>
              <a:ext uri="{FF2B5EF4-FFF2-40B4-BE49-F238E27FC236}">
                <a16:creationId xmlns:a16="http://schemas.microsoft.com/office/drawing/2014/main" id="{D96B5EB0-5603-1F4B-1A15-D5D45A85AF7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0837733">
            <a:off x="58813" y="5374698"/>
            <a:ext cx="1178567" cy="1170709"/>
          </a:xfrm>
          <a:prstGeom prst="rect">
            <a:avLst/>
          </a:prstGeom>
        </p:spPr>
      </p:pic>
      <p:sp>
        <p:nvSpPr>
          <p:cNvPr id="4" name="テキスト ボックス 3">
            <a:extLst>
              <a:ext uri="{FF2B5EF4-FFF2-40B4-BE49-F238E27FC236}">
                <a16:creationId xmlns:a16="http://schemas.microsoft.com/office/drawing/2014/main" id="{3376D723-A6CD-1E38-A71F-7DEA0BEC2720}"/>
              </a:ext>
            </a:extLst>
          </p:cNvPr>
          <p:cNvSpPr txBox="1"/>
          <p:nvPr/>
        </p:nvSpPr>
        <p:spPr>
          <a:xfrm>
            <a:off x="486886" y="3331597"/>
            <a:ext cx="7869936" cy="769441"/>
          </a:xfrm>
          <a:prstGeom prst="rect">
            <a:avLst/>
          </a:prstGeom>
          <a:solidFill>
            <a:schemeClr val="bg1"/>
          </a:solidFill>
        </p:spPr>
        <p:txBody>
          <a:bodyPr wrap="square">
            <a:spAutoFit/>
          </a:bodyPr>
          <a:lstStyle/>
          <a:p>
            <a:r>
              <a:rPr lang="ja-JP" altLang="en-US" sz="4400" dirty="0">
                <a:latin typeface="AR P丸ゴシック体E" panose="020F0900000000000000" pitchFamily="50" charset="-128"/>
                <a:ea typeface="AR P丸ゴシック体E" panose="020F0900000000000000" pitchFamily="50" charset="-128"/>
              </a:rPr>
              <a:t>「草津市の教育のよさを語る」</a:t>
            </a:r>
            <a:endParaRPr lang="en-US" altLang="ja-JP" sz="4400" dirty="0">
              <a:latin typeface="AR P丸ゴシック体E" panose="020F0900000000000000" pitchFamily="50" charset="-128"/>
              <a:ea typeface="AR P丸ゴシック体E" panose="020F0900000000000000" pitchFamily="50" charset="-128"/>
            </a:endParaRPr>
          </a:p>
        </p:txBody>
      </p:sp>
      <p:pic>
        <p:nvPicPr>
          <p:cNvPr id="8" name="図 7">
            <a:extLst>
              <a:ext uri="{FF2B5EF4-FFF2-40B4-BE49-F238E27FC236}">
                <a16:creationId xmlns:a16="http://schemas.microsoft.com/office/drawing/2014/main" id="{836C739D-19CE-360D-C685-F896BAB404C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902791">
            <a:off x="2703917" y="5190628"/>
            <a:ext cx="1163475" cy="1155718"/>
          </a:xfrm>
          <a:prstGeom prst="rect">
            <a:avLst/>
          </a:prstGeom>
        </p:spPr>
      </p:pic>
    </p:spTree>
    <p:extLst>
      <p:ext uri="{BB962C8B-B14F-4D97-AF65-F5344CB8AC3E}">
        <p14:creationId xmlns:p14="http://schemas.microsoft.com/office/powerpoint/2010/main" val="1624428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7"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7C171-0D72-805B-8E8F-CDC1A1AB86AF}"/>
            </a:ext>
          </a:extLst>
        </p:cNvPr>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C7ED2F32-8FEC-501B-8F96-2E557F41FE54}"/>
              </a:ext>
            </a:extLst>
          </p:cNvPr>
          <p:cNvGrpSpPr/>
          <p:nvPr/>
        </p:nvGrpSpPr>
        <p:grpSpPr>
          <a:xfrm>
            <a:off x="60960" y="532151"/>
            <a:ext cx="9023080" cy="6272260"/>
            <a:chOff x="60958" y="0"/>
            <a:chExt cx="9083041" cy="6219793"/>
          </a:xfrm>
        </p:grpSpPr>
        <p:grpSp>
          <p:nvGrpSpPr>
            <p:cNvPr id="4" name="グループ化 3">
              <a:extLst>
                <a:ext uri="{FF2B5EF4-FFF2-40B4-BE49-F238E27FC236}">
                  <a16:creationId xmlns:a16="http://schemas.microsoft.com/office/drawing/2014/main" id="{62B6B413-6810-9B79-BF02-9DA089FFEE5D}"/>
                </a:ext>
              </a:extLst>
            </p:cNvPr>
            <p:cNvGrpSpPr/>
            <p:nvPr/>
          </p:nvGrpSpPr>
          <p:grpSpPr>
            <a:xfrm>
              <a:off x="60958" y="0"/>
              <a:ext cx="9083041" cy="6219793"/>
              <a:chOff x="129540" y="1464605"/>
              <a:chExt cx="6366788" cy="4698037"/>
            </a:xfrm>
          </p:grpSpPr>
          <p:pic>
            <p:nvPicPr>
              <p:cNvPr id="5" name="図 4">
                <a:extLst>
                  <a:ext uri="{FF2B5EF4-FFF2-40B4-BE49-F238E27FC236}">
                    <a16:creationId xmlns:a16="http://schemas.microsoft.com/office/drawing/2014/main" id="{DBED6C96-2EEB-0B84-0BB7-C137FCB424E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129540" y="1464605"/>
                <a:ext cx="6366788" cy="4556591"/>
              </a:xfrm>
              <a:prstGeom prst="rect">
                <a:avLst/>
              </a:prstGeom>
              <a:ln>
                <a:noFill/>
              </a:ln>
              <a:extLst>
                <a:ext uri="{53640926-AAD7-44D8-BBD7-CCE9431645EC}">
                  <a14:shadowObscured xmlns:a14="http://schemas.microsoft.com/office/drawing/2010/main"/>
                </a:ext>
              </a:extLst>
            </p:spPr>
          </p:pic>
          <p:sp>
            <p:nvSpPr>
              <p:cNvPr id="6" name="正方形/長方形 5">
                <a:extLst>
                  <a:ext uri="{FF2B5EF4-FFF2-40B4-BE49-F238E27FC236}">
                    <a16:creationId xmlns:a16="http://schemas.microsoft.com/office/drawing/2014/main" id="{C6E86382-4B33-BB12-697D-FAAAB5476F17}"/>
                  </a:ext>
                </a:extLst>
              </p:cNvPr>
              <p:cNvSpPr/>
              <p:nvPr/>
            </p:nvSpPr>
            <p:spPr>
              <a:xfrm>
                <a:off x="3979464" y="5854303"/>
                <a:ext cx="2238456" cy="166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FB579F10-9142-11DF-70FD-72E3B39FD4A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129540" y="6021196"/>
                <a:ext cx="1600200" cy="141446"/>
              </a:xfrm>
              <a:prstGeom prst="rect">
                <a:avLst/>
              </a:prstGeom>
              <a:ln>
                <a:noFill/>
              </a:ln>
              <a:extLst>
                <a:ext uri="{53640926-AAD7-44D8-BBD7-CCE9431645EC}">
                  <a14:shadowObscured xmlns:a14="http://schemas.microsoft.com/office/drawing/2010/main"/>
                </a:ext>
              </a:extLst>
            </p:spPr>
          </p:pic>
        </p:grpSp>
        <p:sp>
          <p:nvSpPr>
            <p:cNvPr id="53" name="楕円 52">
              <a:extLst>
                <a:ext uri="{FF2B5EF4-FFF2-40B4-BE49-F238E27FC236}">
                  <a16:creationId xmlns:a16="http://schemas.microsoft.com/office/drawing/2014/main" id="{2189C1D4-A378-FA18-782A-B300874165DE}"/>
                </a:ext>
              </a:extLst>
            </p:cNvPr>
            <p:cNvSpPr/>
            <p:nvPr/>
          </p:nvSpPr>
          <p:spPr>
            <a:xfrm>
              <a:off x="5207833" y="3714899"/>
              <a:ext cx="211983" cy="193118"/>
            </a:xfrm>
            <a:prstGeom prst="ellipse">
              <a:avLst/>
            </a:prstGeom>
            <a:solidFill>
              <a:schemeClr val="accent5">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50" name="楕円 49">
              <a:extLst>
                <a:ext uri="{FF2B5EF4-FFF2-40B4-BE49-F238E27FC236}">
                  <a16:creationId xmlns:a16="http://schemas.microsoft.com/office/drawing/2014/main" id="{797C3C94-03D1-D2B4-69A1-917CF069BEC1}"/>
                </a:ext>
              </a:extLst>
            </p:cNvPr>
            <p:cNvSpPr/>
            <p:nvPr/>
          </p:nvSpPr>
          <p:spPr>
            <a:xfrm>
              <a:off x="6614627" y="3368087"/>
              <a:ext cx="523386" cy="465870"/>
            </a:xfrm>
            <a:prstGeom prst="ellipse">
              <a:avLst/>
            </a:prstGeom>
            <a:solidFill>
              <a:srgbClr val="8093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楕円 56">
              <a:extLst>
                <a:ext uri="{FF2B5EF4-FFF2-40B4-BE49-F238E27FC236}">
                  <a16:creationId xmlns:a16="http://schemas.microsoft.com/office/drawing/2014/main" id="{EC5D5026-5E4F-6755-DF4F-5A2233A554DA}"/>
                </a:ext>
              </a:extLst>
            </p:cNvPr>
            <p:cNvSpPr/>
            <p:nvPr/>
          </p:nvSpPr>
          <p:spPr>
            <a:xfrm>
              <a:off x="5147630" y="3606997"/>
              <a:ext cx="225989" cy="229498"/>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58" name="楕円 57">
              <a:extLst>
                <a:ext uri="{FF2B5EF4-FFF2-40B4-BE49-F238E27FC236}">
                  <a16:creationId xmlns:a16="http://schemas.microsoft.com/office/drawing/2014/main" id="{F4D13068-E665-B8DA-EAC8-52D6BC845034}"/>
                </a:ext>
              </a:extLst>
            </p:cNvPr>
            <p:cNvSpPr/>
            <p:nvPr/>
          </p:nvSpPr>
          <p:spPr>
            <a:xfrm>
              <a:off x="7033924" y="3199114"/>
              <a:ext cx="225989" cy="229498"/>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59" name="楕円 58">
              <a:extLst>
                <a:ext uri="{FF2B5EF4-FFF2-40B4-BE49-F238E27FC236}">
                  <a16:creationId xmlns:a16="http://schemas.microsoft.com/office/drawing/2014/main" id="{8BE00B42-40A9-8F07-075D-BFE046C07B7C}"/>
                </a:ext>
              </a:extLst>
            </p:cNvPr>
            <p:cNvSpPr/>
            <p:nvPr/>
          </p:nvSpPr>
          <p:spPr>
            <a:xfrm>
              <a:off x="6304609" y="2885720"/>
              <a:ext cx="225989" cy="229498"/>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60" name="楕円 59">
              <a:extLst>
                <a:ext uri="{FF2B5EF4-FFF2-40B4-BE49-F238E27FC236}">
                  <a16:creationId xmlns:a16="http://schemas.microsoft.com/office/drawing/2014/main" id="{D4B88E21-C18C-8204-DA19-95C01DB587DE}"/>
                </a:ext>
              </a:extLst>
            </p:cNvPr>
            <p:cNvSpPr/>
            <p:nvPr/>
          </p:nvSpPr>
          <p:spPr>
            <a:xfrm>
              <a:off x="2778896" y="3483184"/>
              <a:ext cx="225989" cy="229498"/>
            </a:xfrm>
            <a:prstGeom prst="ellipse">
              <a:avLst/>
            </a:prstGeom>
            <a:solidFill>
              <a:srgbClr val="5D76F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61" name="楕円 60">
              <a:extLst>
                <a:ext uri="{FF2B5EF4-FFF2-40B4-BE49-F238E27FC236}">
                  <a16:creationId xmlns:a16="http://schemas.microsoft.com/office/drawing/2014/main" id="{8A42E58E-1F6F-EFBF-24A9-DC65A713CE81}"/>
                </a:ext>
              </a:extLst>
            </p:cNvPr>
            <p:cNvSpPr/>
            <p:nvPr/>
          </p:nvSpPr>
          <p:spPr>
            <a:xfrm>
              <a:off x="6577795" y="3660266"/>
              <a:ext cx="225989" cy="229498"/>
            </a:xfrm>
            <a:prstGeom prst="ellipse">
              <a:avLst/>
            </a:prstGeom>
            <a:solidFill>
              <a:srgbClr val="5D76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62" name="楕円 61">
              <a:extLst>
                <a:ext uri="{FF2B5EF4-FFF2-40B4-BE49-F238E27FC236}">
                  <a16:creationId xmlns:a16="http://schemas.microsoft.com/office/drawing/2014/main" id="{35D88250-FF2F-490A-818C-E6828A79D993}"/>
                </a:ext>
              </a:extLst>
            </p:cNvPr>
            <p:cNvSpPr/>
            <p:nvPr/>
          </p:nvSpPr>
          <p:spPr>
            <a:xfrm>
              <a:off x="6966221" y="3660266"/>
              <a:ext cx="225989" cy="229498"/>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cxnSp>
          <p:nvCxnSpPr>
            <p:cNvPr id="72" name="直線コネクタ 71">
              <a:extLst>
                <a:ext uri="{FF2B5EF4-FFF2-40B4-BE49-F238E27FC236}">
                  <a16:creationId xmlns:a16="http://schemas.microsoft.com/office/drawing/2014/main" id="{064A00B1-826A-66A9-57D1-255C3B9D606E}"/>
                </a:ext>
              </a:extLst>
            </p:cNvPr>
            <p:cNvCxnSpPr>
              <a:cxnSpLocks/>
              <a:stCxn id="61" idx="3"/>
            </p:cNvCxnSpPr>
            <p:nvPr/>
          </p:nvCxnSpPr>
          <p:spPr>
            <a:xfrm flipH="1">
              <a:off x="5194030" y="3856155"/>
              <a:ext cx="1416860" cy="85090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楕円 10">
              <a:extLst>
                <a:ext uri="{FF2B5EF4-FFF2-40B4-BE49-F238E27FC236}">
                  <a16:creationId xmlns:a16="http://schemas.microsoft.com/office/drawing/2014/main" id="{DE38D93C-56ED-59BB-42E1-47A5EA1B7ADD}"/>
                </a:ext>
              </a:extLst>
            </p:cNvPr>
            <p:cNvSpPr/>
            <p:nvPr/>
          </p:nvSpPr>
          <p:spPr>
            <a:xfrm>
              <a:off x="6653739" y="3172198"/>
              <a:ext cx="225989" cy="229498"/>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grpSp>
      <p:sp>
        <p:nvSpPr>
          <p:cNvPr id="8" name="正方形/長方形 7">
            <a:extLst>
              <a:ext uri="{FF2B5EF4-FFF2-40B4-BE49-F238E27FC236}">
                <a16:creationId xmlns:a16="http://schemas.microsoft.com/office/drawing/2014/main" id="{F7613908-3ECE-940D-FCD5-F20A8522744D}"/>
              </a:ext>
            </a:extLst>
          </p:cNvPr>
          <p:cNvSpPr/>
          <p:nvPr/>
        </p:nvSpPr>
        <p:spPr>
          <a:xfrm>
            <a:off x="0" y="0"/>
            <a:ext cx="9144000" cy="6858000"/>
          </a:xfrm>
          <a:prstGeom prst="rect">
            <a:avLst/>
          </a:prstGeom>
          <a:no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a:extLst>
              <a:ext uri="{FF2B5EF4-FFF2-40B4-BE49-F238E27FC236}">
                <a16:creationId xmlns:a16="http://schemas.microsoft.com/office/drawing/2014/main" id="{9F299B2F-327F-425D-3361-3748ED058431}"/>
              </a:ext>
            </a:extLst>
          </p:cNvPr>
          <p:cNvSpPr/>
          <p:nvPr/>
        </p:nvSpPr>
        <p:spPr>
          <a:xfrm>
            <a:off x="1737126" y="5082496"/>
            <a:ext cx="209508" cy="194637"/>
          </a:xfrm>
          <a:prstGeom prst="ellipse">
            <a:avLst/>
          </a:prstGeom>
          <a:solidFill>
            <a:srgbClr val="FF0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10" name="楕円 9">
            <a:extLst>
              <a:ext uri="{FF2B5EF4-FFF2-40B4-BE49-F238E27FC236}">
                <a16:creationId xmlns:a16="http://schemas.microsoft.com/office/drawing/2014/main" id="{793E6041-0540-4197-37EA-13F77CA20104}"/>
              </a:ext>
            </a:extLst>
          </p:cNvPr>
          <p:cNvSpPr/>
          <p:nvPr/>
        </p:nvSpPr>
        <p:spPr>
          <a:xfrm>
            <a:off x="6231670" y="4227506"/>
            <a:ext cx="332034" cy="35260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12" name="楕円 11">
            <a:extLst>
              <a:ext uri="{FF2B5EF4-FFF2-40B4-BE49-F238E27FC236}">
                <a16:creationId xmlns:a16="http://schemas.microsoft.com/office/drawing/2014/main" id="{BDEE9E5E-71A7-A4B6-F8E4-2B269F3057B7}"/>
              </a:ext>
            </a:extLst>
          </p:cNvPr>
          <p:cNvSpPr/>
          <p:nvPr/>
        </p:nvSpPr>
        <p:spPr>
          <a:xfrm>
            <a:off x="5026087" y="4236350"/>
            <a:ext cx="210585" cy="23143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13" name="楕円 12">
            <a:extLst>
              <a:ext uri="{FF2B5EF4-FFF2-40B4-BE49-F238E27FC236}">
                <a16:creationId xmlns:a16="http://schemas.microsoft.com/office/drawing/2014/main" id="{87EAD761-2A32-2AFA-CD3A-74665F592DB7}"/>
              </a:ext>
            </a:extLst>
          </p:cNvPr>
          <p:cNvSpPr/>
          <p:nvPr/>
        </p:nvSpPr>
        <p:spPr>
          <a:xfrm>
            <a:off x="6329116" y="3779782"/>
            <a:ext cx="627137" cy="58440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14" name="楕円 13">
            <a:extLst>
              <a:ext uri="{FF2B5EF4-FFF2-40B4-BE49-F238E27FC236}">
                <a16:creationId xmlns:a16="http://schemas.microsoft.com/office/drawing/2014/main" id="{262230DA-C445-8CBE-6363-EE4B961F927C}"/>
              </a:ext>
            </a:extLst>
          </p:cNvPr>
          <p:cNvSpPr/>
          <p:nvPr/>
        </p:nvSpPr>
        <p:spPr>
          <a:xfrm>
            <a:off x="7034376" y="3700115"/>
            <a:ext cx="271164" cy="259658"/>
          </a:xfrm>
          <a:prstGeom prst="ellipse">
            <a:avLst/>
          </a:prstGeom>
          <a:solidFill>
            <a:srgbClr val="FF0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15" name="楕円 14">
            <a:extLst>
              <a:ext uri="{FF2B5EF4-FFF2-40B4-BE49-F238E27FC236}">
                <a16:creationId xmlns:a16="http://schemas.microsoft.com/office/drawing/2014/main" id="{F49ECADD-23DA-A8ED-BC55-EFD80470E833}"/>
              </a:ext>
            </a:extLst>
          </p:cNvPr>
          <p:cNvSpPr/>
          <p:nvPr/>
        </p:nvSpPr>
        <p:spPr>
          <a:xfrm>
            <a:off x="6800197" y="4235021"/>
            <a:ext cx="209508" cy="194637"/>
          </a:xfrm>
          <a:prstGeom prst="ellipse">
            <a:avLst/>
          </a:prstGeom>
          <a:solidFill>
            <a:srgbClr val="FF0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16" name="楕円 15">
            <a:extLst>
              <a:ext uri="{FF2B5EF4-FFF2-40B4-BE49-F238E27FC236}">
                <a16:creationId xmlns:a16="http://schemas.microsoft.com/office/drawing/2014/main" id="{3C4C20F3-3176-72E7-1A7D-9D912E1F1B7F}"/>
              </a:ext>
            </a:extLst>
          </p:cNvPr>
          <p:cNvSpPr/>
          <p:nvPr/>
        </p:nvSpPr>
        <p:spPr>
          <a:xfrm>
            <a:off x="7399299" y="1740837"/>
            <a:ext cx="209508" cy="194637"/>
          </a:xfrm>
          <a:prstGeom prst="ellipse">
            <a:avLst/>
          </a:prstGeom>
          <a:solidFill>
            <a:srgbClr val="FF0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17" name="楕円 16">
            <a:extLst>
              <a:ext uri="{FF2B5EF4-FFF2-40B4-BE49-F238E27FC236}">
                <a16:creationId xmlns:a16="http://schemas.microsoft.com/office/drawing/2014/main" id="{EC5207E7-794B-EFE2-1A4E-C5CDE7834ECD}"/>
              </a:ext>
            </a:extLst>
          </p:cNvPr>
          <p:cNvSpPr/>
          <p:nvPr/>
        </p:nvSpPr>
        <p:spPr>
          <a:xfrm>
            <a:off x="3426900" y="3959773"/>
            <a:ext cx="209508" cy="194637"/>
          </a:xfrm>
          <a:prstGeom prst="ellipse">
            <a:avLst/>
          </a:prstGeom>
          <a:solidFill>
            <a:srgbClr val="FF0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18" name="楕円 17">
            <a:extLst>
              <a:ext uri="{FF2B5EF4-FFF2-40B4-BE49-F238E27FC236}">
                <a16:creationId xmlns:a16="http://schemas.microsoft.com/office/drawing/2014/main" id="{2FD52A74-8C0D-9E4B-A502-DA874C743B40}"/>
              </a:ext>
            </a:extLst>
          </p:cNvPr>
          <p:cNvSpPr/>
          <p:nvPr/>
        </p:nvSpPr>
        <p:spPr>
          <a:xfrm>
            <a:off x="6726259" y="3198942"/>
            <a:ext cx="375909" cy="336311"/>
          </a:xfrm>
          <a:prstGeom prst="ellipse">
            <a:avLst/>
          </a:prstGeom>
          <a:solidFill>
            <a:srgbClr val="FF0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37" name="楕円 36">
            <a:extLst>
              <a:ext uri="{FF2B5EF4-FFF2-40B4-BE49-F238E27FC236}">
                <a16:creationId xmlns:a16="http://schemas.microsoft.com/office/drawing/2014/main" id="{B3395B0E-7D12-560C-9AA7-26AAF3FCD366}"/>
              </a:ext>
            </a:extLst>
          </p:cNvPr>
          <p:cNvSpPr/>
          <p:nvPr/>
        </p:nvSpPr>
        <p:spPr>
          <a:xfrm>
            <a:off x="1737126" y="5082496"/>
            <a:ext cx="209508" cy="194637"/>
          </a:xfrm>
          <a:prstGeom prst="ellipse">
            <a:avLst/>
          </a:prstGeom>
          <a:solidFill>
            <a:srgbClr val="70AD47"/>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38" name="楕円 37">
            <a:extLst>
              <a:ext uri="{FF2B5EF4-FFF2-40B4-BE49-F238E27FC236}">
                <a16:creationId xmlns:a16="http://schemas.microsoft.com/office/drawing/2014/main" id="{D30DDB66-A0E2-FCF8-A4FF-E4E0AED1B18F}"/>
              </a:ext>
            </a:extLst>
          </p:cNvPr>
          <p:cNvSpPr/>
          <p:nvPr/>
        </p:nvSpPr>
        <p:spPr>
          <a:xfrm>
            <a:off x="6318412" y="4293626"/>
            <a:ext cx="245292" cy="286485"/>
          </a:xfrm>
          <a:prstGeom prst="ellipse">
            <a:avLst/>
          </a:prstGeom>
          <a:solidFill>
            <a:srgbClr val="70AD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39" name="楕円 38">
            <a:extLst>
              <a:ext uri="{FF2B5EF4-FFF2-40B4-BE49-F238E27FC236}">
                <a16:creationId xmlns:a16="http://schemas.microsoft.com/office/drawing/2014/main" id="{0FDE95D1-23C2-19BF-9942-F4590E08F5D4}"/>
              </a:ext>
            </a:extLst>
          </p:cNvPr>
          <p:cNvSpPr/>
          <p:nvPr/>
        </p:nvSpPr>
        <p:spPr>
          <a:xfrm>
            <a:off x="5026088" y="4236351"/>
            <a:ext cx="190490" cy="193308"/>
          </a:xfrm>
          <a:prstGeom prst="ellipse">
            <a:avLst/>
          </a:prstGeom>
          <a:solidFill>
            <a:srgbClr val="70AD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40" name="楕円 39">
            <a:extLst>
              <a:ext uri="{FF2B5EF4-FFF2-40B4-BE49-F238E27FC236}">
                <a16:creationId xmlns:a16="http://schemas.microsoft.com/office/drawing/2014/main" id="{CFD4C8DE-E1F3-88CF-A538-8B8FA8BBF6D2}"/>
              </a:ext>
            </a:extLst>
          </p:cNvPr>
          <p:cNvSpPr/>
          <p:nvPr/>
        </p:nvSpPr>
        <p:spPr>
          <a:xfrm>
            <a:off x="6563704" y="3959772"/>
            <a:ext cx="392549" cy="404415"/>
          </a:xfrm>
          <a:prstGeom prst="ellipse">
            <a:avLst/>
          </a:prstGeom>
          <a:solidFill>
            <a:srgbClr val="70AD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41" name="楕円 40">
            <a:extLst>
              <a:ext uri="{FF2B5EF4-FFF2-40B4-BE49-F238E27FC236}">
                <a16:creationId xmlns:a16="http://schemas.microsoft.com/office/drawing/2014/main" id="{2B327955-EABE-4D27-6560-FF0CCD5CB7DF}"/>
              </a:ext>
            </a:extLst>
          </p:cNvPr>
          <p:cNvSpPr/>
          <p:nvPr/>
        </p:nvSpPr>
        <p:spPr>
          <a:xfrm>
            <a:off x="6800197" y="4235021"/>
            <a:ext cx="209508" cy="194637"/>
          </a:xfrm>
          <a:prstGeom prst="ellipse">
            <a:avLst/>
          </a:prstGeom>
          <a:solidFill>
            <a:srgbClr val="70AD47"/>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42" name="楕円 41">
            <a:extLst>
              <a:ext uri="{FF2B5EF4-FFF2-40B4-BE49-F238E27FC236}">
                <a16:creationId xmlns:a16="http://schemas.microsoft.com/office/drawing/2014/main" id="{1B02CC88-EAB6-A165-1C63-33F6D2989E0F}"/>
              </a:ext>
            </a:extLst>
          </p:cNvPr>
          <p:cNvSpPr/>
          <p:nvPr/>
        </p:nvSpPr>
        <p:spPr>
          <a:xfrm>
            <a:off x="4725864" y="4151193"/>
            <a:ext cx="209508" cy="194637"/>
          </a:xfrm>
          <a:prstGeom prst="ellipse">
            <a:avLst/>
          </a:prstGeom>
          <a:solidFill>
            <a:srgbClr val="70AD47"/>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43" name="楕円 42">
            <a:extLst>
              <a:ext uri="{FF2B5EF4-FFF2-40B4-BE49-F238E27FC236}">
                <a16:creationId xmlns:a16="http://schemas.microsoft.com/office/drawing/2014/main" id="{8A54B63D-7510-45C2-FB0A-28AF8868687E}"/>
              </a:ext>
            </a:extLst>
          </p:cNvPr>
          <p:cNvSpPr/>
          <p:nvPr/>
        </p:nvSpPr>
        <p:spPr>
          <a:xfrm>
            <a:off x="6956253" y="3340615"/>
            <a:ext cx="145915" cy="194638"/>
          </a:xfrm>
          <a:prstGeom prst="ellipse">
            <a:avLst/>
          </a:prstGeom>
          <a:solidFill>
            <a:srgbClr val="70AD47"/>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44" name="楕円 43">
            <a:extLst>
              <a:ext uri="{FF2B5EF4-FFF2-40B4-BE49-F238E27FC236}">
                <a16:creationId xmlns:a16="http://schemas.microsoft.com/office/drawing/2014/main" id="{4A3647E8-752D-7233-D6E0-63156EA6544B}"/>
              </a:ext>
            </a:extLst>
          </p:cNvPr>
          <p:cNvSpPr/>
          <p:nvPr/>
        </p:nvSpPr>
        <p:spPr>
          <a:xfrm>
            <a:off x="5178488" y="4388751"/>
            <a:ext cx="190490" cy="193308"/>
          </a:xfrm>
          <a:prstGeom prst="ellipse">
            <a:avLst/>
          </a:prstGeom>
          <a:solidFill>
            <a:srgbClr val="70AD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45" name="楕円 44">
            <a:extLst>
              <a:ext uri="{FF2B5EF4-FFF2-40B4-BE49-F238E27FC236}">
                <a16:creationId xmlns:a16="http://schemas.microsoft.com/office/drawing/2014/main" id="{4F422AC9-68BF-7462-9536-07C1949C7522}"/>
              </a:ext>
            </a:extLst>
          </p:cNvPr>
          <p:cNvSpPr/>
          <p:nvPr/>
        </p:nvSpPr>
        <p:spPr>
          <a:xfrm>
            <a:off x="6614063" y="3340615"/>
            <a:ext cx="145915" cy="194638"/>
          </a:xfrm>
          <a:prstGeom prst="ellipse">
            <a:avLst/>
          </a:prstGeom>
          <a:solidFill>
            <a:srgbClr val="70AD47"/>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46" name="楕円 45">
            <a:extLst>
              <a:ext uri="{FF2B5EF4-FFF2-40B4-BE49-F238E27FC236}">
                <a16:creationId xmlns:a16="http://schemas.microsoft.com/office/drawing/2014/main" id="{3DA52A8C-1C3E-9680-EA6C-FBBC754ABBBB}"/>
              </a:ext>
            </a:extLst>
          </p:cNvPr>
          <p:cNvSpPr/>
          <p:nvPr/>
        </p:nvSpPr>
        <p:spPr>
          <a:xfrm>
            <a:off x="1883841" y="5157801"/>
            <a:ext cx="209508" cy="194637"/>
          </a:xfrm>
          <a:prstGeom prst="ellipse">
            <a:avLst/>
          </a:prstGeom>
          <a:solidFill>
            <a:srgbClr val="FBCDC9"/>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47" name="楕円 46">
            <a:extLst>
              <a:ext uri="{FF2B5EF4-FFF2-40B4-BE49-F238E27FC236}">
                <a16:creationId xmlns:a16="http://schemas.microsoft.com/office/drawing/2014/main" id="{DB7C5FCD-3669-7B97-270D-876BA30BC02B}"/>
              </a:ext>
            </a:extLst>
          </p:cNvPr>
          <p:cNvSpPr/>
          <p:nvPr/>
        </p:nvSpPr>
        <p:spPr>
          <a:xfrm>
            <a:off x="6201898" y="4235021"/>
            <a:ext cx="245292" cy="286485"/>
          </a:xfrm>
          <a:prstGeom prst="ellipse">
            <a:avLst/>
          </a:prstGeom>
          <a:solidFill>
            <a:srgbClr val="FBCD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48" name="楕円 47">
            <a:extLst>
              <a:ext uri="{FF2B5EF4-FFF2-40B4-BE49-F238E27FC236}">
                <a16:creationId xmlns:a16="http://schemas.microsoft.com/office/drawing/2014/main" id="{4B1DD765-4F1D-B4BA-7EE2-D78027783F3D}"/>
              </a:ext>
            </a:extLst>
          </p:cNvPr>
          <p:cNvSpPr/>
          <p:nvPr/>
        </p:nvSpPr>
        <p:spPr>
          <a:xfrm>
            <a:off x="5112166" y="4161979"/>
            <a:ext cx="190490" cy="193308"/>
          </a:xfrm>
          <a:prstGeom prst="ellipse">
            <a:avLst/>
          </a:prstGeom>
          <a:solidFill>
            <a:srgbClr val="FBCD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49" name="楕円 48">
            <a:extLst>
              <a:ext uri="{FF2B5EF4-FFF2-40B4-BE49-F238E27FC236}">
                <a16:creationId xmlns:a16="http://schemas.microsoft.com/office/drawing/2014/main" id="{2F88B93B-50CA-D989-D5C4-3B374AD6CEF0}"/>
              </a:ext>
            </a:extLst>
          </p:cNvPr>
          <p:cNvSpPr/>
          <p:nvPr/>
        </p:nvSpPr>
        <p:spPr>
          <a:xfrm>
            <a:off x="6636661" y="3927924"/>
            <a:ext cx="392549" cy="404415"/>
          </a:xfrm>
          <a:prstGeom prst="ellipse">
            <a:avLst/>
          </a:prstGeom>
          <a:solidFill>
            <a:srgbClr val="FBCD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51" name="楕円 50">
            <a:extLst>
              <a:ext uri="{FF2B5EF4-FFF2-40B4-BE49-F238E27FC236}">
                <a16:creationId xmlns:a16="http://schemas.microsoft.com/office/drawing/2014/main" id="{335B52F6-D1A2-63BB-5304-6F0FE12154CE}"/>
              </a:ext>
            </a:extLst>
          </p:cNvPr>
          <p:cNvSpPr/>
          <p:nvPr/>
        </p:nvSpPr>
        <p:spPr>
          <a:xfrm>
            <a:off x="7113928" y="3841392"/>
            <a:ext cx="209508" cy="194637"/>
          </a:xfrm>
          <a:prstGeom prst="ellipse">
            <a:avLst/>
          </a:prstGeom>
          <a:solidFill>
            <a:srgbClr val="FBCDC9"/>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52" name="楕円 51">
            <a:extLst>
              <a:ext uri="{FF2B5EF4-FFF2-40B4-BE49-F238E27FC236}">
                <a16:creationId xmlns:a16="http://schemas.microsoft.com/office/drawing/2014/main" id="{DD4EAF9E-BAED-9C11-E581-768E8CB55B1D}"/>
              </a:ext>
            </a:extLst>
          </p:cNvPr>
          <p:cNvSpPr/>
          <p:nvPr/>
        </p:nvSpPr>
        <p:spPr>
          <a:xfrm>
            <a:off x="4765619" y="4095536"/>
            <a:ext cx="209508" cy="194637"/>
          </a:xfrm>
          <a:prstGeom prst="ellipse">
            <a:avLst/>
          </a:prstGeom>
          <a:solidFill>
            <a:srgbClr val="FBCDC9"/>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54" name="楕円 53">
            <a:extLst>
              <a:ext uri="{FF2B5EF4-FFF2-40B4-BE49-F238E27FC236}">
                <a16:creationId xmlns:a16="http://schemas.microsoft.com/office/drawing/2014/main" id="{5DF3FA47-B7F5-7D42-3FF5-DA0BF63ECF8B}"/>
              </a:ext>
            </a:extLst>
          </p:cNvPr>
          <p:cNvSpPr/>
          <p:nvPr/>
        </p:nvSpPr>
        <p:spPr>
          <a:xfrm>
            <a:off x="6956253" y="3340615"/>
            <a:ext cx="145915" cy="194638"/>
          </a:xfrm>
          <a:prstGeom prst="ellipse">
            <a:avLst/>
          </a:prstGeom>
          <a:solidFill>
            <a:srgbClr val="FBCDC9"/>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55" name="楕円 54">
            <a:extLst>
              <a:ext uri="{FF2B5EF4-FFF2-40B4-BE49-F238E27FC236}">
                <a16:creationId xmlns:a16="http://schemas.microsoft.com/office/drawing/2014/main" id="{4E84C917-92BE-35CA-E2FC-9A79A5571B11}"/>
              </a:ext>
            </a:extLst>
          </p:cNvPr>
          <p:cNvSpPr/>
          <p:nvPr/>
        </p:nvSpPr>
        <p:spPr>
          <a:xfrm>
            <a:off x="7072767" y="4137702"/>
            <a:ext cx="145915" cy="194638"/>
          </a:xfrm>
          <a:prstGeom prst="ellipse">
            <a:avLst/>
          </a:prstGeom>
          <a:solidFill>
            <a:srgbClr val="FBCDC9"/>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56" name="楕円 55">
            <a:extLst>
              <a:ext uri="{FF2B5EF4-FFF2-40B4-BE49-F238E27FC236}">
                <a16:creationId xmlns:a16="http://schemas.microsoft.com/office/drawing/2014/main" id="{FC15D962-AD07-5DED-D8DB-03EAA230C208}"/>
              </a:ext>
            </a:extLst>
          </p:cNvPr>
          <p:cNvSpPr/>
          <p:nvPr/>
        </p:nvSpPr>
        <p:spPr>
          <a:xfrm>
            <a:off x="1674333" y="4137702"/>
            <a:ext cx="209508" cy="194637"/>
          </a:xfrm>
          <a:prstGeom prst="ellipse">
            <a:avLst/>
          </a:prstGeom>
          <a:solidFill>
            <a:srgbClr val="FBCDC9"/>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118" name="楕円 117">
            <a:extLst>
              <a:ext uri="{FF2B5EF4-FFF2-40B4-BE49-F238E27FC236}">
                <a16:creationId xmlns:a16="http://schemas.microsoft.com/office/drawing/2014/main" id="{BF2E5C6E-0840-E01C-4F21-F59C17D0F6BA}"/>
              </a:ext>
            </a:extLst>
          </p:cNvPr>
          <p:cNvSpPr/>
          <p:nvPr/>
        </p:nvSpPr>
        <p:spPr>
          <a:xfrm>
            <a:off x="5247285" y="3581290"/>
            <a:ext cx="209508" cy="194637"/>
          </a:xfrm>
          <a:prstGeom prst="ellipse">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119" name="楕円 118">
            <a:extLst>
              <a:ext uri="{FF2B5EF4-FFF2-40B4-BE49-F238E27FC236}">
                <a16:creationId xmlns:a16="http://schemas.microsoft.com/office/drawing/2014/main" id="{F85E7497-7824-FB9B-0F5E-E5390943C0AB}"/>
              </a:ext>
            </a:extLst>
          </p:cNvPr>
          <p:cNvSpPr/>
          <p:nvPr/>
        </p:nvSpPr>
        <p:spPr>
          <a:xfrm>
            <a:off x="6446095" y="3282689"/>
            <a:ext cx="209508" cy="22269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120" name="楕円 119">
            <a:extLst>
              <a:ext uri="{FF2B5EF4-FFF2-40B4-BE49-F238E27FC236}">
                <a16:creationId xmlns:a16="http://schemas.microsoft.com/office/drawing/2014/main" id="{D388CEEB-86B8-0F34-3E69-8941D6275CAE}"/>
              </a:ext>
            </a:extLst>
          </p:cNvPr>
          <p:cNvSpPr/>
          <p:nvPr/>
        </p:nvSpPr>
        <p:spPr>
          <a:xfrm>
            <a:off x="5109224" y="4043019"/>
            <a:ext cx="190490" cy="19330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121" name="楕円 120">
            <a:extLst>
              <a:ext uri="{FF2B5EF4-FFF2-40B4-BE49-F238E27FC236}">
                <a16:creationId xmlns:a16="http://schemas.microsoft.com/office/drawing/2014/main" id="{C6CD47E6-EC24-2D40-D4B2-791221BE8225}"/>
              </a:ext>
            </a:extLst>
          </p:cNvPr>
          <p:cNvSpPr/>
          <p:nvPr/>
        </p:nvSpPr>
        <p:spPr>
          <a:xfrm>
            <a:off x="6636609" y="3607054"/>
            <a:ext cx="536184" cy="56575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122" name="楕円 121">
            <a:extLst>
              <a:ext uri="{FF2B5EF4-FFF2-40B4-BE49-F238E27FC236}">
                <a16:creationId xmlns:a16="http://schemas.microsoft.com/office/drawing/2014/main" id="{D58292EA-4ED3-7F6D-8BFC-B6A61A07E2D6}"/>
              </a:ext>
            </a:extLst>
          </p:cNvPr>
          <p:cNvSpPr/>
          <p:nvPr/>
        </p:nvSpPr>
        <p:spPr>
          <a:xfrm>
            <a:off x="6520254" y="3924684"/>
            <a:ext cx="209508" cy="194637"/>
          </a:xfrm>
          <a:prstGeom prst="ellipse">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123" name="楕円 122">
            <a:extLst>
              <a:ext uri="{FF2B5EF4-FFF2-40B4-BE49-F238E27FC236}">
                <a16:creationId xmlns:a16="http://schemas.microsoft.com/office/drawing/2014/main" id="{333EDAD5-5968-3C41-9088-36234EDDC4F4}"/>
              </a:ext>
            </a:extLst>
          </p:cNvPr>
          <p:cNvSpPr/>
          <p:nvPr/>
        </p:nvSpPr>
        <p:spPr>
          <a:xfrm>
            <a:off x="6878759" y="4089782"/>
            <a:ext cx="209508" cy="194637"/>
          </a:xfrm>
          <a:prstGeom prst="ellipse">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124" name="楕円 123">
            <a:extLst>
              <a:ext uri="{FF2B5EF4-FFF2-40B4-BE49-F238E27FC236}">
                <a16:creationId xmlns:a16="http://schemas.microsoft.com/office/drawing/2014/main" id="{A6CD013D-4E59-6E47-298F-75F281AA6167}"/>
              </a:ext>
            </a:extLst>
          </p:cNvPr>
          <p:cNvSpPr/>
          <p:nvPr/>
        </p:nvSpPr>
        <p:spPr>
          <a:xfrm>
            <a:off x="4626854" y="3722195"/>
            <a:ext cx="209507" cy="194637"/>
          </a:xfrm>
          <a:prstGeom prst="ellipse">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125" name="楕円 124">
            <a:extLst>
              <a:ext uri="{FF2B5EF4-FFF2-40B4-BE49-F238E27FC236}">
                <a16:creationId xmlns:a16="http://schemas.microsoft.com/office/drawing/2014/main" id="{06FC1092-1339-4D70-B84C-B90D7716BF78}"/>
              </a:ext>
            </a:extLst>
          </p:cNvPr>
          <p:cNvSpPr/>
          <p:nvPr/>
        </p:nvSpPr>
        <p:spPr>
          <a:xfrm>
            <a:off x="7072767" y="4092732"/>
            <a:ext cx="173889" cy="194637"/>
          </a:xfrm>
          <a:prstGeom prst="ellipse">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126" name="楕円 125">
            <a:extLst>
              <a:ext uri="{FF2B5EF4-FFF2-40B4-BE49-F238E27FC236}">
                <a16:creationId xmlns:a16="http://schemas.microsoft.com/office/drawing/2014/main" id="{4915C8C3-5496-136E-BE1D-3EF5901AE467}"/>
              </a:ext>
            </a:extLst>
          </p:cNvPr>
          <p:cNvSpPr/>
          <p:nvPr/>
        </p:nvSpPr>
        <p:spPr>
          <a:xfrm>
            <a:off x="1674333" y="1310925"/>
            <a:ext cx="209508" cy="194637"/>
          </a:xfrm>
          <a:prstGeom prst="ellipse">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127" name="楕円 126">
            <a:extLst>
              <a:ext uri="{FF2B5EF4-FFF2-40B4-BE49-F238E27FC236}">
                <a16:creationId xmlns:a16="http://schemas.microsoft.com/office/drawing/2014/main" id="{FE73BADF-B075-40A0-A355-EBA5FBCB8D0F}"/>
              </a:ext>
            </a:extLst>
          </p:cNvPr>
          <p:cNvSpPr/>
          <p:nvPr/>
        </p:nvSpPr>
        <p:spPr>
          <a:xfrm>
            <a:off x="1883841" y="1332043"/>
            <a:ext cx="209508" cy="194637"/>
          </a:xfrm>
          <a:prstGeom prst="ellipse">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128" name="楕円 127">
            <a:extLst>
              <a:ext uri="{FF2B5EF4-FFF2-40B4-BE49-F238E27FC236}">
                <a16:creationId xmlns:a16="http://schemas.microsoft.com/office/drawing/2014/main" id="{3C1BD466-38D8-FC07-87F9-6C2DC6B00CA0}"/>
              </a:ext>
            </a:extLst>
          </p:cNvPr>
          <p:cNvSpPr/>
          <p:nvPr/>
        </p:nvSpPr>
        <p:spPr>
          <a:xfrm>
            <a:off x="1464825" y="2038072"/>
            <a:ext cx="209508" cy="194637"/>
          </a:xfrm>
          <a:prstGeom prst="ellipse">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129" name="楕円 128">
            <a:extLst>
              <a:ext uri="{FF2B5EF4-FFF2-40B4-BE49-F238E27FC236}">
                <a16:creationId xmlns:a16="http://schemas.microsoft.com/office/drawing/2014/main" id="{D4E7BDD3-8799-8B1A-AC18-D375198A05E7}"/>
              </a:ext>
            </a:extLst>
          </p:cNvPr>
          <p:cNvSpPr/>
          <p:nvPr/>
        </p:nvSpPr>
        <p:spPr>
          <a:xfrm>
            <a:off x="6661501" y="4028327"/>
            <a:ext cx="209508" cy="22269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130" name="楕円 129">
            <a:extLst>
              <a:ext uri="{FF2B5EF4-FFF2-40B4-BE49-F238E27FC236}">
                <a16:creationId xmlns:a16="http://schemas.microsoft.com/office/drawing/2014/main" id="{5625F45E-5596-E206-9C5E-A3B8C0CD41B0}"/>
              </a:ext>
            </a:extLst>
          </p:cNvPr>
          <p:cNvSpPr/>
          <p:nvPr/>
        </p:nvSpPr>
        <p:spPr>
          <a:xfrm>
            <a:off x="1527538" y="2165370"/>
            <a:ext cx="209508" cy="194637"/>
          </a:xfrm>
          <a:prstGeom prst="ellipse">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131" name="楕円 130">
            <a:extLst>
              <a:ext uri="{FF2B5EF4-FFF2-40B4-BE49-F238E27FC236}">
                <a16:creationId xmlns:a16="http://schemas.microsoft.com/office/drawing/2014/main" id="{2E81BE27-85DD-9489-47A0-BC2B097B571E}"/>
              </a:ext>
            </a:extLst>
          </p:cNvPr>
          <p:cNvSpPr/>
          <p:nvPr/>
        </p:nvSpPr>
        <p:spPr>
          <a:xfrm>
            <a:off x="2641717" y="3924684"/>
            <a:ext cx="209508" cy="194637"/>
          </a:xfrm>
          <a:prstGeom prst="ellipse">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132" name="楕円 131">
            <a:extLst>
              <a:ext uri="{FF2B5EF4-FFF2-40B4-BE49-F238E27FC236}">
                <a16:creationId xmlns:a16="http://schemas.microsoft.com/office/drawing/2014/main" id="{5E73DC34-041E-B6B2-C629-A7ABDFB21B8C}"/>
              </a:ext>
            </a:extLst>
          </p:cNvPr>
          <p:cNvSpPr/>
          <p:nvPr/>
        </p:nvSpPr>
        <p:spPr>
          <a:xfrm>
            <a:off x="4332688" y="4318310"/>
            <a:ext cx="190490" cy="19330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133" name="楕円 132">
            <a:extLst>
              <a:ext uri="{FF2B5EF4-FFF2-40B4-BE49-F238E27FC236}">
                <a16:creationId xmlns:a16="http://schemas.microsoft.com/office/drawing/2014/main" id="{7370307E-244F-A25F-8E8D-51BF1957A6D6}"/>
              </a:ext>
            </a:extLst>
          </p:cNvPr>
          <p:cNvSpPr/>
          <p:nvPr/>
        </p:nvSpPr>
        <p:spPr>
          <a:xfrm>
            <a:off x="4318111" y="4107666"/>
            <a:ext cx="190490" cy="19330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134" name="楕円 133">
            <a:extLst>
              <a:ext uri="{FF2B5EF4-FFF2-40B4-BE49-F238E27FC236}">
                <a16:creationId xmlns:a16="http://schemas.microsoft.com/office/drawing/2014/main" id="{513B8902-1F0E-CEF3-BBC4-E721ACD23501}"/>
              </a:ext>
            </a:extLst>
          </p:cNvPr>
          <p:cNvSpPr/>
          <p:nvPr/>
        </p:nvSpPr>
        <p:spPr>
          <a:xfrm>
            <a:off x="4510273" y="4318312"/>
            <a:ext cx="190490" cy="19330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135" name="楕円 134">
            <a:extLst>
              <a:ext uri="{FF2B5EF4-FFF2-40B4-BE49-F238E27FC236}">
                <a16:creationId xmlns:a16="http://schemas.microsoft.com/office/drawing/2014/main" id="{144C4300-DF24-56E5-6EF0-8B95732897DF}"/>
              </a:ext>
            </a:extLst>
          </p:cNvPr>
          <p:cNvSpPr/>
          <p:nvPr/>
        </p:nvSpPr>
        <p:spPr>
          <a:xfrm>
            <a:off x="5152040" y="4439672"/>
            <a:ext cx="190490" cy="19330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136" name="楕円 135">
            <a:extLst>
              <a:ext uri="{FF2B5EF4-FFF2-40B4-BE49-F238E27FC236}">
                <a16:creationId xmlns:a16="http://schemas.microsoft.com/office/drawing/2014/main" id="{364C6C6B-AC67-8179-2ED0-C1E532ECC15B}"/>
              </a:ext>
            </a:extLst>
          </p:cNvPr>
          <p:cNvSpPr/>
          <p:nvPr/>
        </p:nvSpPr>
        <p:spPr>
          <a:xfrm>
            <a:off x="6479940" y="4220994"/>
            <a:ext cx="173889" cy="194637"/>
          </a:xfrm>
          <a:prstGeom prst="ellipse">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137" name="楕円 136">
            <a:extLst>
              <a:ext uri="{FF2B5EF4-FFF2-40B4-BE49-F238E27FC236}">
                <a16:creationId xmlns:a16="http://schemas.microsoft.com/office/drawing/2014/main" id="{F0A2ED30-FEAC-8B86-6984-06A308875730}"/>
              </a:ext>
            </a:extLst>
          </p:cNvPr>
          <p:cNvSpPr/>
          <p:nvPr/>
        </p:nvSpPr>
        <p:spPr>
          <a:xfrm>
            <a:off x="6851601" y="4254281"/>
            <a:ext cx="173889" cy="194637"/>
          </a:xfrm>
          <a:prstGeom prst="ellipse">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138" name="楕円 137">
            <a:extLst>
              <a:ext uri="{FF2B5EF4-FFF2-40B4-BE49-F238E27FC236}">
                <a16:creationId xmlns:a16="http://schemas.microsoft.com/office/drawing/2014/main" id="{FA0B62B4-A3A7-9E2A-BA53-F6818AB28582}"/>
              </a:ext>
            </a:extLst>
          </p:cNvPr>
          <p:cNvSpPr/>
          <p:nvPr/>
        </p:nvSpPr>
        <p:spPr>
          <a:xfrm>
            <a:off x="6496567" y="3694117"/>
            <a:ext cx="237584" cy="242233"/>
          </a:xfrm>
          <a:prstGeom prst="ellipse">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139" name="楕円 138">
            <a:extLst>
              <a:ext uri="{FF2B5EF4-FFF2-40B4-BE49-F238E27FC236}">
                <a16:creationId xmlns:a16="http://schemas.microsoft.com/office/drawing/2014/main" id="{87AEDA65-D7BF-133D-BC24-529F78D6E771}"/>
              </a:ext>
            </a:extLst>
          </p:cNvPr>
          <p:cNvSpPr/>
          <p:nvPr/>
        </p:nvSpPr>
        <p:spPr>
          <a:xfrm>
            <a:off x="6751816" y="4081687"/>
            <a:ext cx="173889" cy="194637"/>
          </a:xfrm>
          <a:prstGeom prst="ellipse">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140" name="楕円 139">
            <a:extLst>
              <a:ext uri="{FF2B5EF4-FFF2-40B4-BE49-F238E27FC236}">
                <a16:creationId xmlns:a16="http://schemas.microsoft.com/office/drawing/2014/main" id="{BE5F8793-3791-9E49-F106-EAB451EF42C4}"/>
              </a:ext>
            </a:extLst>
          </p:cNvPr>
          <p:cNvSpPr/>
          <p:nvPr/>
        </p:nvSpPr>
        <p:spPr>
          <a:xfrm>
            <a:off x="7113218" y="3721959"/>
            <a:ext cx="173889" cy="194637"/>
          </a:xfrm>
          <a:prstGeom prst="ellipse">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141" name="楕円 140">
            <a:extLst>
              <a:ext uri="{FF2B5EF4-FFF2-40B4-BE49-F238E27FC236}">
                <a16:creationId xmlns:a16="http://schemas.microsoft.com/office/drawing/2014/main" id="{79EE11B0-7E88-55BD-14D4-419AAFDE67D1}"/>
              </a:ext>
            </a:extLst>
          </p:cNvPr>
          <p:cNvSpPr/>
          <p:nvPr/>
        </p:nvSpPr>
        <p:spPr>
          <a:xfrm>
            <a:off x="7573594" y="2514127"/>
            <a:ext cx="173889" cy="194637"/>
          </a:xfrm>
          <a:prstGeom prst="ellipse">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142" name="楕円 141">
            <a:extLst>
              <a:ext uri="{FF2B5EF4-FFF2-40B4-BE49-F238E27FC236}">
                <a16:creationId xmlns:a16="http://schemas.microsoft.com/office/drawing/2014/main" id="{C07B845F-3DFD-0053-4596-F58AE8386D37}"/>
              </a:ext>
            </a:extLst>
          </p:cNvPr>
          <p:cNvSpPr/>
          <p:nvPr/>
        </p:nvSpPr>
        <p:spPr>
          <a:xfrm>
            <a:off x="5261624" y="4195419"/>
            <a:ext cx="190490" cy="19330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143" name="楕円 142">
            <a:extLst>
              <a:ext uri="{FF2B5EF4-FFF2-40B4-BE49-F238E27FC236}">
                <a16:creationId xmlns:a16="http://schemas.microsoft.com/office/drawing/2014/main" id="{726FD5E4-91C2-325F-FCE2-10A494CC1291}"/>
              </a:ext>
            </a:extLst>
          </p:cNvPr>
          <p:cNvSpPr/>
          <p:nvPr/>
        </p:nvSpPr>
        <p:spPr>
          <a:xfrm>
            <a:off x="4448026" y="4154365"/>
            <a:ext cx="190490" cy="19330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144" name="楕円 143">
            <a:extLst>
              <a:ext uri="{FF2B5EF4-FFF2-40B4-BE49-F238E27FC236}">
                <a16:creationId xmlns:a16="http://schemas.microsoft.com/office/drawing/2014/main" id="{68D043A4-F1F4-A142-62BB-BA85390479ED}"/>
              </a:ext>
            </a:extLst>
          </p:cNvPr>
          <p:cNvSpPr/>
          <p:nvPr/>
        </p:nvSpPr>
        <p:spPr>
          <a:xfrm>
            <a:off x="3004905" y="3936350"/>
            <a:ext cx="209508" cy="194637"/>
          </a:xfrm>
          <a:prstGeom prst="ellipse">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163" name="楕円 162">
            <a:extLst>
              <a:ext uri="{FF2B5EF4-FFF2-40B4-BE49-F238E27FC236}">
                <a16:creationId xmlns:a16="http://schemas.microsoft.com/office/drawing/2014/main" id="{1ADC1BA9-6EAA-1209-8BC5-77B6FFC0160B}"/>
              </a:ext>
            </a:extLst>
          </p:cNvPr>
          <p:cNvSpPr/>
          <p:nvPr/>
        </p:nvSpPr>
        <p:spPr>
          <a:xfrm>
            <a:off x="6415500" y="3369753"/>
            <a:ext cx="209508" cy="222692"/>
          </a:xfrm>
          <a:prstGeom prst="ellipse">
            <a:avLst/>
          </a:prstGeom>
          <a:solidFill>
            <a:srgbClr val="FF7D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164" name="楕円 163">
            <a:extLst>
              <a:ext uri="{FF2B5EF4-FFF2-40B4-BE49-F238E27FC236}">
                <a16:creationId xmlns:a16="http://schemas.microsoft.com/office/drawing/2014/main" id="{90C11244-0757-A2C4-A6D1-2704277A3006}"/>
              </a:ext>
            </a:extLst>
          </p:cNvPr>
          <p:cNvSpPr/>
          <p:nvPr/>
        </p:nvSpPr>
        <p:spPr>
          <a:xfrm>
            <a:off x="5056795" y="4144581"/>
            <a:ext cx="190490" cy="193308"/>
          </a:xfrm>
          <a:prstGeom prst="ellipse">
            <a:avLst/>
          </a:prstGeom>
          <a:solidFill>
            <a:srgbClr val="FF7D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165" name="楕円 164">
            <a:extLst>
              <a:ext uri="{FF2B5EF4-FFF2-40B4-BE49-F238E27FC236}">
                <a16:creationId xmlns:a16="http://schemas.microsoft.com/office/drawing/2014/main" id="{C81F9880-6450-EEB5-81F0-B029D654616D}"/>
              </a:ext>
            </a:extLst>
          </p:cNvPr>
          <p:cNvSpPr/>
          <p:nvPr/>
        </p:nvSpPr>
        <p:spPr>
          <a:xfrm>
            <a:off x="6665314" y="3682138"/>
            <a:ext cx="388881" cy="381055"/>
          </a:xfrm>
          <a:prstGeom prst="ellipse">
            <a:avLst/>
          </a:prstGeom>
          <a:solidFill>
            <a:srgbClr val="FF7D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166" name="楕円 165">
            <a:extLst>
              <a:ext uri="{FF2B5EF4-FFF2-40B4-BE49-F238E27FC236}">
                <a16:creationId xmlns:a16="http://schemas.microsoft.com/office/drawing/2014/main" id="{35FE105F-E651-B424-F966-DB9331E0C110}"/>
              </a:ext>
            </a:extLst>
          </p:cNvPr>
          <p:cNvSpPr/>
          <p:nvPr/>
        </p:nvSpPr>
        <p:spPr>
          <a:xfrm>
            <a:off x="6520254" y="3924684"/>
            <a:ext cx="209508" cy="194637"/>
          </a:xfrm>
          <a:prstGeom prst="ellipse">
            <a:avLst/>
          </a:prstGeom>
          <a:solidFill>
            <a:srgbClr val="FF7DD4"/>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167" name="楕円 166">
            <a:extLst>
              <a:ext uri="{FF2B5EF4-FFF2-40B4-BE49-F238E27FC236}">
                <a16:creationId xmlns:a16="http://schemas.microsoft.com/office/drawing/2014/main" id="{756E6E28-BEB7-192B-EF72-95C175BCF879}"/>
              </a:ext>
            </a:extLst>
          </p:cNvPr>
          <p:cNvSpPr/>
          <p:nvPr/>
        </p:nvSpPr>
        <p:spPr>
          <a:xfrm>
            <a:off x="6878759" y="4089782"/>
            <a:ext cx="209508" cy="194637"/>
          </a:xfrm>
          <a:prstGeom prst="ellipse">
            <a:avLst/>
          </a:prstGeom>
          <a:solidFill>
            <a:srgbClr val="FF7DD4"/>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168" name="楕円 167">
            <a:extLst>
              <a:ext uri="{FF2B5EF4-FFF2-40B4-BE49-F238E27FC236}">
                <a16:creationId xmlns:a16="http://schemas.microsoft.com/office/drawing/2014/main" id="{4D9D7AFE-F54B-3CFA-06AB-37A2B8170DA1}"/>
              </a:ext>
            </a:extLst>
          </p:cNvPr>
          <p:cNvSpPr/>
          <p:nvPr/>
        </p:nvSpPr>
        <p:spPr>
          <a:xfrm>
            <a:off x="4548762" y="3795781"/>
            <a:ext cx="209507" cy="194637"/>
          </a:xfrm>
          <a:prstGeom prst="ellipse">
            <a:avLst/>
          </a:prstGeom>
          <a:solidFill>
            <a:srgbClr val="FF7DD4"/>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169" name="楕円 168">
            <a:extLst>
              <a:ext uri="{FF2B5EF4-FFF2-40B4-BE49-F238E27FC236}">
                <a16:creationId xmlns:a16="http://schemas.microsoft.com/office/drawing/2014/main" id="{07B4D013-3758-1716-652E-35B5B092DC46}"/>
              </a:ext>
            </a:extLst>
          </p:cNvPr>
          <p:cNvSpPr/>
          <p:nvPr/>
        </p:nvSpPr>
        <p:spPr>
          <a:xfrm>
            <a:off x="4700763" y="6247166"/>
            <a:ext cx="173889" cy="194637"/>
          </a:xfrm>
          <a:prstGeom prst="ellipse">
            <a:avLst/>
          </a:prstGeom>
          <a:solidFill>
            <a:srgbClr val="FF7DD4"/>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170" name="楕円 169">
            <a:extLst>
              <a:ext uri="{FF2B5EF4-FFF2-40B4-BE49-F238E27FC236}">
                <a16:creationId xmlns:a16="http://schemas.microsoft.com/office/drawing/2014/main" id="{7D46A43C-D331-1922-EF4D-CA6DDA22ED0F}"/>
              </a:ext>
            </a:extLst>
          </p:cNvPr>
          <p:cNvSpPr/>
          <p:nvPr/>
        </p:nvSpPr>
        <p:spPr>
          <a:xfrm>
            <a:off x="6625008" y="3962246"/>
            <a:ext cx="209508" cy="222692"/>
          </a:xfrm>
          <a:prstGeom prst="ellipse">
            <a:avLst/>
          </a:prstGeom>
          <a:solidFill>
            <a:srgbClr val="FF7D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171" name="楕円 170">
            <a:extLst>
              <a:ext uri="{FF2B5EF4-FFF2-40B4-BE49-F238E27FC236}">
                <a16:creationId xmlns:a16="http://schemas.microsoft.com/office/drawing/2014/main" id="{4213DBD6-4C63-3301-B7CE-B12E09364E84}"/>
              </a:ext>
            </a:extLst>
          </p:cNvPr>
          <p:cNvSpPr/>
          <p:nvPr/>
        </p:nvSpPr>
        <p:spPr>
          <a:xfrm>
            <a:off x="1674333" y="4179005"/>
            <a:ext cx="209508" cy="194637"/>
          </a:xfrm>
          <a:prstGeom prst="ellipse">
            <a:avLst/>
          </a:prstGeom>
          <a:solidFill>
            <a:srgbClr val="FF7DD4"/>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172" name="楕円 171">
            <a:extLst>
              <a:ext uri="{FF2B5EF4-FFF2-40B4-BE49-F238E27FC236}">
                <a16:creationId xmlns:a16="http://schemas.microsoft.com/office/drawing/2014/main" id="{500DE303-0301-053F-925F-664D16C61DFA}"/>
              </a:ext>
            </a:extLst>
          </p:cNvPr>
          <p:cNvSpPr/>
          <p:nvPr/>
        </p:nvSpPr>
        <p:spPr>
          <a:xfrm>
            <a:off x="4372596" y="4201619"/>
            <a:ext cx="190490" cy="193308"/>
          </a:xfrm>
          <a:prstGeom prst="ellipse">
            <a:avLst/>
          </a:prstGeom>
          <a:solidFill>
            <a:srgbClr val="FF7D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173" name="楕円 172">
            <a:extLst>
              <a:ext uri="{FF2B5EF4-FFF2-40B4-BE49-F238E27FC236}">
                <a16:creationId xmlns:a16="http://schemas.microsoft.com/office/drawing/2014/main" id="{8E1F89D0-CEE1-6086-6A8D-96C1BF8A40B2}"/>
              </a:ext>
            </a:extLst>
          </p:cNvPr>
          <p:cNvSpPr/>
          <p:nvPr/>
        </p:nvSpPr>
        <p:spPr>
          <a:xfrm>
            <a:off x="6479940" y="4220994"/>
            <a:ext cx="173889" cy="194637"/>
          </a:xfrm>
          <a:prstGeom prst="ellipse">
            <a:avLst/>
          </a:prstGeom>
          <a:solidFill>
            <a:srgbClr val="FF7DD4"/>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174" name="楕円 173">
            <a:extLst>
              <a:ext uri="{FF2B5EF4-FFF2-40B4-BE49-F238E27FC236}">
                <a16:creationId xmlns:a16="http://schemas.microsoft.com/office/drawing/2014/main" id="{42BD1A06-8FB5-526C-6BD2-7412F2DD3AEB}"/>
              </a:ext>
            </a:extLst>
          </p:cNvPr>
          <p:cNvSpPr/>
          <p:nvPr/>
        </p:nvSpPr>
        <p:spPr>
          <a:xfrm>
            <a:off x="6770651" y="4236327"/>
            <a:ext cx="173889" cy="194637"/>
          </a:xfrm>
          <a:prstGeom prst="ellipse">
            <a:avLst/>
          </a:prstGeom>
          <a:solidFill>
            <a:srgbClr val="FF7DD4"/>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175" name="楕円 174">
            <a:extLst>
              <a:ext uri="{FF2B5EF4-FFF2-40B4-BE49-F238E27FC236}">
                <a16:creationId xmlns:a16="http://schemas.microsoft.com/office/drawing/2014/main" id="{B445FDAA-F6C1-A9DE-FBEE-24A729F41555}"/>
              </a:ext>
            </a:extLst>
          </p:cNvPr>
          <p:cNvSpPr/>
          <p:nvPr/>
        </p:nvSpPr>
        <p:spPr>
          <a:xfrm>
            <a:off x="6766613" y="3491883"/>
            <a:ext cx="237584" cy="242233"/>
          </a:xfrm>
          <a:prstGeom prst="ellipse">
            <a:avLst/>
          </a:prstGeom>
          <a:solidFill>
            <a:srgbClr val="FF7DD4"/>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176" name="楕円 175">
            <a:extLst>
              <a:ext uri="{FF2B5EF4-FFF2-40B4-BE49-F238E27FC236}">
                <a16:creationId xmlns:a16="http://schemas.microsoft.com/office/drawing/2014/main" id="{FE98652C-B943-6D7D-AB5C-A0868E7ECE79}"/>
              </a:ext>
            </a:extLst>
          </p:cNvPr>
          <p:cNvSpPr/>
          <p:nvPr/>
        </p:nvSpPr>
        <p:spPr>
          <a:xfrm>
            <a:off x="6751816" y="4081687"/>
            <a:ext cx="173889" cy="194637"/>
          </a:xfrm>
          <a:prstGeom prst="ellipse">
            <a:avLst/>
          </a:prstGeom>
          <a:solidFill>
            <a:srgbClr val="FF7DD4"/>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177" name="楕円 176">
            <a:extLst>
              <a:ext uri="{FF2B5EF4-FFF2-40B4-BE49-F238E27FC236}">
                <a16:creationId xmlns:a16="http://schemas.microsoft.com/office/drawing/2014/main" id="{EA3EA243-77E3-19A5-D8ED-E2741DC10B9A}"/>
              </a:ext>
            </a:extLst>
          </p:cNvPr>
          <p:cNvSpPr/>
          <p:nvPr/>
        </p:nvSpPr>
        <p:spPr>
          <a:xfrm>
            <a:off x="7100330" y="3819513"/>
            <a:ext cx="173889" cy="194637"/>
          </a:xfrm>
          <a:prstGeom prst="ellipse">
            <a:avLst/>
          </a:prstGeom>
          <a:solidFill>
            <a:srgbClr val="FF7DD4"/>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178" name="楕円 177">
            <a:extLst>
              <a:ext uri="{FF2B5EF4-FFF2-40B4-BE49-F238E27FC236}">
                <a16:creationId xmlns:a16="http://schemas.microsoft.com/office/drawing/2014/main" id="{033892D3-CFE7-509D-3B1D-C7D84891A7B5}"/>
              </a:ext>
            </a:extLst>
          </p:cNvPr>
          <p:cNvSpPr/>
          <p:nvPr/>
        </p:nvSpPr>
        <p:spPr>
          <a:xfrm>
            <a:off x="6506404" y="3699719"/>
            <a:ext cx="173889" cy="194637"/>
          </a:xfrm>
          <a:prstGeom prst="ellipse">
            <a:avLst/>
          </a:prstGeom>
          <a:solidFill>
            <a:srgbClr val="FF7DD4"/>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179" name="楕円 178">
            <a:extLst>
              <a:ext uri="{FF2B5EF4-FFF2-40B4-BE49-F238E27FC236}">
                <a16:creationId xmlns:a16="http://schemas.microsoft.com/office/drawing/2014/main" id="{A8561855-0071-8F05-D807-A5E26D98A906}"/>
              </a:ext>
            </a:extLst>
          </p:cNvPr>
          <p:cNvSpPr/>
          <p:nvPr/>
        </p:nvSpPr>
        <p:spPr>
          <a:xfrm>
            <a:off x="5302032" y="4276324"/>
            <a:ext cx="190490" cy="193308"/>
          </a:xfrm>
          <a:prstGeom prst="ellipse">
            <a:avLst/>
          </a:prstGeom>
          <a:solidFill>
            <a:srgbClr val="FF7D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180" name="楕円 179">
            <a:extLst>
              <a:ext uri="{FF2B5EF4-FFF2-40B4-BE49-F238E27FC236}">
                <a16:creationId xmlns:a16="http://schemas.microsoft.com/office/drawing/2014/main" id="{1DA9B2ED-0880-3175-6605-628BC3FD5DFF}"/>
              </a:ext>
            </a:extLst>
          </p:cNvPr>
          <p:cNvSpPr/>
          <p:nvPr/>
        </p:nvSpPr>
        <p:spPr>
          <a:xfrm>
            <a:off x="4590460" y="4372978"/>
            <a:ext cx="190490" cy="193308"/>
          </a:xfrm>
          <a:prstGeom prst="ellipse">
            <a:avLst/>
          </a:prstGeom>
          <a:solidFill>
            <a:srgbClr val="FF7D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181" name="楕円 180">
            <a:extLst>
              <a:ext uri="{FF2B5EF4-FFF2-40B4-BE49-F238E27FC236}">
                <a16:creationId xmlns:a16="http://schemas.microsoft.com/office/drawing/2014/main" id="{E62B30DD-2B1B-2B79-B03D-F2C7239A2B95}"/>
              </a:ext>
            </a:extLst>
          </p:cNvPr>
          <p:cNvSpPr/>
          <p:nvPr/>
        </p:nvSpPr>
        <p:spPr>
          <a:xfrm>
            <a:off x="6415500" y="3369753"/>
            <a:ext cx="209508" cy="222692"/>
          </a:xfrm>
          <a:prstGeom prst="ellipse">
            <a:avLst/>
          </a:prstGeom>
          <a:solidFill>
            <a:srgbClr val="A5E25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182" name="楕円 181">
            <a:extLst>
              <a:ext uri="{FF2B5EF4-FFF2-40B4-BE49-F238E27FC236}">
                <a16:creationId xmlns:a16="http://schemas.microsoft.com/office/drawing/2014/main" id="{68F57D2E-762C-8487-A72A-383ACD164F0C}"/>
              </a:ext>
            </a:extLst>
          </p:cNvPr>
          <p:cNvSpPr/>
          <p:nvPr/>
        </p:nvSpPr>
        <p:spPr>
          <a:xfrm>
            <a:off x="5156025" y="4078318"/>
            <a:ext cx="190490" cy="193308"/>
          </a:xfrm>
          <a:prstGeom prst="ellipse">
            <a:avLst/>
          </a:prstGeom>
          <a:solidFill>
            <a:srgbClr val="A5E25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183" name="楕円 182">
            <a:extLst>
              <a:ext uri="{FF2B5EF4-FFF2-40B4-BE49-F238E27FC236}">
                <a16:creationId xmlns:a16="http://schemas.microsoft.com/office/drawing/2014/main" id="{FAA61034-960A-1DFC-669C-E9D138820DAE}"/>
              </a:ext>
            </a:extLst>
          </p:cNvPr>
          <p:cNvSpPr/>
          <p:nvPr/>
        </p:nvSpPr>
        <p:spPr>
          <a:xfrm>
            <a:off x="6868622" y="3839921"/>
            <a:ext cx="388881" cy="381055"/>
          </a:xfrm>
          <a:prstGeom prst="ellipse">
            <a:avLst/>
          </a:prstGeom>
          <a:solidFill>
            <a:srgbClr val="A5E25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184" name="楕円 183">
            <a:extLst>
              <a:ext uri="{FF2B5EF4-FFF2-40B4-BE49-F238E27FC236}">
                <a16:creationId xmlns:a16="http://schemas.microsoft.com/office/drawing/2014/main" id="{46BE517F-6572-636A-A310-0FF38AD65323}"/>
              </a:ext>
            </a:extLst>
          </p:cNvPr>
          <p:cNvSpPr/>
          <p:nvPr/>
        </p:nvSpPr>
        <p:spPr>
          <a:xfrm>
            <a:off x="6520254" y="3924684"/>
            <a:ext cx="209508" cy="194637"/>
          </a:xfrm>
          <a:prstGeom prst="ellipse">
            <a:avLst/>
          </a:prstGeom>
          <a:solidFill>
            <a:srgbClr val="A5E25C"/>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185" name="楕円 184">
            <a:extLst>
              <a:ext uri="{FF2B5EF4-FFF2-40B4-BE49-F238E27FC236}">
                <a16:creationId xmlns:a16="http://schemas.microsoft.com/office/drawing/2014/main" id="{F72EA835-1244-0931-8A79-3CA29049EBB2}"/>
              </a:ext>
            </a:extLst>
          </p:cNvPr>
          <p:cNvSpPr/>
          <p:nvPr/>
        </p:nvSpPr>
        <p:spPr>
          <a:xfrm>
            <a:off x="7259435" y="5438409"/>
            <a:ext cx="260749" cy="272642"/>
          </a:xfrm>
          <a:prstGeom prst="ellipse">
            <a:avLst/>
          </a:prstGeom>
          <a:solidFill>
            <a:srgbClr val="A5E25C"/>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186" name="楕円 185">
            <a:extLst>
              <a:ext uri="{FF2B5EF4-FFF2-40B4-BE49-F238E27FC236}">
                <a16:creationId xmlns:a16="http://schemas.microsoft.com/office/drawing/2014/main" id="{632E24D8-21D1-7411-D7B3-0B42FAAC517E}"/>
              </a:ext>
            </a:extLst>
          </p:cNvPr>
          <p:cNvSpPr/>
          <p:nvPr/>
        </p:nvSpPr>
        <p:spPr>
          <a:xfrm>
            <a:off x="4548762" y="3795781"/>
            <a:ext cx="209507" cy="194637"/>
          </a:xfrm>
          <a:prstGeom prst="ellipse">
            <a:avLst/>
          </a:prstGeom>
          <a:solidFill>
            <a:srgbClr val="A5E25C"/>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187" name="楕円 186">
            <a:extLst>
              <a:ext uri="{FF2B5EF4-FFF2-40B4-BE49-F238E27FC236}">
                <a16:creationId xmlns:a16="http://schemas.microsoft.com/office/drawing/2014/main" id="{9C1CB27A-CF75-2331-9094-E516C25FE16B}"/>
              </a:ext>
            </a:extLst>
          </p:cNvPr>
          <p:cNvSpPr/>
          <p:nvPr/>
        </p:nvSpPr>
        <p:spPr>
          <a:xfrm>
            <a:off x="6625008" y="3962246"/>
            <a:ext cx="209508" cy="222692"/>
          </a:xfrm>
          <a:prstGeom prst="ellipse">
            <a:avLst/>
          </a:prstGeom>
          <a:solidFill>
            <a:srgbClr val="A5E25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188" name="楕円 187">
            <a:extLst>
              <a:ext uri="{FF2B5EF4-FFF2-40B4-BE49-F238E27FC236}">
                <a16:creationId xmlns:a16="http://schemas.microsoft.com/office/drawing/2014/main" id="{0B3EAF32-087D-7E8D-0A3E-7DE08DDBB211}"/>
              </a:ext>
            </a:extLst>
          </p:cNvPr>
          <p:cNvSpPr/>
          <p:nvPr/>
        </p:nvSpPr>
        <p:spPr>
          <a:xfrm>
            <a:off x="2561518" y="4528651"/>
            <a:ext cx="209508" cy="194637"/>
          </a:xfrm>
          <a:prstGeom prst="ellipse">
            <a:avLst/>
          </a:prstGeom>
          <a:solidFill>
            <a:srgbClr val="A5E25C"/>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189" name="楕円 188">
            <a:extLst>
              <a:ext uri="{FF2B5EF4-FFF2-40B4-BE49-F238E27FC236}">
                <a16:creationId xmlns:a16="http://schemas.microsoft.com/office/drawing/2014/main" id="{17E0696F-323F-8C74-1753-14F0DEC4A638}"/>
              </a:ext>
            </a:extLst>
          </p:cNvPr>
          <p:cNvSpPr/>
          <p:nvPr/>
        </p:nvSpPr>
        <p:spPr>
          <a:xfrm>
            <a:off x="4476755" y="4318977"/>
            <a:ext cx="190490" cy="193308"/>
          </a:xfrm>
          <a:prstGeom prst="ellipse">
            <a:avLst/>
          </a:prstGeom>
          <a:solidFill>
            <a:srgbClr val="A5E25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190" name="楕円 189">
            <a:extLst>
              <a:ext uri="{FF2B5EF4-FFF2-40B4-BE49-F238E27FC236}">
                <a16:creationId xmlns:a16="http://schemas.microsoft.com/office/drawing/2014/main" id="{40BC325B-E550-D00C-3259-909D183A8B49}"/>
              </a:ext>
            </a:extLst>
          </p:cNvPr>
          <p:cNvSpPr/>
          <p:nvPr/>
        </p:nvSpPr>
        <p:spPr>
          <a:xfrm>
            <a:off x="6479940" y="4220994"/>
            <a:ext cx="173889" cy="194637"/>
          </a:xfrm>
          <a:prstGeom prst="ellipse">
            <a:avLst/>
          </a:prstGeom>
          <a:solidFill>
            <a:srgbClr val="A5E25C"/>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191" name="楕円 190">
            <a:extLst>
              <a:ext uri="{FF2B5EF4-FFF2-40B4-BE49-F238E27FC236}">
                <a16:creationId xmlns:a16="http://schemas.microsoft.com/office/drawing/2014/main" id="{182DFC99-BA7B-42B5-AA00-A9FF2CB051BB}"/>
              </a:ext>
            </a:extLst>
          </p:cNvPr>
          <p:cNvSpPr/>
          <p:nvPr/>
        </p:nvSpPr>
        <p:spPr>
          <a:xfrm>
            <a:off x="6824658" y="4337889"/>
            <a:ext cx="153321" cy="193308"/>
          </a:xfrm>
          <a:prstGeom prst="ellipse">
            <a:avLst/>
          </a:prstGeom>
          <a:solidFill>
            <a:srgbClr val="A5E25C"/>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192" name="楕円 191">
            <a:extLst>
              <a:ext uri="{FF2B5EF4-FFF2-40B4-BE49-F238E27FC236}">
                <a16:creationId xmlns:a16="http://schemas.microsoft.com/office/drawing/2014/main" id="{764DCD5B-17DF-2A88-189C-23C50B3A1BDB}"/>
              </a:ext>
            </a:extLst>
          </p:cNvPr>
          <p:cNvSpPr/>
          <p:nvPr/>
        </p:nvSpPr>
        <p:spPr>
          <a:xfrm>
            <a:off x="7696003" y="2460493"/>
            <a:ext cx="237584" cy="242233"/>
          </a:xfrm>
          <a:prstGeom prst="ellipse">
            <a:avLst/>
          </a:prstGeom>
          <a:solidFill>
            <a:srgbClr val="A5E25C"/>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193" name="楕円 192">
            <a:extLst>
              <a:ext uri="{FF2B5EF4-FFF2-40B4-BE49-F238E27FC236}">
                <a16:creationId xmlns:a16="http://schemas.microsoft.com/office/drawing/2014/main" id="{F745D617-86EF-C3FC-8020-E442155CD2B0}"/>
              </a:ext>
            </a:extLst>
          </p:cNvPr>
          <p:cNvSpPr/>
          <p:nvPr/>
        </p:nvSpPr>
        <p:spPr>
          <a:xfrm>
            <a:off x="6751816" y="4081687"/>
            <a:ext cx="173889" cy="194637"/>
          </a:xfrm>
          <a:prstGeom prst="ellipse">
            <a:avLst/>
          </a:prstGeom>
          <a:solidFill>
            <a:srgbClr val="A5E25C"/>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194" name="楕円 193">
            <a:extLst>
              <a:ext uri="{FF2B5EF4-FFF2-40B4-BE49-F238E27FC236}">
                <a16:creationId xmlns:a16="http://schemas.microsoft.com/office/drawing/2014/main" id="{E0C3ED23-04A5-069E-8482-30CC8EAA6FD1}"/>
              </a:ext>
            </a:extLst>
          </p:cNvPr>
          <p:cNvSpPr/>
          <p:nvPr/>
        </p:nvSpPr>
        <p:spPr>
          <a:xfrm rot="1446789">
            <a:off x="7139442" y="3685356"/>
            <a:ext cx="173889" cy="194637"/>
          </a:xfrm>
          <a:prstGeom prst="ellipse">
            <a:avLst/>
          </a:prstGeom>
          <a:solidFill>
            <a:srgbClr val="A5E25C"/>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195" name="楕円 194">
            <a:extLst>
              <a:ext uri="{FF2B5EF4-FFF2-40B4-BE49-F238E27FC236}">
                <a16:creationId xmlns:a16="http://schemas.microsoft.com/office/drawing/2014/main" id="{61B0F994-4B23-D0DC-7582-73D7B20AC12F}"/>
              </a:ext>
            </a:extLst>
          </p:cNvPr>
          <p:cNvSpPr/>
          <p:nvPr/>
        </p:nvSpPr>
        <p:spPr>
          <a:xfrm>
            <a:off x="6506404" y="3699719"/>
            <a:ext cx="173889" cy="194637"/>
          </a:xfrm>
          <a:prstGeom prst="ellipse">
            <a:avLst/>
          </a:prstGeom>
          <a:solidFill>
            <a:srgbClr val="A5E25C"/>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196" name="楕円 195">
            <a:extLst>
              <a:ext uri="{FF2B5EF4-FFF2-40B4-BE49-F238E27FC236}">
                <a16:creationId xmlns:a16="http://schemas.microsoft.com/office/drawing/2014/main" id="{214F496C-E159-3167-9CCE-F8FE6551744D}"/>
              </a:ext>
            </a:extLst>
          </p:cNvPr>
          <p:cNvSpPr/>
          <p:nvPr/>
        </p:nvSpPr>
        <p:spPr>
          <a:xfrm>
            <a:off x="6539483" y="3873277"/>
            <a:ext cx="388881" cy="381055"/>
          </a:xfrm>
          <a:prstGeom prst="ellipse">
            <a:avLst/>
          </a:prstGeom>
          <a:solidFill>
            <a:srgbClr val="A5E25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197" name="楕円 196">
            <a:extLst>
              <a:ext uri="{FF2B5EF4-FFF2-40B4-BE49-F238E27FC236}">
                <a16:creationId xmlns:a16="http://schemas.microsoft.com/office/drawing/2014/main" id="{113E0366-C802-C86D-F368-FBE99507AC72}"/>
              </a:ext>
            </a:extLst>
          </p:cNvPr>
          <p:cNvSpPr/>
          <p:nvPr/>
        </p:nvSpPr>
        <p:spPr>
          <a:xfrm>
            <a:off x="6824657" y="3592445"/>
            <a:ext cx="323783" cy="351130"/>
          </a:xfrm>
          <a:prstGeom prst="ellipse">
            <a:avLst/>
          </a:prstGeom>
          <a:solidFill>
            <a:srgbClr val="A5E25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198" name="楕円 197">
            <a:extLst>
              <a:ext uri="{FF2B5EF4-FFF2-40B4-BE49-F238E27FC236}">
                <a16:creationId xmlns:a16="http://schemas.microsoft.com/office/drawing/2014/main" id="{E6C43DAB-3810-2659-C0F2-F73432C0936F}"/>
              </a:ext>
            </a:extLst>
          </p:cNvPr>
          <p:cNvSpPr/>
          <p:nvPr/>
        </p:nvSpPr>
        <p:spPr>
          <a:xfrm>
            <a:off x="4049731" y="4047779"/>
            <a:ext cx="190490" cy="193308"/>
          </a:xfrm>
          <a:prstGeom prst="ellipse">
            <a:avLst/>
          </a:prstGeom>
          <a:solidFill>
            <a:srgbClr val="A5E25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199" name="楕円 198">
            <a:extLst>
              <a:ext uri="{FF2B5EF4-FFF2-40B4-BE49-F238E27FC236}">
                <a16:creationId xmlns:a16="http://schemas.microsoft.com/office/drawing/2014/main" id="{F75E0DB5-2FCE-CB86-2712-B0D3C437927C}"/>
              </a:ext>
            </a:extLst>
          </p:cNvPr>
          <p:cNvSpPr/>
          <p:nvPr/>
        </p:nvSpPr>
        <p:spPr>
          <a:xfrm>
            <a:off x="3954486" y="4335343"/>
            <a:ext cx="190490" cy="193308"/>
          </a:xfrm>
          <a:prstGeom prst="ellipse">
            <a:avLst/>
          </a:prstGeom>
          <a:solidFill>
            <a:srgbClr val="A5E25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200" name="楕円 199">
            <a:extLst>
              <a:ext uri="{FF2B5EF4-FFF2-40B4-BE49-F238E27FC236}">
                <a16:creationId xmlns:a16="http://schemas.microsoft.com/office/drawing/2014/main" id="{27A5DEE4-A2A1-CC69-E32E-F0C6C892D882}"/>
              </a:ext>
            </a:extLst>
          </p:cNvPr>
          <p:cNvSpPr/>
          <p:nvPr/>
        </p:nvSpPr>
        <p:spPr>
          <a:xfrm>
            <a:off x="4476755" y="6207408"/>
            <a:ext cx="260749" cy="272642"/>
          </a:xfrm>
          <a:prstGeom prst="ellipse">
            <a:avLst/>
          </a:prstGeom>
          <a:solidFill>
            <a:srgbClr val="A5E25C"/>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226" name="楕円 225">
            <a:extLst>
              <a:ext uri="{FF2B5EF4-FFF2-40B4-BE49-F238E27FC236}">
                <a16:creationId xmlns:a16="http://schemas.microsoft.com/office/drawing/2014/main" id="{C9873766-8282-EDAA-7586-C364E3A60806}"/>
              </a:ext>
            </a:extLst>
          </p:cNvPr>
          <p:cNvSpPr/>
          <p:nvPr/>
        </p:nvSpPr>
        <p:spPr>
          <a:xfrm>
            <a:off x="6071417" y="3844376"/>
            <a:ext cx="209508" cy="222692"/>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227" name="楕円 226">
            <a:extLst>
              <a:ext uri="{FF2B5EF4-FFF2-40B4-BE49-F238E27FC236}">
                <a16:creationId xmlns:a16="http://schemas.microsoft.com/office/drawing/2014/main" id="{14D49D5B-4ACF-A910-6368-8B371428481A}"/>
              </a:ext>
            </a:extLst>
          </p:cNvPr>
          <p:cNvSpPr/>
          <p:nvPr/>
        </p:nvSpPr>
        <p:spPr>
          <a:xfrm>
            <a:off x="5260538" y="4060715"/>
            <a:ext cx="190490" cy="193308"/>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228" name="楕円 227">
            <a:extLst>
              <a:ext uri="{FF2B5EF4-FFF2-40B4-BE49-F238E27FC236}">
                <a16:creationId xmlns:a16="http://schemas.microsoft.com/office/drawing/2014/main" id="{43E70B5E-6AFB-3F59-5288-F8C32FDD0C29}"/>
              </a:ext>
            </a:extLst>
          </p:cNvPr>
          <p:cNvSpPr/>
          <p:nvPr/>
        </p:nvSpPr>
        <p:spPr>
          <a:xfrm>
            <a:off x="6729762" y="3653107"/>
            <a:ext cx="443031" cy="466214"/>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229" name="楕円 228">
            <a:extLst>
              <a:ext uri="{FF2B5EF4-FFF2-40B4-BE49-F238E27FC236}">
                <a16:creationId xmlns:a16="http://schemas.microsoft.com/office/drawing/2014/main" id="{E64FA51C-9B6A-BE82-4765-C4F0A6F55CB1}"/>
              </a:ext>
            </a:extLst>
          </p:cNvPr>
          <p:cNvSpPr/>
          <p:nvPr/>
        </p:nvSpPr>
        <p:spPr>
          <a:xfrm>
            <a:off x="6383840" y="3341728"/>
            <a:ext cx="209508" cy="194637"/>
          </a:xfrm>
          <a:prstGeom prst="ellipse">
            <a:avLst/>
          </a:prstGeom>
          <a:solidFill>
            <a:schemeClr val="accent4"/>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230" name="楕円 229">
            <a:extLst>
              <a:ext uri="{FF2B5EF4-FFF2-40B4-BE49-F238E27FC236}">
                <a16:creationId xmlns:a16="http://schemas.microsoft.com/office/drawing/2014/main" id="{65093D7B-6165-4082-8AB4-411F55C7293C}"/>
              </a:ext>
            </a:extLst>
          </p:cNvPr>
          <p:cNvSpPr/>
          <p:nvPr/>
        </p:nvSpPr>
        <p:spPr>
          <a:xfrm>
            <a:off x="7187274" y="5565825"/>
            <a:ext cx="260749" cy="272642"/>
          </a:xfrm>
          <a:prstGeom prst="ellipse">
            <a:avLst/>
          </a:prstGeom>
          <a:solidFill>
            <a:schemeClr val="accent4"/>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231" name="楕円 230">
            <a:extLst>
              <a:ext uri="{FF2B5EF4-FFF2-40B4-BE49-F238E27FC236}">
                <a16:creationId xmlns:a16="http://schemas.microsoft.com/office/drawing/2014/main" id="{4AD9A592-7A9F-4AEB-8C77-A6DC631CB81D}"/>
              </a:ext>
            </a:extLst>
          </p:cNvPr>
          <p:cNvSpPr/>
          <p:nvPr/>
        </p:nvSpPr>
        <p:spPr>
          <a:xfrm>
            <a:off x="5137008" y="3374150"/>
            <a:ext cx="209507" cy="194637"/>
          </a:xfrm>
          <a:prstGeom prst="ellipse">
            <a:avLst/>
          </a:prstGeom>
          <a:solidFill>
            <a:schemeClr val="accent4"/>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232" name="楕円 231">
            <a:extLst>
              <a:ext uri="{FF2B5EF4-FFF2-40B4-BE49-F238E27FC236}">
                <a16:creationId xmlns:a16="http://schemas.microsoft.com/office/drawing/2014/main" id="{2D77BB1C-F5F7-7388-F7E8-83013B4EFE10}"/>
              </a:ext>
            </a:extLst>
          </p:cNvPr>
          <p:cNvSpPr/>
          <p:nvPr/>
        </p:nvSpPr>
        <p:spPr>
          <a:xfrm>
            <a:off x="6412493" y="3822113"/>
            <a:ext cx="209508" cy="222692"/>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233" name="楕円 232">
            <a:extLst>
              <a:ext uri="{FF2B5EF4-FFF2-40B4-BE49-F238E27FC236}">
                <a16:creationId xmlns:a16="http://schemas.microsoft.com/office/drawing/2014/main" id="{6FB92742-172B-2DDA-E688-E3195E83858B}"/>
              </a:ext>
            </a:extLst>
          </p:cNvPr>
          <p:cNvSpPr/>
          <p:nvPr/>
        </p:nvSpPr>
        <p:spPr>
          <a:xfrm>
            <a:off x="2872648" y="4369465"/>
            <a:ext cx="209508" cy="194637"/>
          </a:xfrm>
          <a:prstGeom prst="ellipse">
            <a:avLst/>
          </a:prstGeom>
          <a:solidFill>
            <a:schemeClr val="accent4"/>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234" name="楕円 233">
            <a:extLst>
              <a:ext uri="{FF2B5EF4-FFF2-40B4-BE49-F238E27FC236}">
                <a16:creationId xmlns:a16="http://schemas.microsoft.com/office/drawing/2014/main" id="{510E2698-21D4-8CD8-C9C1-D2E1F6093B1E}"/>
              </a:ext>
            </a:extLst>
          </p:cNvPr>
          <p:cNvSpPr/>
          <p:nvPr/>
        </p:nvSpPr>
        <p:spPr>
          <a:xfrm>
            <a:off x="4551705" y="4318977"/>
            <a:ext cx="190490" cy="193308"/>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235" name="楕円 234">
            <a:extLst>
              <a:ext uri="{FF2B5EF4-FFF2-40B4-BE49-F238E27FC236}">
                <a16:creationId xmlns:a16="http://schemas.microsoft.com/office/drawing/2014/main" id="{E17665F3-EE6D-1B54-3020-2B815714A55C}"/>
              </a:ext>
            </a:extLst>
          </p:cNvPr>
          <p:cNvSpPr/>
          <p:nvPr/>
        </p:nvSpPr>
        <p:spPr>
          <a:xfrm>
            <a:off x="6479940" y="4220994"/>
            <a:ext cx="173889" cy="194637"/>
          </a:xfrm>
          <a:prstGeom prst="ellipse">
            <a:avLst/>
          </a:prstGeom>
          <a:solidFill>
            <a:schemeClr val="accent4"/>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236" name="楕円 235">
            <a:extLst>
              <a:ext uri="{FF2B5EF4-FFF2-40B4-BE49-F238E27FC236}">
                <a16:creationId xmlns:a16="http://schemas.microsoft.com/office/drawing/2014/main" id="{8E5FA38B-FC1A-81F3-005D-F7DADA6AC9BD}"/>
              </a:ext>
            </a:extLst>
          </p:cNvPr>
          <p:cNvSpPr/>
          <p:nvPr/>
        </p:nvSpPr>
        <p:spPr>
          <a:xfrm>
            <a:off x="7115087" y="3844376"/>
            <a:ext cx="153321" cy="193308"/>
          </a:xfrm>
          <a:prstGeom prst="ellipse">
            <a:avLst/>
          </a:prstGeom>
          <a:solidFill>
            <a:schemeClr val="accent4"/>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237" name="楕円 236">
            <a:extLst>
              <a:ext uri="{FF2B5EF4-FFF2-40B4-BE49-F238E27FC236}">
                <a16:creationId xmlns:a16="http://schemas.microsoft.com/office/drawing/2014/main" id="{18DDBAC8-A8B8-0923-DB5F-633B5259E372}"/>
              </a:ext>
            </a:extLst>
          </p:cNvPr>
          <p:cNvSpPr/>
          <p:nvPr/>
        </p:nvSpPr>
        <p:spPr>
          <a:xfrm>
            <a:off x="7136473" y="2997810"/>
            <a:ext cx="237584" cy="242233"/>
          </a:xfrm>
          <a:prstGeom prst="ellipse">
            <a:avLst/>
          </a:prstGeom>
          <a:solidFill>
            <a:schemeClr val="accent4"/>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238" name="楕円 237">
            <a:extLst>
              <a:ext uri="{FF2B5EF4-FFF2-40B4-BE49-F238E27FC236}">
                <a16:creationId xmlns:a16="http://schemas.microsoft.com/office/drawing/2014/main" id="{B9328B8E-5F3F-69FA-0CE4-2C382777EF50}"/>
              </a:ext>
            </a:extLst>
          </p:cNvPr>
          <p:cNvSpPr/>
          <p:nvPr/>
        </p:nvSpPr>
        <p:spPr>
          <a:xfrm>
            <a:off x="6852325" y="4164547"/>
            <a:ext cx="173889" cy="194637"/>
          </a:xfrm>
          <a:prstGeom prst="ellipse">
            <a:avLst/>
          </a:prstGeom>
          <a:solidFill>
            <a:schemeClr val="accent4"/>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239" name="楕円 238">
            <a:extLst>
              <a:ext uri="{FF2B5EF4-FFF2-40B4-BE49-F238E27FC236}">
                <a16:creationId xmlns:a16="http://schemas.microsoft.com/office/drawing/2014/main" id="{64718B75-95D7-A656-2FBA-D8A8E67EC079}"/>
              </a:ext>
            </a:extLst>
          </p:cNvPr>
          <p:cNvSpPr/>
          <p:nvPr/>
        </p:nvSpPr>
        <p:spPr>
          <a:xfrm rot="1446789">
            <a:off x="7157964" y="3767146"/>
            <a:ext cx="173889" cy="194637"/>
          </a:xfrm>
          <a:prstGeom prst="ellipse">
            <a:avLst/>
          </a:prstGeom>
          <a:solidFill>
            <a:schemeClr val="accent4"/>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240" name="楕円 239">
            <a:extLst>
              <a:ext uri="{FF2B5EF4-FFF2-40B4-BE49-F238E27FC236}">
                <a16:creationId xmlns:a16="http://schemas.microsoft.com/office/drawing/2014/main" id="{E532D002-370C-8589-3E7F-43B11BF6036C}"/>
              </a:ext>
            </a:extLst>
          </p:cNvPr>
          <p:cNvSpPr/>
          <p:nvPr/>
        </p:nvSpPr>
        <p:spPr>
          <a:xfrm>
            <a:off x="6529853" y="3673936"/>
            <a:ext cx="388881" cy="381055"/>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241" name="楕円 240">
            <a:extLst>
              <a:ext uri="{FF2B5EF4-FFF2-40B4-BE49-F238E27FC236}">
                <a16:creationId xmlns:a16="http://schemas.microsoft.com/office/drawing/2014/main" id="{26D7B9CF-021E-E013-4293-2E163527FA08}"/>
              </a:ext>
            </a:extLst>
          </p:cNvPr>
          <p:cNvSpPr/>
          <p:nvPr/>
        </p:nvSpPr>
        <p:spPr>
          <a:xfrm>
            <a:off x="4129565" y="4067068"/>
            <a:ext cx="190490" cy="193308"/>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242" name="楕円 241">
            <a:extLst>
              <a:ext uri="{FF2B5EF4-FFF2-40B4-BE49-F238E27FC236}">
                <a16:creationId xmlns:a16="http://schemas.microsoft.com/office/drawing/2014/main" id="{0EEE4C12-9A76-6669-2C5F-D36E24F12CD9}"/>
              </a:ext>
            </a:extLst>
          </p:cNvPr>
          <p:cNvSpPr/>
          <p:nvPr/>
        </p:nvSpPr>
        <p:spPr>
          <a:xfrm>
            <a:off x="4469180" y="4119321"/>
            <a:ext cx="190490" cy="193308"/>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243" name="楕円 242">
            <a:extLst>
              <a:ext uri="{FF2B5EF4-FFF2-40B4-BE49-F238E27FC236}">
                <a16:creationId xmlns:a16="http://schemas.microsoft.com/office/drawing/2014/main" id="{DE9E5E9B-CA1C-86CE-C68A-13D7029474A7}"/>
              </a:ext>
            </a:extLst>
          </p:cNvPr>
          <p:cNvSpPr/>
          <p:nvPr/>
        </p:nvSpPr>
        <p:spPr>
          <a:xfrm>
            <a:off x="1508703" y="1959604"/>
            <a:ext cx="260749" cy="272642"/>
          </a:xfrm>
          <a:prstGeom prst="ellipse">
            <a:avLst/>
          </a:prstGeom>
          <a:solidFill>
            <a:schemeClr val="accent4"/>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244" name="楕円 243">
            <a:extLst>
              <a:ext uri="{FF2B5EF4-FFF2-40B4-BE49-F238E27FC236}">
                <a16:creationId xmlns:a16="http://schemas.microsoft.com/office/drawing/2014/main" id="{AFEF6CB5-97D7-FB7C-8593-A4F1C21A3F11}"/>
              </a:ext>
            </a:extLst>
          </p:cNvPr>
          <p:cNvSpPr/>
          <p:nvPr/>
        </p:nvSpPr>
        <p:spPr>
          <a:xfrm>
            <a:off x="6962584" y="4369465"/>
            <a:ext cx="173889" cy="194637"/>
          </a:xfrm>
          <a:prstGeom prst="ellipse">
            <a:avLst/>
          </a:prstGeom>
          <a:solidFill>
            <a:schemeClr val="accent4"/>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245" name="楕円 244">
            <a:extLst>
              <a:ext uri="{FF2B5EF4-FFF2-40B4-BE49-F238E27FC236}">
                <a16:creationId xmlns:a16="http://schemas.microsoft.com/office/drawing/2014/main" id="{C928AFB6-C5E1-E1C2-BAE9-D1AF7D771987}"/>
              </a:ext>
            </a:extLst>
          </p:cNvPr>
          <p:cNvSpPr/>
          <p:nvPr/>
        </p:nvSpPr>
        <p:spPr>
          <a:xfrm flipV="1">
            <a:off x="7169747" y="3983679"/>
            <a:ext cx="215599" cy="186522"/>
          </a:xfrm>
          <a:prstGeom prst="ellipse">
            <a:avLst/>
          </a:prstGeom>
          <a:solidFill>
            <a:schemeClr val="accent4"/>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246" name="楕円 245">
            <a:extLst>
              <a:ext uri="{FF2B5EF4-FFF2-40B4-BE49-F238E27FC236}">
                <a16:creationId xmlns:a16="http://schemas.microsoft.com/office/drawing/2014/main" id="{0404FE6D-36F1-4FEB-09CD-FD5C0CB05F9E}"/>
              </a:ext>
            </a:extLst>
          </p:cNvPr>
          <p:cNvSpPr/>
          <p:nvPr/>
        </p:nvSpPr>
        <p:spPr>
          <a:xfrm>
            <a:off x="4318844" y="4319950"/>
            <a:ext cx="190490" cy="193308"/>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247" name="楕円 246">
            <a:extLst>
              <a:ext uri="{FF2B5EF4-FFF2-40B4-BE49-F238E27FC236}">
                <a16:creationId xmlns:a16="http://schemas.microsoft.com/office/drawing/2014/main" id="{D198540B-27B6-21EB-CBF1-92A885016C3B}"/>
              </a:ext>
            </a:extLst>
          </p:cNvPr>
          <p:cNvSpPr/>
          <p:nvPr/>
        </p:nvSpPr>
        <p:spPr>
          <a:xfrm>
            <a:off x="4674369" y="4297710"/>
            <a:ext cx="190490" cy="193308"/>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pic>
        <p:nvPicPr>
          <p:cNvPr id="248" name="図 247" descr="黒い背景に白い文字がある&#10;&#10;AI 生成コンテンツは誤りを含む可能性があります。">
            <a:extLst>
              <a:ext uri="{FF2B5EF4-FFF2-40B4-BE49-F238E27FC236}">
                <a16:creationId xmlns:a16="http://schemas.microsoft.com/office/drawing/2014/main" id="{21BB6A75-5EE0-5CCF-7D68-C90D8D440D1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80955" y="1284602"/>
            <a:ext cx="644458" cy="424277"/>
          </a:xfrm>
          <a:prstGeom prst="rect">
            <a:avLst/>
          </a:prstGeom>
        </p:spPr>
      </p:pic>
      <p:sp>
        <p:nvSpPr>
          <p:cNvPr id="249" name="テキスト ボックス 248">
            <a:extLst>
              <a:ext uri="{FF2B5EF4-FFF2-40B4-BE49-F238E27FC236}">
                <a16:creationId xmlns:a16="http://schemas.microsoft.com/office/drawing/2014/main" id="{5C88637F-0512-D9F7-88FB-7D5E4A73079C}"/>
              </a:ext>
            </a:extLst>
          </p:cNvPr>
          <p:cNvSpPr txBox="1"/>
          <p:nvPr/>
        </p:nvSpPr>
        <p:spPr>
          <a:xfrm>
            <a:off x="5493853" y="1264442"/>
            <a:ext cx="889987" cy="430887"/>
          </a:xfrm>
          <a:prstGeom prst="rect">
            <a:avLst/>
          </a:prstGeom>
          <a:noFill/>
        </p:spPr>
        <p:txBody>
          <a:bodyPr wrap="none" rtlCol="0">
            <a:spAutoFit/>
          </a:bodyPr>
          <a:lstStyle/>
          <a:p>
            <a:r>
              <a:rPr kumimoji="1" lang="ja-JP" altLang="en-US" sz="1100" dirty="0">
                <a:latin typeface="AR P丸ゴシック体E" panose="020F0900000000000000" pitchFamily="50" charset="-128"/>
                <a:ea typeface="AR P丸ゴシック体E" panose="020F0900000000000000" pitchFamily="50" charset="-128"/>
              </a:rPr>
              <a:t>マレーシア</a:t>
            </a:r>
            <a:endParaRPr kumimoji="1" lang="en-US" altLang="ja-JP" sz="1100" dirty="0">
              <a:latin typeface="AR P丸ゴシック体E" panose="020F0900000000000000" pitchFamily="50" charset="-128"/>
              <a:ea typeface="AR P丸ゴシック体E" panose="020F0900000000000000" pitchFamily="50" charset="-128"/>
            </a:endParaRPr>
          </a:p>
          <a:p>
            <a:r>
              <a:rPr kumimoji="1" lang="ja-JP" altLang="en-US" sz="1100" dirty="0">
                <a:latin typeface="AR P丸ゴシック体E" panose="020F0900000000000000" pitchFamily="50" charset="-128"/>
                <a:ea typeface="AR P丸ゴシック体E" panose="020F0900000000000000" pitchFamily="50" charset="-128"/>
              </a:rPr>
              <a:t>日本人学校</a:t>
            </a:r>
          </a:p>
        </p:txBody>
      </p:sp>
      <p:sp>
        <p:nvSpPr>
          <p:cNvPr id="250" name="楕円 249">
            <a:extLst>
              <a:ext uri="{FF2B5EF4-FFF2-40B4-BE49-F238E27FC236}">
                <a16:creationId xmlns:a16="http://schemas.microsoft.com/office/drawing/2014/main" id="{3F0EE9BD-D784-36AD-117C-7C06AE933B7E}"/>
              </a:ext>
            </a:extLst>
          </p:cNvPr>
          <p:cNvSpPr/>
          <p:nvPr/>
        </p:nvSpPr>
        <p:spPr>
          <a:xfrm flipH="1">
            <a:off x="6443969" y="3602283"/>
            <a:ext cx="209507" cy="242763"/>
          </a:xfrm>
          <a:prstGeom prst="ellipse">
            <a:avLst/>
          </a:prstGeom>
          <a:solidFill>
            <a:schemeClr val="accent4"/>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251" name="楕円 250">
            <a:extLst>
              <a:ext uri="{FF2B5EF4-FFF2-40B4-BE49-F238E27FC236}">
                <a16:creationId xmlns:a16="http://schemas.microsoft.com/office/drawing/2014/main" id="{05ABBC45-28B9-AC7B-5BE3-3D9B212D79A6}"/>
              </a:ext>
            </a:extLst>
          </p:cNvPr>
          <p:cNvSpPr/>
          <p:nvPr/>
        </p:nvSpPr>
        <p:spPr>
          <a:xfrm>
            <a:off x="6019042" y="3918711"/>
            <a:ext cx="209508" cy="222692"/>
          </a:xfrm>
          <a:prstGeom prst="ellipse">
            <a:avLst/>
          </a:prstGeom>
          <a:solidFill>
            <a:srgbClr val="7CC8CE"/>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252" name="楕円 251">
            <a:extLst>
              <a:ext uri="{FF2B5EF4-FFF2-40B4-BE49-F238E27FC236}">
                <a16:creationId xmlns:a16="http://schemas.microsoft.com/office/drawing/2014/main" id="{A0C6E7AF-9B9A-FEE3-1341-7032373F1489}"/>
              </a:ext>
            </a:extLst>
          </p:cNvPr>
          <p:cNvSpPr/>
          <p:nvPr/>
        </p:nvSpPr>
        <p:spPr>
          <a:xfrm>
            <a:off x="5200578" y="4060715"/>
            <a:ext cx="190490" cy="193308"/>
          </a:xfrm>
          <a:prstGeom prst="ellipse">
            <a:avLst/>
          </a:prstGeom>
          <a:solidFill>
            <a:srgbClr val="7CC8CE"/>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253" name="楕円 252">
            <a:extLst>
              <a:ext uri="{FF2B5EF4-FFF2-40B4-BE49-F238E27FC236}">
                <a16:creationId xmlns:a16="http://schemas.microsoft.com/office/drawing/2014/main" id="{CC1D0F87-B9EF-8B93-6501-77A8FC90D25F}"/>
              </a:ext>
            </a:extLst>
          </p:cNvPr>
          <p:cNvSpPr/>
          <p:nvPr/>
        </p:nvSpPr>
        <p:spPr>
          <a:xfrm>
            <a:off x="6569537" y="3602283"/>
            <a:ext cx="550792" cy="517038"/>
          </a:xfrm>
          <a:prstGeom prst="ellipse">
            <a:avLst/>
          </a:prstGeom>
          <a:solidFill>
            <a:srgbClr val="7CC8CE"/>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254" name="楕円 253">
            <a:extLst>
              <a:ext uri="{FF2B5EF4-FFF2-40B4-BE49-F238E27FC236}">
                <a16:creationId xmlns:a16="http://schemas.microsoft.com/office/drawing/2014/main" id="{D029C213-82FE-024A-E28D-86DCA9E08CBD}"/>
              </a:ext>
            </a:extLst>
          </p:cNvPr>
          <p:cNvSpPr/>
          <p:nvPr/>
        </p:nvSpPr>
        <p:spPr>
          <a:xfrm>
            <a:off x="5904000" y="4291460"/>
            <a:ext cx="260749" cy="272642"/>
          </a:xfrm>
          <a:prstGeom prst="ellipse">
            <a:avLst/>
          </a:prstGeom>
          <a:solidFill>
            <a:srgbClr val="7CC8CE"/>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255" name="楕円 254">
            <a:extLst>
              <a:ext uri="{FF2B5EF4-FFF2-40B4-BE49-F238E27FC236}">
                <a16:creationId xmlns:a16="http://schemas.microsoft.com/office/drawing/2014/main" id="{4C6FF6D4-4784-E725-4457-60E6B2935413}"/>
              </a:ext>
            </a:extLst>
          </p:cNvPr>
          <p:cNvSpPr/>
          <p:nvPr/>
        </p:nvSpPr>
        <p:spPr>
          <a:xfrm>
            <a:off x="6016456" y="3386624"/>
            <a:ext cx="209507" cy="194637"/>
          </a:xfrm>
          <a:prstGeom prst="ellipse">
            <a:avLst/>
          </a:prstGeom>
          <a:solidFill>
            <a:srgbClr val="7CC8CE"/>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256" name="楕円 255">
            <a:extLst>
              <a:ext uri="{FF2B5EF4-FFF2-40B4-BE49-F238E27FC236}">
                <a16:creationId xmlns:a16="http://schemas.microsoft.com/office/drawing/2014/main" id="{4AEC2770-A74E-4A09-7D2F-DB4D51C26053}"/>
              </a:ext>
            </a:extLst>
          </p:cNvPr>
          <p:cNvSpPr/>
          <p:nvPr/>
        </p:nvSpPr>
        <p:spPr>
          <a:xfrm>
            <a:off x="6412493" y="3822113"/>
            <a:ext cx="209508" cy="222692"/>
          </a:xfrm>
          <a:prstGeom prst="ellipse">
            <a:avLst/>
          </a:prstGeom>
          <a:solidFill>
            <a:srgbClr val="7CC8CE"/>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257" name="楕円 256">
            <a:extLst>
              <a:ext uri="{FF2B5EF4-FFF2-40B4-BE49-F238E27FC236}">
                <a16:creationId xmlns:a16="http://schemas.microsoft.com/office/drawing/2014/main" id="{D00F4582-34DB-61CB-8B2B-B78D854D9948}"/>
              </a:ext>
            </a:extLst>
          </p:cNvPr>
          <p:cNvSpPr/>
          <p:nvPr/>
        </p:nvSpPr>
        <p:spPr>
          <a:xfrm>
            <a:off x="2872648" y="4369465"/>
            <a:ext cx="209508" cy="194637"/>
          </a:xfrm>
          <a:prstGeom prst="ellipse">
            <a:avLst/>
          </a:prstGeom>
          <a:solidFill>
            <a:srgbClr val="7CC8CE"/>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258" name="楕円 257">
            <a:extLst>
              <a:ext uri="{FF2B5EF4-FFF2-40B4-BE49-F238E27FC236}">
                <a16:creationId xmlns:a16="http://schemas.microsoft.com/office/drawing/2014/main" id="{43637137-1999-AF36-99A6-809702AE619D}"/>
              </a:ext>
            </a:extLst>
          </p:cNvPr>
          <p:cNvSpPr/>
          <p:nvPr/>
        </p:nvSpPr>
        <p:spPr>
          <a:xfrm>
            <a:off x="4341202" y="4359987"/>
            <a:ext cx="190490" cy="193308"/>
          </a:xfrm>
          <a:prstGeom prst="ellipse">
            <a:avLst/>
          </a:prstGeom>
          <a:solidFill>
            <a:srgbClr val="7CC8CE"/>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259" name="楕円 258">
            <a:extLst>
              <a:ext uri="{FF2B5EF4-FFF2-40B4-BE49-F238E27FC236}">
                <a16:creationId xmlns:a16="http://schemas.microsoft.com/office/drawing/2014/main" id="{3E85ABEA-9818-F824-9EAF-881462C9F779}"/>
              </a:ext>
            </a:extLst>
          </p:cNvPr>
          <p:cNvSpPr/>
          <p:nvPr/>
        </p:nvSpPr>
        <p:spPr>
          <a:xfrm>
            <a:off x="6479940" y="4220994"/>
            <a:ext cx="173889" cy="194637"/>
          </a:xfrm>
          <a:prstGeom prst="ellipse">
            <a:avLst/>
          </a:prstGeom>
          <a:solidFill>
            <a:srgbClr val="7CC8CE"/>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260" name="楕円 259">
            <a:extLst>
              <a:ext uri="{FF2B5EF4-FFF2-40B4-BE49-F238E27FC236}">
                <a16:creationId xmlns:a16="http://schemas.microsoft.com/office/drawing/2014/main" id="{BBCFCD08-8EC7-35F3-865D-B06DAD30152F}"/>
              </a:ext>
            </a:extLst>
          </p:cNvPr>
          <p:cNvSpPr/>
          <p:nvPr/>
        </p:nvSpPr>
        <p:spPr>
          <a:xfrm>
            <a:off x="7047632" y="3896841"/>
            <a:ext cx="176361" cy="155389"/>
          </a:xfrm>
          <a:prstGeom prst="ellipse">
            <a:avLst/>
          </a:prstGeom>
          <a:solidFill>
            <a:srgbClr val="7CC8CE"/>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261" name="楕円 260">
            <a:extLst>
              <a:ext uri="{FF2B5EF4-FFF2-40B4-BE49-F238E27FC236}">
                <a16:creationId xmlns:a16="http://schemas.microsoft.com/office/drawing/2014/main" id="{C6958CE1-741A-D4CF-910A-B0FE41412A95}"/>
              </a:ext>
            </a:extLst>
          </p:cNvPr>
          <p:cNvSpPr/>
          <p:nvPr/>
        </p:nvSpPr>
        <p:spPr>
          <a:xfrm>
            <a:off x="6598184" y="4141403"/>
            <a:ext cx="173889" cy="194637"/>
          </a:xfrm>
          <a:prstGeom prst="ellipse">
            <a:avLst/>
          </a:prstGeom>
          <a:solidFill>
            <a:srgbClr val="7CC8CE"/>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262" name="楕円 261">
            <a:extLst>
              <a:ext uri="{FF2B5EF4-FFF2-40B4-BE49-F238E27FC236}">
                <a16:creationId xmlns:a16="http://schemas.microsoft.com/office/drawing/2014/main" id="{0C65BCDE-842F-190C-9342-A6AF999D68C3}"/>
              </a:ext>
            </a:extLst>
          </p:cNvPr>
          <p:cNvSpPr/>
          <p:nvPr/>
        </p:nvSpPr>
        <p:spPr>
          <a:xfrm rot="1446789">
            <a:off x="7197559" y="3614540"/>
            <a:ext cx="173889" cy="194637"/>
          </a:xfrm>
          <a:prstGeom prst="ellipse">
            <a:avLst/>
          </a:prstGeom>
          <a:solidFill>
            <a:srgbClr val="7CC8CE"/>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263" name="楕円 262">
            <a:extLst>
              <a:ext uri="{FF2B5EF4-FFF2-40B4-BE49-F238E27FC236}">
                <a16:creationId xmlns:a16="http://schemas.microsoft.com/office/drawing/2014/main" id="{D00FD252-4273-CF6F-945E-7F3116D0EF39}"/>
              </a:ext>
            </a:extLst>
          </p:cNvPr>
          <p:cNvSpPr/>
          <p:nvPr/>
        </p:nvSpPr>
        <p:spPr>
          <a:xfrm>
            <a:off x="6564074" y="3426094"/>
            <a:ext cx="377935" cy="410357"/>
          </a:xfrm>
          <a:prstGeom prst="ellipse">
            <a:avLst/>
          </a:prstGeom>
          <a:solidFill>
            <a:srgbClr val="7CC8CE"/>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264" name="楕円 263">
            <a:extLst>
              <a:ext uri="{FF2B5EF4-FFF2-40B4-BE49-F238E27FC236}">
                <a16:creationId xmlns:a16="http://schemas.microsoft.com/office/drawing/2014/main" id="{13E3E7C4-4920-BBB1-2FFA-D749A8A6FBC8}"/>
              </a:ext>
            </a:extLst>
          </p:cNvPr>
          <p:cNvSpPr/>
          <p:nvPr/>
        </p:nvSpPr>
        <p:spPr>
          <a:xfrm>
            <a:off x="4514150" y="4081846"/>
            <a:ext cx="190490" cy="193308"/>
          </a:xfrm>
          <a:prstGeom prst="ellipse">
            <a:avLst/>
          </a:prstGeom>
          <a:solidFill>
            <a:srgbClr val="7CC8CE"/>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265" name="楕円 264">
            <a:extLst>
              <a:ext uri="{FF2B5EF4-FFF2-40B4-BE49-F238E27FC236}">
                <a16:creationId xmlns:a16="http://schemas.microsoft.com/office/drawing/2014/main" id="{A6EAD645-102D-3420-D5E3-4B60C300AFB4}"/>
              </a:ext>
            </a:extLst>
          </p:cNvPr>
          <p:cNvSpPr/>
          <p:nvPr/>
        </p:nvSpPr>
        <p:spPr>
          <a:xfrm>
            <a:off x="1508703" y="1959604"/>
            <a:ext cx="260749" cy="272642"/>
          </a:xfrm>
          <a:prstGeom prst="ellipse">
            <a:avLst/>
          </a:prstGeom>
          <a:solidFill>
            <a:srgbClr val="7CC8CE"/>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266" name="楕円 265">
            <a:extLst>
              <a:ext uri="{FF2B5EF4-FFF2-40B4-BE49-F238E27FC236}">
                <a16:creationId xmlns:a16="http://schemas.microsoft.com/office/drawing/2014/main" id="{9D3EF88D-C77B-35DC-C175-32A70BD6658F}"/>
              </a:ext>
            </a:extLst>
          </p:cNvPr>
          <p:cNvSpPr/>
          <p:nvPr/>
        </p:nvSpPr>
        <p:spPr>
          <a:xfrm>
            <a:off x="6962584" y="4369465"/>
            <a:ext cx="173889" cy="194637"/>
          </a:xfrm>
          <a:prstGeom prst="ellipse">
            <a:avLst/>
          </a:prstGeom>
          <a:solidFill>
            <a:srgbClr val="7CC8CE"/>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267" name="楕円 266">
            <a:extLst>
              <a:ext uri="{FF2B5EF4-FFF2-40B4-BE49-F238E27FC236}">
                <a16:creationId xmlns:a16="http://schemas.microsoft.com/office/drawing/2014/main" id="{CCD99BD7-12D3-13CD-D674-21A42A1ED5D1}"/>
              </a:ext>
            </a:extLst>
          </p:cNvPr>
          <p:cNvSpPr/>
          <p:nvPr/>
        </p:nvSpPr>
        <p:spPr>
          <a:xfrm flipV="1">
            <a:off x="7008394" y="4112446"/>
            <a:ext cx="215599" cy="186522"/>
          </a:xfrm>
          <a:prstGeom prst="ellipse">
            <a:avLst/>
          </a:prstGeom>
          <a:solidFill>
            <a:srgbClr val="7CC8CE"/>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268" name="楕円 267">
            <a:extLst>
              <a:ext uri="{FF2B5EF4-FFF2-40B4-BE49-F238E27FC236}">
                <a16:creationId xmlns:a16="http://schemas.microsoft.com/office/drawing/2014/main" id="{AEC0D914-1967-2A30-58C8-1C93B528D2E7}"/>
              </a:ext>
            </a:extLst>
          </p:cNvPr>
          <p:cNvSpPr/>
          <p:nvPr/>
        </p:nvSpPr>
        <p:spPr>
          <a:xfrm>
            <a:off x="4297989" y="4120820"/>
            <a:ext cx="209508" cy="215220"/>
          </a:xfrm>
          <a:prstGeom prst="ellipse">
            <a:avLst/>
          </a:prstGeom>
          <a:solidFill>
            <a:srgbClr val="7CC8CE"/>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269" name="テキスト ボックス 268">
            <a:extLst>
              <a:ext uri="{FF2B5EF4-FFF2-40B4-BE49-F238E27FC236}">
                <a16:creationId xmlns:a16="http://schemas.microsoft.com/office/drawing/2014/main" id="{73A292EA-3CD8-D26A-4D80-3151411728A0}"/>
              </a:ext>
            </a:extLst>
          </p:cNvPr>
          <p:cNvSpPr txBox="1"/>
          <p:nvPr/>
        </p:nvSpPr>
        <p:spPr>
          <a:xfrm>
            <a:off x="5498082" y="1686623"/>
            <a:ext cx="899605" cy="430887"/>
          </a:xfrm>
          <a:prstGeom prst="rect">
            <a:avLst/>
          </a:prstGeom>
          <a:solidFill>
            <a:schemeClr val="bg1"/>
          </a:solidFill>
          <a:ln>
            <a:solidFill>
              <a:srgbClr val="6BDBCB"/>
            </a:solidFill>
          </a:ln>
        </p:spPr>
        <p:txBody>
          <a:bodyPr wrap="none" rtlCol="0">
            <a:spAutoFit/>
          </a:bodyPr>
          <a:lstStyle/>
          <a:p>
            <a:r>
              <a:rPr kumimoji="1" lang="ja-JP" altLang="en-US" sz="1100" dirty="0">
                <a:latin typeface="AR P丸ゴシック体E" panose="020F0900000000000000" pitchFamily="50" charset="-128"/>
                <a:ea typeface="AR P丸ゴシック体E" panose="020F0900000000000000" pitchFamily="50" charset="-128"/>
              </a:rPr>
              <a:t>イギリス</a:t>
            </a:r>
            <a:endParaRPr kumimoji="1" lang="en-US" altLang="ja-JP" sz="1100" dirty="0">
              <a:latin typeface="AR P丸ゴシック体E" panose="020F0900000000000000" pitchFamily="50" charset="-128"/>
              <a:ea typeface="AR P丸ゴシック体E" panose="020F0900000000000000" pitchFamily="50" charset="-128"/>
            </a:endParaRPr>
          </a:p>
          <a:p>
            <a:r>
              <a:rPr kumimoji="1" lang="en-US" altLang="ja-JP" sz="1100" dirty="0" err="1">
                <a:latin typeface="AR P丸ゴシック体E" panose="020F0900000000000000" pitchFamily="50" charset="-128"/>
                <a:ea typeface="AR P丸ゴシック体E" panose="020F0900000000000000" pitchFamily="50" charset="-128"/>
              </a:rPr>
              <a:t>Ms.Vasiliki</a:t>
            </a:r>
            <a:endParaRPr kumimoji="1" lang="ja-JP" altLang="en-US" sz="1100" dirty="0">
              <a:latin typeface="AR P丸ゴシック体E" panose="020F0900000000000000" pitchFamily="50" charset="-128"/>
              <a:ea typeface="AR P丸ゴシック体E" panose="020F0900000000000000" pitchFamily="50" charset="-128"/>
            </a:endParaRPr>
          </a:p>
        </p:txBody>
      </p:sp>
      <p:sp>
        <p:nvSpPr>
          <p:cNvPr id="270" name="楕円 269">
            <a:extLst>
              <a:ext uri="{FF2B5EF4-FFF2-40B4-BE49-F238E27FC236}">
                <a16:creationId xmlns:a16="http://schemas.microsoft.com/office/drawing/2014/main" id="{56F16AFE-4747-8485-AB32-EF5F2C6A6AE7}"/>
              </a:ext>
            </a:extLst>
          </p:cNvPr>
          <p:cNvSpPr/>
          <p:nvPr/>
        </p:nvSpPr>
        <p:spPr>
          <a:xfrm flipH="1">
            <a:off x="6443969" y="3602283"/>
            <a:ext cx="209507" cy="242763"/>
          </a:xfrm>
          <a:prstGeom prst="ellipse">
            <a:avLst/>
          </a:prstGeom>
          <a:solidFill>
            <a:srgbClr val="7CC8CE"/>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pic>
        <p:nvPicPr>
          <p:cNvPr id="271" name="図 270" descr="ロゴ&#10;&#10;AI 生成コンテンツは誤りを含む可能性があります。">
            <a:extLst>
              <a:ext uri="{FF2B5EF4-FFF2-40B4-BE49-F238E27FC236}">
                <a16:creationId xmlns:a16="http://schemas.microsoft.com/office/drawing/2014/main" id="{3E3BC6B4-62B5-958E-9CB7-9E94C9017C6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99795" y="1673244"/>
            <a:ext cx="633565" cy="439566"/>
          </a:xfrm>
          <a:prstGeom prst="rect">
            <a:avLst/>
          </a:prstGeom>
          <a:solidFill>
            <a:srgbClr val="7CC8CE"/>
          </a:solidFill>
          <a:ln>
            <a:solidFill>
              <a:srgbClr val="6BDBCB"/>
            </a:solidFill>
          </a:ln>
        </p:spPr>
      </p:pic>
      <p:sp>
        <p:nvSpPr>
          <p:cNvPr id="272" name="楕円 271">
            <a:extLst>
              <a:ext uri="{FF2B5EF4-FFF2-40B4-BE49-F238E27FC236}">
                <a16:creationId xmlns:a16="http://schemas.microsoft.com/office/drawing/2014/main" id="{C951FD54-C12A-62BF-A1A1-26DE90CB5D5F}"/>
              </a:ext>
            </a:extLst>
          </p:cNvPr>
          <p:cNvSpPr/>
          <p:nvPr/>
        </p:nvSpPr>
        <p:spPr>
          <a:xfrm>
            <a:off x="6894099" y="3538210"/>
            <a:ext cx="222094" cy="249293"/>
          </a:xfrm>
          <a:prstGeom prst="ellipse">
            <a:avLst/>
          </a:prstGeom>
          <a:solidFill>
            <a:srgbClr val="7CC8CE"/>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273" name="楕円 272">
            <a:extLst>
              <a:ext uri="{FF2B5EF4-FFF2-40B4-BE49-F238E27FC236}">
                <a16:creationId xmlns:a16="http://schemas.microsoft.com/office/drawing/2014/main" id="{71AC997B-4D70-10A6-BC3D-FC9ADD54D8A4}"/>
              </a:ext>
            </a:extLst>
          </p:cNvPr>
          <p:cNvSpPr/>
          <p:nvPr/>
        </p:nvSpPr>
        <p:spPr>
          <a:xfrm>
            <a:off x="5302545" y="4263333"/>
            <a:ext cx="190490" cy="193308"/>
          </a:xfrm>
          <a:prstGeom prst="ellipse">
            <a:avLst/>
          </a:prstGeom>
          <a:solidFill>
            <a:srgbClr val="7CC8CE"/>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274" name="楕円 273">
            <a:extLst>
              <a:ext uri="{FF2B5EF4-FFF2-40B4-BE49-F238E27FC236}">
                <a16:creationId xmlns:a16="http://schemas.microsoft.com/office/drawing/2014/main" id="{710BA877-B0B4-6C0B-9AD7-AB8438D1C0CE}"/>
              </a:ext>
            </a:extLst>
          </p:cNvPr>
          <p:cNvSpPr/>
          <p:nvPr/>
        </p:nvSpPr>
        <p:spPr>
          <a:xfrm>
            <a:off x="5508027" y="4158889"/>
            <a:ext cx="190490" cy="193308"/>
          </a:xfrm>
          <a:prstGeom prst="ellipse">
            <a:avLst/>
          </a:prstGeom>
          <a:solidFill>
            <a:srgbClr val="7CC8CE"/>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2" name="円: 塗りつぶしなし 1">
            <a:extLst>
              <a:ext uri="{FF2B5EF4-FFF2-40B4-BE49-F238E27FC236}">
                <a16:creationId xmlns:a16="http://schemas.microsoft.com/office/drawing/2014/main" id="{291EBA16-1B9D-8546-3724-2432A17C031A}"/>
              </a:ext>
            </a:extLst>
          </p:cNvPr>
          <p:cNvSpPr/>
          <p:nvPr/>
        </p:nvSpPr>
        <p:spPr>
          <a:xfrm flipV="1">
            <a:off x="4588015" y="3942574"/>
            <a:ext cx="388855" cy="374754"/>
          </a:xfrm>
          <a:prstGeom prst="donut">
            <a:avLst>
              <a:gd name="adj" fmla="val 25128"/>
            </a:avLst>
          </a:prstGeom>
          <a:solidFill>
            <a:srgbClr val="FFFF00"/>
          </a:solid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2143498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anim calcmode="lin" valueType="num">
                                      <p:cBhvr>
                                        <p:cTn id="38" dur="1000" fill="hold"/>
                                        <p:tgtEl>
                                          <p:spTgt spid="16"/>
                                        </p:tgtEl>
                                        <p:attrNameLst>
                                          <p:attrName>ppt_x</p:attrName>
                                        </p:attrNameLst>
                                      </p:cBhvr>
                                      <p:tavLst>
                                        <p:tav tm="0">
                                          <p:val>
                                            <p:strVal val="#ppt_x"/>
                                          </p:val>
                                        </p:tav>
                                        <p:tav tm="100000">
                                          <p:val>
                                            <p:strVal val="#ppt_x"/>
                                          </p:val>
                                        </p:tav>
                                      </p:tavLst>
                                    </p:anim>
                                    <p:anim calcmode="lin" valueType="num">
                                      <p:cBhvr>
                                        <p:cTn id="39" dur="1000" fill="hold"/>
                                        <p:tgtEl>
                                          <p:spTgt spid="16"/>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1000"/>
                                        <p:tgtEl>
                                          <p:spTgt spid="18"/>
                                        </p:tgtEl>
                                      </p:cBhvr>
                                    </p:animEffect>
                                    <p:anim calcmode="lin" valueType="num">
                                      <p:cBhvr>
                                        <p:cTn id="48" dur="1000" fill="hold"/>
                                        <p:tgtEl>
                                          <p:spTgt spid="18"/>
                                        </p:tgtEl>
                                        <p:attrNameLst>
                                          <p:attrName>ppt_x</p:attrName>
                                        </p:attrNameLst>
                                      </p:cBhvr>
                                      <p:tavLst>
                                        <p:tav tm="0">
                                          <p:val>
                                            <p:strVal val="#ppt_x"/>
                                          </p:val>
                                        </p:tav>
                                        <p:tav tm="100000">
                                          <p:val>
                                            <p:strVal val="#ppt_x"/>
                                          </p:val>
                                        </p:tav>
                                      </p:tavLst>
                                    </p:anim>
                                    <p:anim calcmode="lin" valueType="num">
                                      <p:cBhvr>
                                        <p:cTn id="4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fade">
                                      <p:cBhvr>
                                        <p:cTn id="54" dur="1000"/>
                                        <p:tgtEl>
                                          <p:spTgt spid="37"/>
                                        </p:tgtEl>
                                      </p:cBhvr>
                                    </p:animEffect>
                                    <p:anim calcmode="lin" valueType="num">
                                      <p:cBhvr>
                                        <p:cTn id="55" dur="1000" fill="hold"/>
                                        <p:tgtEl>
                                          <p:spTgt spid="37"/>
                                        </p:tgtEl>
                                        <p:attrNameLst>
                                          <p:attrName>ppt_x</p:attrName>
                                        </p:attrNameLst>
                                      </p:cBhvr>
                                      <p:tavLst>
                                        <p:tav tm="0">
                                          <p:val>
                                            <p:strVal val="#ppt_x"/>
                                          </p:val>
                                        </p:tav>
                                        <p:tav tm="100000">
                                          <p:val>
                                            <p:strVal val="#ppt_x"/>
                                          </p:val>
                                        </p:tav>
                                      </p:tavLst>
                                    </p:anim>
                                    <p:anim calcmode="lin" valueType="num">
                                      <p:cBhvr>
                                        <p:cTn id="56" dur="1000" fill="hold"/>
                                        <p:tgtEl>
                                          <p:spTgt spid="37"/>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fade">
                                      <p:cBhvr>
                                        <p:cTn id="59" dur="1000"/>
                                        <p:tgtEl>
                                          <p:spTgt spid="38"/>
                                        </p:tgtEl>
                                      </p:cBhvr>
                                    </p:animEffect>
                                    <p:anim calcmode="lin" valueType="num">
                                      <p:cBhvr>
                                        <p:cTn id="60" dur="1000" fill="hold"/>
                                        <p:tgtEl>
                                          <p:spTgt spid="38"/>
                                        </p:tgtEl>
                                        <p:attrNameLst>
                                          <p:attrName>ppt_x</p:attrName>
                                        </p:attrNameLst>
                                      </p:cBhvr>
                                      <p:tavLst>
                                        <p:tav tm="0">
                                          <p:val>
                                            <p:strVal val="#ppt_x"/>
                                          </p:val>
                                        </p:tav>
                                        <p:tav tm="100000">
                                          <p:val>
                                            <p:strVal val="#ppt_x"/>
                                          </p:val>
                                        </p:tav>
                                      </p:tavLst>
                                    </p:anim>
                                    <p:anim calcmode="lin" valueType="num">
                                      <p:cBhvr>
                                        <p:cTn id="61" dur="1000" fill="hold"/>
                                        <p:tgtEl>
                                          <p:spTgt spid="38"/>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39"/>
                                        </p:tgtEl>
                                        <p:attrNameLst>
                                          <p:attrName>style.visibility</p:attrName>
                                        </p:attrNameLst>
                                      </p:cBhvr>
                                      <p:to>
                                        <p:strVal val="visible"/>
                                      </p:to>
                                    </p:set>
                                    <p:animEffect transition="in" filter="fade">
                                      <p:cBhvr>
                                        <p:cTn id="64" dur="1000"/>
                                        <p:tgtEl>
                                          <p:spTgt spid="39"/>
                                        </p:tgtEl>
                                      </p:cBhvr>
                                    </p:animEffect>
                                    <p:anim calcmode="lin" valueType="num">
                                      <p:cBhvr>
                                        <p:cTn id="65" dur="1000" fill="hold"/>
                                        <p:tgtEl>
                                          <p:spTgt spid="39"/>
                                        </p:tgtEl>
                                        <p:attrNameLst>
                                          <p:attrName>ppt_x</p:attrName>
                                        </p:attrNameLst>
                                      </p:cBhvr>
                                      <p:tavLst>
                                        <p:tav tm="0">
                                          <p:val>
                                            <p:strVal val="#ppt_x"/>
                                          </p:val>
                                        </p:tav>
                                        <p:tav tm="100000">
                                          <p:val>
                                            <p:strVal val="#ppt_x"/>
                                          </p:val>
                                        </p:tav>
                                      </p:tavLst>
                                    </p:anim>
                                    <p:anim calcmode="lin" valueType="num">
                                      <p:cBhvr>
                                        <p:cTn id="66" dur="1000" fill="hold"/>
                                        <p:tgtEl>
                                          <p:spTgt spid="39"/>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40"/>
                                        </p:tgtEl>
                                        <p:attrNameLst>
                                          <p:attrName>style.visibility</p:attrName>
                                        </p:attrNameLst>
                                      </p:cBhvr>
                                      <p:to>
                                        <p:strVal val="visible"/>
                                      </p:to>
                                    </p:set>
                                    <p:animEffect transition="in" filter="fade">
                                      <p:cBhvr>
                                        <p:cTn id="69" dur="1000"/>
                                        <p:tgtEl>
                                          <p:spTgt spid="40"/>
                                        </p:tgtEl>
                                      </p:cBhvr>
                                    </p:animEffect>
                                    <p:anim calcmode="lin" valueType="num">
                                      <p:cBhvr>
                                        <p:cTn id="70" dur="1000" fill="hold"/>
                                        <p:tgtEl>
                                          <p:spTgt spid="40"/>
                                        </p:tgtEl>
                                        <p:attrNameLst>
                                          <p:attrName>ppt_x</p:attrName>
                                        </p:attrNameLst>
                                      </p:cBhvr>
                                      <p:tavLst>
                                        <p:tav tm="0">
                                          <p:val>
                                            <p:strVal val="#ppt_x"/>
                                          </p:val>
                                        </p:tav>
                                        <p:tav tm="100000">
                                          <p:val>
                                            <p:strVal val="#ppt_x"/>
                                          </p:val>
                                        </p:tav>
                                      </p:tavLst>
                                    </p:anim>
                                    <p:anim calcmode="lin" valueType="num">
                                      <p:cBhvr>
                                        <p:cTn id="71" dur="1000" fill="hold"/>
                                        <p:tgtEl>
                                          <p:spTgt spid="40"/>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fade">
                                      <p:cBhvr>
                                        <p:cTn id="74" dur="1000"/>
                                        <p:tgtEl>
                                          <p:spTgt spid="41"/>
                                        </p:tgtEl>
                                      </p:cBhvr>
                                    </p:animEffect>
                                    <p:anim calcmode="lin" valueType="num">
                                      <p:cBhvr>
                                        <p:cTn id="75" dur="1000" fill="hold"/>
                                        <p:tgtEl>
                                          <p:spTgt spid="41"/>
                                        </p:tgtEl>
                                        <p:attrNameLst>
                                          <p:attrName>ppt_x</p:attrName>
                                        </p:attrNameLst>
                                      </p:cBhvr>
                                      <p:tavLst>
                                        <p:tav tm="0">
                                          <p:val>
                                            <p:strVal val="#ppt_x"/>
                                          </p:val>
                                        </p:tav>
                                        <p:tav tm="100000">
                                          <p:val>
                                            <p:strVal val="#ppt_x"/>
                                          </p:val>
                                        </p:tav>
                                      </p:tavLst>
                                    </p:anim>
                                    <p:anim calcmode="lin" valueType="num">
                                      <p:cBhvr>
                                        <p:cTn id="76" dur="1000" fill="hold"/>
                                        <p:tgtEl>
                                          <p:spTgt spid="41"/>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42"/>
                                        </p:tgtEl>
                                        <p:attrNameLst>
                                          <p:attrName>style.visibility</p:attrName>
                                        </p:attrNameLst>
                                      </p:cBhvr>
                                      <p:to>
                                        <p:strVal val="visible"/>
                                      </p:to>
                                    </p:set>
                                    <p:animEffect transition="in" filter="fade">
                                      <p:cBhvr>
                                        <p:cTn id="79" dur="1000"/>
                                        <p:tgtEl>
                                          <p:spTgt spid="42"/>
                                        </p:tgtEl>
                                      </p:cBhvr>
                                    </p:animEffect>
                                    <p:anim calcmode="lin" valueType="num">
                                      <p:cBhvr>
                                        <p:cTn id="80" dur="1000" fill="hold"/>
                                        <p:tgtEl>
                                          <p:spTgt spid="42"/>
                                        </p:tgtEl>
                                        <p:attrNameLst>
                                          <p:attrName>ppt_x</p:attrName>
                                        </p:attrNameLst>
                                      </p:cBhvr>
                                      <p:tavLst>
                                        <p:tav tm="0">
                                          <p:val>
                                            <p:strVal val="#ppt_x"/>
                                          </p:val>
                                        </p:tav>
                                        <p:tav tm="100000">
                                          <p:val>
                                            <p:strVal val="#ppt_x"/>
                                          </p:val>
                                        </p:tav>
                                      </p:tavLst>
                                    </p:anim>
                                    <p:anim calcmode="lin" valueType="num">
                                      <p:cBhvr>
                                        <p:cTn id="81" dur="1000" fill="hold"/>
                                        <p:tgtEl>
                                          <p:spTgt spid="42"/>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43"/>
                                        </p:tgtEl>
                                        <p:attrNameLst>
                                          <p:attrName>style.visibility</p:attrName>
                                        </p:attrNameLst>
                                      </p:cBhvr>
                                      <p:to>
                                        <p:strVal val="visible"/>
                                      </p:to>
                                    </p:set>
                                    <p:animEffect transition="in" filter="fade">
                                      <p:cBhvr>
                                        <p:cTn id="84" dur="1000"/>
                                        <p:tgtEl>
                                          <p:spTgt spid="43"/>
                                        </p:tgtEl>
                                      </p:cBhvr>
                                    </p:animEffect>
                                    <p:anim calcmode="lin" valueType="num">
                                      <p:cBhvr>
                                        <p:cTn id="85" dur="1000" fill="hold"/>
                                        <p:tgtEl>
                                          <p:spTgt spid="43"/>
                                        </p:tgtEl>
                                        <p:attrNameLst>
                                          <p:attrName>ppt_x</p:attrName>
                                        </p:attrNameLst>
                                      </p:cBhvr>
                                      <p:tavLst>
                                        <p:tav tm="0">
                                          <p:val>
                                            <p:strVal val="#ppt_x"/>
                                          </p:val>
                                        </p:tav>
                                        <p:tav tm="100000">
                                          <p:val>
                                            <p:strVal val="#ppt_x"/>
                                          </p:val>
                                        </p:tav>
                                      </p:tavLst>
                                    </p:anim>
                                    <p:anim calcmode="lin" valueType="num">
                                      <p:cBhvr>
                                        <p:cTn id="86" dur="1000" fill="hold"/>
                                        <p:tgtEl>
                                          <p:spTgt spid="43"/>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44"/>
                                        </p:tgtEl>
                                        <p:attrNameLst>
                                          <p:attrName>style.visibility</p:attrName>
                                        </p:attrNameLst>
                                      </p:cBhvr>
                                      <p:to>
                                        <p:strVal val="visible"/>
                                      </p:to>
                                    </p:set>
                                    <p:animEffect transition="in" filter="fade">
                                      <p:cBhvr>
                                        <p:cTn id="89" dur="1000"/>
                                        <p:tgtEl>
                                          <p:spTgt spid="44"/>
                                        </p:tgtEl>
                                      </p:cBhvr>
                                    </p:animEffect>
                                    <p:anim calcmode="lin" valueType="num">
                                      <p:cBhvr>
                                        <p:cTn id="90" dur="1000" fill="hold"/>
                                        <p:tgtEl>
                                          <p:spTgt spid="44"/>
                                        </p:tgtEl>
                                        <p:attrNameLst>
                                          <p:attrName>ppt_x</p:attrName>
                                        </p:attrNameLst>
                                      </p:cBhvr>
                                      <p:tavLst>
                                        <p:tav tm="0">
                                          <p:val>
                                            <p:strVal val="#ppt_x"/>
                                          </p:val>
                                        </p:tav>
                                        <p:tav tm="100000">
                                          <p:val>
                                            <p:strVal val="#ppt_x"/>
                                          </p:val>
                                        </p:tav>
                                      </p:tavLst>
                                    </p:anim>
                                    <p:anim calcmode="lin" valueType="num">
                                      <p:cBhvr>
                                        <p:cTn id="91" dur="1000" fill="hold"/>
                                        <p:tgtEl>
                                          <p:spTgt spid="44"/>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0"/>
                                  </p:stCondLst>
                                  <p:childTnLst>
                                    <p:set>
                                      <p:cBhvr>
                                        <p:cTn id="93" dur="1" fill="hold">
                                          <p:stCondLst>
                                            <p:cond delay="0"/>
                                          </p:stCondLst>
                                        </p:cTn>
                                        <p:tgtEl>
                                          <p:spTgt spid="45"/>
                                        </p:tgtEl>
                                        <p:attrNameLst>
                                          <p:attrName>style.visibility</p:attrName>
                                        </p:attrNameLst>
                                      </p:cBhvr>
                                      <p:to>
                                        <p:strVal val="visible"/>
                                      </p:to>
                                    </p:set>
                                    <p:animEffect transition="in" filter="fade">
                                      <p:cBhvr>
                                        <p:cTn id="94" dur="1000"/>
                                        <p:tgtEl>
                                          <p:spTgt spid="45"/>
                                        </p:tgtEl>
                                      </p:cBhvr>
                                    </p:animEffect>
                                    <p:anim calcmode="lin" valueType="num">
                                      <p:cBhvr>
                                        <p:cTn id="95" dur="1000" fill="hold"/>
                                        <p:tgtEl>
                                          <p:spTgt spid="45"/>
                                        </p:tgtEl>
                                        <p:attrNameLst>
                                          <p:attrName>ppt_x</p:attrName>
                                        </p:attrNameLst>
                                      </p:cBhvr>
                                      <p:tavLst>
                                        <p:tav tm="0">
                                          <p:val>
                                            <p:strVal val="#ppt_x"/>
                                          </p:val>
                                        </p:tav>
                                        <p:tav tm="100000">
                                          <p:val>
                                            <p:strVal val="#ppt_x"/>
                                          </p:val>
                                        </p:tav>
                                      </p:tavLst>
                                    </p:anim>
                                    <p:anim calcmode="lin" valueType="num">
                                      <p:cBhvr>
                                        <p:cTn id="96"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grpId="0" nodeType="clickEffect">
                                  <p:stCondLst>
                                    <p:cond delay="0"/>
                                  </p:stCondLst>
                                  <p:childTnLst>
                                    <p:set>
                                      <p:cBhvr>
                                        <p:cTn id="100" dur="1" fill="hold">
                                          <p:stCondLst>
                                            <p:cond delay="0"/>
                                          </p:stCondLst>
                                        </p:cTn>
                                        <p:tgtEl>
                                          <p:spTgt spid="46"/>
                                        </p:tgtEl>
                                        <p:attrNameLst>
                                          <p:attrName>style.visibility</p:attrName>
                                        </p:attrNameLst>
                                      </p:cBhvr>
                                      <p:to>
                                        <p:strVal val="visible"/>
                                      </p:to>
                                    </p:set>
                                    <p:animEffect transition="in" filter="fade">
                                      <p:cBhvr>
                                        <p:cTn id="101" dur="1000"/>
                                        <p:tgtEl>
                                          <p:spTgt spid="46"/>
                                        </p:tgtEl>
                                      </p:cBhvr>
                                    </p:animEffect>
                                    <p:anim calcmode="lin" valueType="num">
                                      <p:cBhvr>
                                        <p:cTn id="102" dur="1000" fill="hold"/>
                                        <p:tgtEl>
                                          <p:spTgt spid="46"/>
                                        </p:tgtEl>
                                        <p:attrNameLst>
                                          <p:attrName>ppt_x</p:attrName>
                                        </p:attrNameLst>
                                      </p:cBhvr>
                                      <p:tavLst>
                                        <p:tav tm="0">
                                          <p:val>
                                            <p:strVal val="#ppt_x"/>
                                          </p:val>
                                        </p:tav>
                                        <p:tav tm="100000">
                                          <p:val>
                                            <p:strVal val="#ppt_x"/>
                                          </p:val>
                                        </p:tav>
                                      </p:tavLst>
                                    </p:anim>
                                    <p:anim calcmode="lin" valueType="num">
                                      <p:cBhvr>
                                        <p:cTn id="103" dur="1000" fill="hold"/>
                                        <p:tgtEl>
                                          <p:spTgt spid="46"/>
                                        </p:tgtEl>
                                        <p:attrNameLst>
                                          <p:attrName>ppt_y</p:attrName>
                                        </p:attrNameLst>
                                      </p:cBhvr>
                                      <p:tavLst>
                                        <p:tav tm="0">
                                          <p:val>
                                            <p:strVal val="#ppt_y+.1"/>
                                          </p:val>
                                        </p:tav>
                                        <p:tav tm="100000">
                                          <p:val>
                                            <p:strVal val="#ppt_y"/>
                                          </p:val>
                                        </p:tav>
                                      </p:tavLst>
                                    </p:anim>
                                  </p:childTnLst>
                                </p:cTn>
                              </p:par>
                              <p:par>
                                <p:cTn id="104" presetID="42" presetClass="entr" presetSubtype="0" fill="hold" grpId="0" nodeType="withEffect">
                                  <p:stCondLst>
                                    <p:cond delay="0"/>
                                  </p:stCondLst>
                                  <p:childTnLst>
                                    <p:set>
                                      <p:cBhvr>
                                        <p:cTn id="105" dur="1" fill="hold">
                                          <p:stCondLst>
                                            <p:cond delay="0"/>
                                          </p:stCondLst>
                                        </p:cTn>
                                        <p:tgtEl>
                                          <p:spTgt spid="47"/>
                                        </p:tgtEl>
                                        <p:attrNameLst>
                                          <p:attrName>style.visibility</p:attrName>
                                        </p:attrNameLst>
                                      </p:cBhvr>
                                      <p:to>
                                        <p:strVal val="visible"/>
                                      </p:to>
                                    </p:set>
                                    <p:animEffect transition="in" filter="fade">
                                      <p:cBhvr>
                                        <p:cTn id="106" dur="1000"/>
                                        <p:tgtEl>
                                          <p:spTgt spid="47"/>
                                        </p:tgtEl>
                                      </p:cBhvr>
                                    </p:animEffect>
                                    <p:anim calcmode="lin" valueType="num">
                                      <p:cBhvr>
                                        <p:cTn id="107" dur="1000" fill="hold"/>
                                        <p:tgtEl>
                                          <p:spTgt spid="47"/>
                                        </p:tgtEl>
                                        <p:attrNameLst>
                                          <p:attrName>ppt_x</p:attrName>
                                        </p:attrNameLst>
                                      </p:cBhvr>
                                      <p:tavLst>
                                        <p:tav tm="0">
                                          <p:val>
                                            <p:strVal val="#ppt_x"/>
                                          </p:val>
                                        </p:tav>
                                        <p:tav tm="100000">
                                          <p:val>
                                            <p:strVal val="#ppt_x"/>
                                          </p:val>
                                        </p:tav>
                                      </p:tavLst>
                                    </p:anim>
                                    <p:anim calcmode="lin" valueType="num">
                                      <p:cBhvr>
                                        <p:cTn id="108" dur="1000" fill="hold"/>
                                        <p:tgtEl>
                                          <p:spTgt spid="47"/>
                                        </p:tgtEl>
                                        <p:attrNameLst>
                                          <p:attrName>ppt_y</p:attrName>
                                        </p:attrNameLst>
                                      </p:cBhvr>
                                      <p:tavLst>
                                        <p:tav tm="0">
                                          <p:val>
                                            <p:strVal val="#ppt_y+.1"/>
                                          </p:val>
                                        </p:tav>
                                        <p:tav tm="100000">
                                          <p:val>
                                            <p:strVal val="#ppt_y"/>
                                          </p:val>
                                        </p:tav>
                                      </p:tavLst>
                                    </p:anim>
                                  </p:childTnLst>
                                </p:cTn>
                              </p:par>
                              <p:par>
                                <p:cTn id="109" presetID="42" presetClass="entr" presetSubtype="0" fill="hold" grpId="0" nodeType="withEffect">
                                  <p:stCondLst>
                                    <p:cond delay="0"/>
                                  </p:stCondLst>
                                  <p:childTnLst>
                                    <p:set>
                                      <p:cBhvr>
                                        <p:cTn id="110" dur="1" fill="hold">
                                          <p:stCondLst>
                                            <p:cond delay="0"/>
                                          </p:stCondLst>
                                        </p:cTn>
                                        <p:tgtEl>
                                          <p:spTgt spid="48"/>
                                        </p:tgtEl>
                                        <p:attrNameLst>
                                          <p:attrName>style.visibility</p:attrName>
                                        </p:attrNameLst>
                                      </p:cBhvr>
                                      <p:to>
                                        <p:strVal val="visible"/>
                                      </p:to>
                                    </p:set>
                                    <p:animEffect transition="in" filter="fade">
                                      <p:cBhvr>
                                        <p:cTn id="111" dur="1000"/>
                                        <p:tgtEl>
                                          <p:spTgt spid="48"/>
                                        </p:tgtEl>
                                      </p:cBhvr>
                                    </p:animEffect>
                                    <p:anim calcmode="lin" valueType="num">
                                      <p:cBhvr>
                                        <p:cTn id="112" dur="1000" fill="hold"/>
                                        <p:tgtEl>
                                          <p:spTgt spid="48"/>
                                        </p:tgtEl>
                                        <p:attrNameLst>
                                          <p:attrName>ppt_x</p:attrName>
                                        </p:attrNameLst>
                                      </p:cBhvr>
                                      <p:tavLst>
                                        <p:tav tm="0">
                                          <p:val>
                                            <p:strVal val="#ppt_x"/>
                                          </p:val>
                                        </p:tav>
                                        <p:tav tm="100000">
                                          <p:val>
                                            <p:strVal val="#ppt_x"/>
                                          </p:val>
                                        </p:tav>
                                      </p:tavLst>
                                    </p:anim>
                                    <p:anim calcmode="lin" valueType="num">
                                      <p:cBhvr>
                                        <p:cTn id="113" dur="1000" fill="hold"/>
                                        <p:tgtEl>
                                          <p:spTgt spid="48"/>
                                        </p:tgtEl>
                                        <p:attrNameLst>
                                          <p:attrName>ppt_y</p:attrName>
                                        </p:attrNameLst>
                                      </p:cBhvr>
                                      <p:tavLst>
                                        <p:tav tm="0">
                                          <p:val>
                                            <p:strVal val="#ppt_y+.1"/>
                                          </p:val>
                                        </p:tav>
                                        <p:tav tm="100000">
                                          <p:val>
                                            <p:strVal val="#ppt_y"/>
                                          </p:val>
                                        </p:tav>
                                      </p:tavLst>
                                    </p:anim>
                                  </p:childTnLst>
                                </p:cTn>
                              </p:par>
                              <p:par>
                                <p:cTn id="114" presetID="42" presetClass="entr" presetSubtype="0" fill="hold" grpId="0" nodeType="withEffect">
                                  <p:stCondLst>
                                    <p:cond delay="0"/>
                                  </p:stCondLst>
                                  <p:childTnLst>
                                    <p:set>
                                      <p:cBhvr>
                                        <p:cTn id="115" dur="1" fill="hold">
                                          <p:stCondLst>
                                            <p:cond delay="0"/>
                                          </p:stCondLst>
                                        </p:cTn>
                                        <p:tgtEl>
                                          <p:spTgt spid="49"/>
                                        </p:tgtEl>
                                        <p:attrNameLst>
                                          <p:attrName>style.visibility</p:attrName>
                                        </p:attrNameLst>
                                      </p:cBhvr>
                                      <p:to>
                                        <p:strVal val="visible"/>
                                      </p:to>
                                    </p:set>
                                    <p:animEffect transition="in" filter="fade">
                                      <p:cBhvr>
                                        <p:cTn id="116" dur="1000"/>
                                        <p:tgtEl>
                                          <p:spTgt spid="49"/>
                                        </p:tgtEl>
                                      </p:cBhvr>
                                    </p:animEffect>
                                    <p:anim calcmode="lin" valueType="num">
                                      <p:cBhvr>
                                        <p:cTn id="117" dur="1000" fill="hold"/>
                                        <p:tgtEl>
                                          <p:spTgt spid="49"/>
                                        </p:tgtEl>
                                        <p:attrNameLst>
                                          <p:attrName>ppt_x</p:attrName>
                                        </p:attrNameLst>
                                      </p:cBhvr>
                                      <p:tavLst>
                                        <p:tav tm="0">
                                          <p:val>
                                            <p:strVal val="#ppt_x"/>
                                          </p:val>
                                        </p:tav>
                                        <p:tav tm="100000">
                                          <p:val>
                                            <p:strVal val="#ppt_x"/>
                                          </p:val>
                                        </p:tav>
                                      </p:tavLst>
                                    </p:anim>
                                    <p:anim calcmode="lin" valueType="num">
                                      <p:cBhvr>
                                        <p:cTn id="118" dur="1000" fill="hold"/>
                                        <p:tgtEl>
                                          <p:spTgt spid="49"/>
                                        </p:tgtEl>
                                        <p:attrNameLst>
                                          <p:attrName>ppt_y</p:attrName>
                                        </p:attrNameLst>
                                      </p:cBhvr>
                                      <p:tavLst>
                                        <p:tav tm="0">
                                          <p:val>
                                            <p:strVal val="#ppt_y+.1"/>
                                          </p:val>
                                        </p:tav>
                                        <p:tav tm="100000">
                                          <p:val>
                                            <p:strVal val="#ppt_y"/>
                                          </p:val>
                                        </p:tav>
                                      </p:tavLst>
                                    </p:anim>
                                  </p:childTnLst>
                                </p:cTn>
                              </p:par>
                              <p:par>
                                <p:cTn id="119" presetID="42" presetClass="entr" presetSubtype="0" fill="hold" grpId="0" nodeType="withEffect">
                                  <p:stCondLst>
                                    <p:cond delay="0"/>
                                  </p:stCondLst>
                                  <p:childTnLst>
                                    <p:set>
                                      <p:cBhvr>
                                        <p:cTn id="120" dur="1" fill="hold">
                                          <p:stCondLst>
                                            <p:cond delay="0"/>
                                          </p:stCondLst>
                                        </p:cTn>
                                        <p:tgtEl>
                                          <p:spTgt spid="51"/>
                                        </p:tgtEl>
                                        <p:attrNameLst>
                                          <p:attrName>style.visibility</p:attrName>
                                        </p:attrNameLst>
                                      </p:cBhvr>
                                      <p:to>
                                        <p:strVal val="visible"/>
                                      </p:to>
                                    </p:set>
                                    <p:animEffect transition="in" filter="fade">
                                      <p:cBhvr>
                                        <p:cTn id="121" dur="1000"/>
                                        <p:tgtEl>
                                          <p:spTgt spid="51"/>
                                        </p:tgtEl>
                                      </p:cBhvr>
                                    </p:animEffect>
                                    <p:anim calcmode="lin" valueType="num">
                                      <p:cBhvr>
                                        <p:cTn id="122" dur="1000" fill="hold"/>
                                        <p:tgtEl>
                                          <p:spTgt spid="51"/>
                                        </p:tgtEl>
                                        <p:attrNameLst>
                                          <p:attrName>ppt_x</p:attrName>
                                        </p:attrNameLst>
                                      </p:cBhvr>
                                      <p:tavLst>
                                        <p:tav tm="0">
                                          <p:val>
                                            <p:strVal val="#ppt_x"/>
                                          </p:val>
                                        </p:tav>
                                        <p:tav tm="100000">
                                          <p:val>
                                            <p:strVal val="#ppt_x"/>
                                          </p:val>
                                        </p:tav>
                                      </p:tavLst>
                                    </p:anim>
                                    <p:anim calcmode="lin" valueType="num">
                                      <p:cBhvr>
                                        <p:cTn id="123" dur="1000" fill="hold"/>
                                        <p:tgtEl>
                                          <p:spTgt spid="51"/>
                                        </p:tgtEl>
                                        <p:attrNameLst>
                                          <p:attrName>ppt_y</p:attrName>
                                        </p:attrNameLst>
                                      </p:cBhvr>
                                      <p:tavLst>
                                        <p:tav tm="0">
                                          <p:val>
                                            <p:strVal val="#ppt_y+.1"/>
                                          </p:val>
                                        </p:tav>
                                        <p:tav tm="100000">
                                          <p:val>
                                            <p:strVal val="#ppt_y"/>
                                          </p:val>
                                        </p:tav>
                                      </p:tavLst>
                                    </p:anim>
                                  </p:childTnLst>
                                </p:cTn>
                              </p:par>
                              <p:par>
                                <p:cTn id="124" presetID="42" presetClass="entr" presetSubtype="0" fill="hold" grpId="0" nodeType="withEffect">
                                  <p:stCondLst>
                                    <p:cond delay="0"/>
                                  </p:stCondLst>
                                  <p:childTnLst>
                                    <p:set>
                                      <p:cBhvr>
                                        <p:cTn id="125" dur="1" fill="hold">
                                          <p:stCondLst>
                                            <p:cond delay="0"/>
                                          </p:stCondLst>
                                        </p:cTn>
                                        <p:tgtEl>
                                          <p:spTgt spid="52"/>
                                        </p:tgtEl>
                                        <p:attrNameLst>
                                          <p:attrName>style.visibility</p:attrName>
                                        </p:attrNameLst>
                                      </p:cBhvr>
                                      <p:to>
                                        <p:strVal val="visible"/>
                                      </p:to>
                                    </p:set>
                                    <p:animEffect transition="in" filter="fade">
                                      <p:cBhvr>
                                        <p:cTn id="126" dur="1000"/>
                                        <p:tgtEl>
                                          <p:spTgt spid="52"/>
                                        </p:tgtEl>
                                      </p:cBhvr>
                                    </p:animEffect>
                                    <p:anim calcmode="lin" valueType="num">
                                      <p:cBhvr>
                                        <p:cTn id="127" dur="1000" fill="hold"/>
                                        <p:tgtEl>
                                          <p:spTgt spid="52"/>
                                        </p:tgtEl>
                                        <p:attrNameLst>
                                          <p:attrName>ppt_x</p:attrName>
                                        </p:attrNameLst>
                                      </p:cBhvr>
                                      <p:tavLst>
                                        <p:tav tm="0">
                                          <p:val>
                                            <p:strVal val="#ppt_x"/>
                                          </p:val>
                                        </p:tav>
                                        <p:tav tm="100000">
                                          <p:val>
                                            <p:strVal val="#ppt_x"/>
                                          </p:val>
                                        </p:tav>
                                      </p:tavLst>
                                    </p:anim>
                                    <p:anim calcmode="lin" valueType="num">
                                      <p:cBhvr>
                                        <p:cTn id="128" dur="1000" fill="hold"/>
                                        <p:tgtEl>
                                          <p:spTgt spid="52"/>
                                        </p:tgtEl>
                                        <p:attrNameLst>
                                          <p:attrName>ppt_y</p:attrName>
                                        </p:attrNameLst>
                                      </p:cBhvr>
                                      <p:tavLst>
                                        <p:tav tm="0">
                                          <p:val>
                                            <p:strVal val="#ppt_y+.1"/>
                                          </p:val>
                                        </p:tav>
                                        <p:tav tm="100000">
                                          <p:val>
                                            <p:strVal val="#ppt_y"/>
                                          </p:val>
                                        </p:tav>
                                      </p:tavLst>
                                    </p:anim>
                                  </p:childTnLst>
                                </p:cTn>
                              </p:par>
                              <p:par>
                                <p:cTn id="129" presetID="42" presetClass="entr" presetSubtype="0" fill="hold" grpId="0" nodeType="withEffect">
                                  <p:stCondLst>
                                    <p:cond delay="0"/>
                                  </p:stCondLst>
                                  <p:childTnLst>
                                    <p:set>
                                      <p:cBhvr>
                                        <p:cTn id="130" dur="1" fill="hold">
                                          <p:stCondLst>
                                            <p:cond delay="0"/>
                                          </p:stCondLst>
                                        </p:cTn>
                                        <p:tgtEl>
                                          <p:spTgt spid="54"/>
                                        </p:tgtEl>
                                        <p:attrNameLst>
                                          <p:attrName>style.visibility</p:attrName>
                                        </p:attrNameLst>
                                      </p:cBhvr>
                                      <p:to>
                                        <p:strVal val="visible"/>
                                      </p:to>
                                    </p:set>
                                    <p:animEffect transition="in" filter="fade">
                                      <p:cBhvr>
                                        <p:cTn id="131" dur="1000"/>
                                        <p:tgtEl>
                                          <p:spTgt spid="54"/>
                                        </p:tgtEl>
                                      </p:cBhvr>
                                    </p:animEffect>
                                    <p:anim calcmode="lin" valueType="num">
                                      <p:cBhvr>
                                        <p:cTn id="132" dur="1000" fill="hold"/>
                                        <p:tgtEl>
                                          <p:spTgt spid="54"/>
                                        </p:tgtEl>
                                        <p:attrNameLst>
                                          <p:attrName>ppt_x</p:attrName>
                                        </p:attrNameLst>
                                      </p:cBhvr>
                                      <p:tavLst>
                                        <p:tav tm="0">
                                          <p:val>
                                            <p:strVal val="#ppt_x"/>
                                          </p:val>
                                        </p:tav>
                                        <p:tav tm="100000">
                                          <p:val>
                                            <p:strVal val="#ppt_x"/>
                                          </p:val>
                                        </p:tav>
                                      </p:tavLst>
                                    </p:anim>
                                    <p:anim calcmode="lin" valueType="num">
                                      <p:cBhvr>
                                        <p:cTn id="133" dur="1000" fill="hold"/>
                                        <p:tgtEl>
                                          <p:spTgt spid="54"/>
                                        </p:tgtEl>
                                        <p:attrNameLst>
                                          <p:attrName>ppt_y</p:attrName>
                                        </p:attrNameLst>
                                      </p:cBhvr>
                                      <p:tavLst>
                                        <p:tav tm="0">
                                          <p:val>
                                            <p:strVal val="#ppt_y+.1"/>
                                          </p:val>
                                        </p:tav>
                                        <p:tav tm="100000">
                                          <p:val>
                                            <p:strVal val="#ppt_y"/>
                                          </p:val>
                                        </p:tav>
                                      </p:tavLst>
                                    </p:anim>
                                  </p:childTnLst>
                                </p:cTn>
                              </p:par>
                              <p:par>
                                <p:cTn id="134" presetID="42" presetClass="entr" presetSubtype="0" fill="hold" grpId="0" nodeType="withEffect">
                                  <p:stCondLst>
                                    <p:cond delay="0"/>
                                  </p:stCondLst>
                                  <p:childTnLst>
                                    <p:set>
                                      <p:cBhvr>
                                        <p:cTn id="135" dur="1" fill="hold">
                                          <p:stCondLst>
                                            <p:cond delay="0"/>
                                          </p:stCondLst>
                                        </p:cTn>
                                        <p:tgtEl>
                                          <p:spTgt spid="55"/>
                                        </p:tgtEl>
                                        <p:attrNameLst>
                                          <p:attrName>style.visibility</p:attrName>
                                        </p:attrNameLst>
                                      </p:cBhvr>
                                      <p:to>
                                        <p:strVal val="visible"/>
                                      </p:to>
                                    </p:set>
                                    <p:animEffect transition="in" filter="fade">
                                      <p:cBhvr>
                                        <p:cTn id="136" dur="1000"/>
                                        <p:tgtEl>
                                          <p:spTgt spid="55"/>
                                        </p:tgtEl>
                                      </p:cBhvr>
                                    </p:animEffect>
                                    <p:anim calcmode="lin" valueType="num">
                                      <p:cBhvr>
                                        <p:cTn id="137" dur="1000" fill="hold"/>
                                        <p:tgtEl>
                                          <p:spTgt spid="55"/>
                                        </p:tgtEl>
                                        <p:attrNameLst>
                                          <p:attrName>ppt_x</p:attrName>
                                        </p:attrNameLst>
                                      </p:cBhvr>
                                      <p:tavLst>
                                        <p:tav tm="0">
                                          <p:val>
                                            <p:strVal val="#ppt_x"/>
                                          </p:val>
                                        </p:tav>
                                        <p:tav tm="100000">
                                          <p:val>
                                            <p:strVal val="#ppt_x"/>
                                          </p:val>
                                        </p:tav>
                                      </p:tavLst>
                                    </p:anim>
                                    <p:anim calcmode="lin" valueType="num">
                                      <p:cBhvr>
                                        <p:cTn id="138" dur="1000" fill="hold"/>
                                        <p:tgtEl>
                                          <p:spTgt spid="55"/>
                                        </p:tgtEl>
                                        <p:attrNameLst>
                                          <p:attrName>ppt_y</p:attrName>
                                        </p:attrNameLst>
                                      </p:cBhvr>
                                      <p:tavLst>
                                        <p:tav tm="0">
                                          <p:val>
                                            <p:strVal val="#ppt_y+.1"/>
                                          </p:val>
                                        </p:tav>
                                        <p:tav tm="100000">
                                          <p:val>
                                            <p:strVal val="#ppt_y"/>
                                          </p:val>
                                        </p:tav>
                                      </p:tavLst>
                                    </p:anim>
                                  </p:childTnLst>
                                </p:cTn>
                              </p:par>
                              <p:par>
                                <p:cTn id="139" presetID="42" presetClass="entr" presetSubtype="0" fill="hold" grpId="0" nodeType="withEffect">
                                  <p:stCondLst>
                                    <p:cond delay="0"/>
                                  </p:stCondLst>
                                  <p:childTnLst>
                                    <p:set>
                                      <p:cBhvr>
                                        <p:cTn id="140" dur="1" fill="hold">
                                          <p:stCondLst>
                                            <p:cond delay="0"/>
                                          </p:stCondLst>
                                        </p:cTn>
                                        <p:tgtEl>
                                          <p:spTgt spid="56"/>
                                        </p:tgtEl>
                                        <p:attrNameLst>
                                          <p:attrName>style.visibility</p:attrName>
                                        </p:attrNameLst>
                                      </p:cBhvr>
                                      <p:to>
                                        <p:strVal val="visible"/>
                                      </p:to>
                                    </p:set>
                                    <p:animEffect transition="in" filter="fade">
                                      <p:cBhvr>
                                        <p:cTn id="141" dur="1000"/>
                                        <p:tgtEl>
                                          <p:spTgt spid="56"/>
                                        </p:tgtEl>
                                      </p:cBhvr>
                                    </p:animEffect>
                                    <p:anim calcmode="lin" valueType="num">
                                      <p:cBhvr>
                                        <p:cTn id="142" dur="1000" fill="hold"/>
                                        <p:tgtEl>
                                          <p:spTgt spid="56"/>
                                        </p:tgtEl>
                                        <p:attrNameLst>
                                          <p:attrName>ppt_x</p:attrName>
                                        </p:attrNameLst>
                                      </p:cBhvr>
                                      <p:tavLst>
                                        <p:tav tm="0">
                                          <p:val>
                                            <p:strVal val="#ppt_x"/>
                                          </p:val>
                                        </p:tav>
                                        <p:tav tm="100000">
                                          <p:val>
                                            <p:strVal val="#ppt_x"/>
                                          </p:val>
                                        </p:tav>
                                      </p:tavLst>
                                    </p:anim>
                                    <p:anim calcmode="lin" valueType="num">
                                      <p:cBhvr>
                                        <p:cTn id="14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144" fill="hold">
                      <p:stCondLst>
                        <p:cond delay="indefinite"/>
                      </p:stCondLst>
                      <p:childTnLst>
                        <p:par>
                          <p:cTn id="145" fill="hold">
                            <p:stCondLst>
                              <p:cond delay="0"/>
                            </p:stCondLst>
                            <p:childTnLst>
                              <p:par>
                                <p:cTn id="146" presetID="42" presetClass="entr" presetSubtype="0" fill="hold" grpId="0" nodeType="clickEffect">
                                  <p:stCondLst>
                                    <p:cond delay="0"/>
                                  </p:stCondLst>
                                  <p:childTnLst>
                                    <p:set>
                                      <p:cBhvr>
                                        <p:cTn id="147" dur="1" fill="hold">
                                          <p:stCondLst>
                                            <p:cond delay="0"/>
                                          </p:stCondLst>
                                        </p:cTn>
                                        <p:tgtEl>
                                          <p:spTgt spid="118"/>
                                        </p:tgtEl>
                                        <p:attrNameLst>
                                          <p:attrName>style.visibility</p:attrName>
                                        </p:attrNameLst>
                                      </p:cBhvr>
                                      <p:to>
                                        <p:strVal val="visible"/>
                                      </p:to>
                                    </p:set>
                                    <p:animEffect transition="in" filter="fade">
                                      <p:cBhvr>
                                        <p:cTn id="148" dur="1000"/>
                                        <p:tgtEl>
                                          <p:spTgt spid="118"/>
                                        </p:tgtEl>
                                      </p:cBhvr>
                                    </p:animEffect>
                                    <p:anim calcmode="lin" valueType="num">
                                      <p:cBhvr>
                                        <p:cTn id="149" dur="1000" fill="hold"/>
                                        <p:tgtEl>
                                          <p:spTgt spid="118"/>
                                        </p:tgtEl>
                                        <p:attrNameLst>
                                          <p:attrName>ppt_x</p:attrName>
                                        </p:attrNameLst>
                                      </p:cBhvr>
                                      <p:tavLst>
                                        <p:tav tm="0">
                                          <p:val>
                                            <p:strVal val="#ppt_x"/>
                                          </p:val>
                                        </p:tav>
                                        <p:tav tm="100000">
                                          <p:val>
                                            <p:strVal val="#ppt_x"/>
                                          </p:val>
                                        </p:tav>
                                      </p:tavLst>
                                    </p:anim>
                                    <p:anim calcmode="lin" valueType="num">
                                      <p:cBhvr>
                                        <p:cTn id="150" dur="1000" fill="hold"/>
                                        <p:tgtEl>
                                          <p:spTgt spid="118"/>
                                        </p:tgtEl>
                                        <p:attrNameLst>
                                          <p:attrName>ppt_y</p:attrName>
                                        </p:attrNameLst>
                                      </p:cBhvr>
                                      <p:tavLst>
                                        <p:tav tm="0">
                                          <p:val>
                                            <p:strVal val="#ppt_y+.1"/>
                                          </p:val>
                                        </p:tav>
                                        <p:tav tm="100000">
                                          <p:val>
                                            <p:strVal val="#ppt_y"/>
                                          </p:val>
                                        </p:tav>
                                      </p:tavLst>
                                    </p:anim>
                                  </p:childTnLst>
                                </p:cTn>
                              </p:par>
                              <p:par>
                                <p:cTn id="151" presetID="42" presetClass="entr" presetSubtype="0" fill="hold" grpId="0" nodeType="withEffect">
                                  <p:stCondLst>
                                    <p:cond delay="0"/>
                                  </p:stCondLst>
                                  <p:childTnLst>
                                    <p:set>
                                      <p:cBhvr>
                                        <p:cTn id="152" dur="1" fill="hold">
                                          <p:stCondLst>
                                            <p:cond delay="0"/>
                                          </p:stCondLst>
                                        </p:cTn>
                                        <p:tgtEl>
                                          <p:spTgt spid="119"/>
                                        </p:tgtEl>
                                        <p:attrNameLst>
                                          <p:attrName>style.visibility</p:attrName>
                                        </p:attrNameLst>
                                      </p:cBhvr>
                                      <p:to>
                                        <p:strVal val="visible"/>
                                      </p:to>
                                    </p:set>
                                    <p:animEffect transition="in" filter="fade">
                                      <p:cBhvr>
                                        <p:cTn id="153" dur="1000"/>
                                        <p:tgtEl>
                                          <p:spTgt spid="119"/>
                                        </p:tgtEl>
                                      </p:cBhvr>
                                    </p:animEffect>
                                    <p:anim calcmode="lin" valueType="num">
                                      <p:cBhvr>
                                        <p:cTn id="154" dur="1000" fill="hold"/>
                                        <p:tgtEl>
                                          <p:spTgt spid="119"/>
                                        </p:tgtEl>
                                        <p:attrNameLst>
                                          <p:attrName>ppt_x</p:attrName>
                                        </p:attrNameLst>
                                      </p:cBhvr>
                                      <p:tavLst>
                                        <p:tav tm="0">
                                          <p:val>
                                            <p:strVal val="#ppt_x"/>
                                          </p:val>
                                        </p:tav>
                                        <p:tav tm="100000">
                                          <p:val>
                                            <p:strVal val="#ppt_x"/>
                                          </p:val>
                                        </p:tav>
                                      </p:tavLst>
                                    </p:anim>
                                    <p:anim calcmode="lin" valueType="num">
                                      <p:cBhvr>
                                        <p:cTn id="155" dur="1000" fill="hold"/>
                                        <p:tgtEl>
                                          <p:spTgt spid="119"/>
                                        </p:tgtEl>
                                        <p:attrNameLst>
                                          <p:attrName>ppt_y</p:attrName>
                                        </p:attrNameLst>
                                      </p:cBhvr>
                                      <p:tavLst>
                                        <p:tav tm="0">
                                          <p:val>
                                            <p:strVal val="#ppt_y+.1"/>
                                          </p:val>
                                        </p:tav>
                                        <p:tav tm="100000">
                                          <p:val>
                                            <p:strVal val="#ppt_y"/>
                                          </p:val>
                                        </p:tav>
                                      </p:tavLst>
                                    </p:anim>
                                  </p:childTnLst>
                                </p:cTn>
                              </p:par>
                              <p:par>
                                <p:cTn id="156" presetID="42" presetClass="entr" presetSubtype="0" fill="hold" grpId="0" nodeType="withEffect">
                                  <p:stCondLst>
                                    <p:cond delay="0"/>
                                  </p:stCondLst>
                                  <p:childTnLst>
                                    <p:set>
                                      <p:cBhvr>
                                        <p:cTn id="157" dur="1" fill="hold">
                                          <p:stCondLst>
                                            <p:cond delay="0"/>
                                          </p:stCondLst>
                                        </p:cTn>
                                        <p:tgtEl>
                                          <p:spTgt spid="120"/>
                                        </p:tgtEl>
                                        <p:attrNameLst>
                                          <p:attrName>style.visibility</p:attrName>
                                        </p:attrNameLst>
                                      </p:cBhvr>
                                      <p:to>
                                        <p:strVal val="visible"/>
                                      </p:to>
                                    </p:set>
                                    <p:animEffect transition="in" filter="fade">
                                      <p:cBhvr>
                                        <p:cTn id="158" dur="1000"/>
                                        <p:tgtEl>
                                          <p:spTgt spid="120"/>
                                        </p:tgtEl>
                                      </p:cBhvr>
                                    </p:animEffect>
                                    <p:anim calcmode="lin" valueType="num">
                                      <p:cBhvr>
                                        <p:cTn id="159" dur="1000" fill="hold"/>
                                        <p:tgtEl>
                                          <p:spTgt spid="120"/>
                                        </p:tgtEl>
                                        <p:attrNameLst>
                                          <p:attrName>ppt_x</p:attrName>
                                        </p:attrNameLst>
                                      </p:cBhvr>
                                      <p:tavLst>
                                        <p:tav tm="0">
                                          <p:val>
                                            <p:strVal val="#ppt_x"/>
                                          </p:val>
                                        </p:tav>
                                        <p:tav tm="100000">
                                          <p:val>
                                            <p:strVal val="#ppt_x"/>
                                          </p:val>
                                        </p:tav>
                                      </p:tavLst>
                                    </p:anim>
                                    <p:anim calcmode="lin" valueType="num">
                                      <p:cBhvr>
                                        <p:cTn id="160" dur="1000" fill="hold"/>
                                        <p:tgtEl>
                                          <p:spTgt spid="120"/>
                                        </p:tgtEl>
                                        <p:attrNameLst>
                                          <p:attrName>ppt_y</p:attrName>
                                        </p:attrNameLst>
                                      </p:cBhvr>
                                      <p:tavLst>
                                        <p:tav tm="0">
                                          <p:val>
                                            <p:strVal val="#ppt_y+.1"/>
                                          </p:val>
                                        </p:tav>
                                        <p:tav tm="100000">
                                          <p:val>
                                            <p:strVal val="#ppt_y"/>
                                          </p:val>
                                        </p:tav>
                                      </p:tavLst>
                                    </p:anim>
                                  </p:childTnLst>
                                </p:cTn>
                              </p:par>
                              <p:par>
                                <p:cTn id="161" presetID="42" presetClass="entr" presetSubtype="0" fill="hold" grpId="0" nodeType="withEffect">
                                  <p:stCondLst>
                                    <p:cond delay="0"/>
                                  </p:stCondLst>
                                  <p:childTnLst>
                                    <p:set>
                                      <p:cBhvr>
                                        <p:cTn id="162" dur="1" fill="hold">
                                          <p:stCondLst>
                                            <p:cond delay="0"/>
                                          </p:stCondLst>
                                        </p:cTn>
                                        <p:tgtEl>
                                          <p:spTgt spid="121"/>
                                        </p:tgtEl>
                                        <p:attrNameLst>
                                          <p:attrName>style.visibility</p:attrName>
                                        </p:attrNameLst>
                                      </p:cBhvr>
                                      <p:to>
                                        <p:strVal val="visible"/>
                                      </p:to>
                                    </p:set>
                                    <p:animEffect transition="in" filter="fade">
                                      <p:cBhvr>
                                        <p:cTn id="163" dur="1000"/>
                                        <p:tgtEl>
                                          <p:spTgt spid="121"/>
                                        </p:tgtEl>
                                      </p:cBhvr>
                                    </p:animEffect>
                                    <p:anim calcmode="lin" valueType="num">
                                      <p:cBhvr>
                                        <p:cTn id="164" dur="1000" fill="hold"/>
                                        <p:tgtEl>
                                          <p:spTgt spid="121"/>
                                        </p:tgtEl>
                                        <p:attrNameLst>
                                          <p:attrName>ppt_x</p:attrName>
                                        </p:attrNameLst>
                                      </p:cBhvr>
                                      <p:tavLst>
                                        <p:tav tm="0">
                                          <p:val>
                                            <p:strVal val="#ppt_x"/>
                                          </p:val>
                                        </p:tav>
                                        <p:tav tm="100000">
                                          <p:val>
                                            <p:strVal val="#ppt_x"/>
                                          </p:val>
                                        </p:tav>
                                      </p:tavLst>
                                    </p:anim>
                                    <p:anim calcmode="lin" valueType="num">
                                      <p:cBhvr>
                                        <p:cTn id="165" dur="1000" fill="hold"/>
                                        <p:tgtEl>
                                          <p:spTgt spid="121"/>
                                        </p:tgtEl>
                                        <p:attrNameLst>
                                          <p:attrName>ppt_y</p:attrName>
                                        </p:attrNameLst>
                                      </p:cBhvr>
                                      <p:tavLst>
                                        <p:tav tm="0">
                                          <p:val>
                                            <p:strVal val="#ppt_y+.1"/>
                                          </p:val>
                                        </p:tav>
                                        <p:tav tm="100000">
                                          <p:val>
                                            <p:strVal val="#ppt_y"/>
                                          </p:val>
                                        </p:tav>
                                      </p:tavLst>
                                    </p:anim>
                                  </p:childTnLst>
                                </p:cTn>
                              </p:par>
                              <p:par>
                                <p:cTn id="166" presetID="42" presetClass="entr" presetSubtype="0" fill="hold" grpId="0" nodeType="withEffect">
                                  <p:stCondLst>
                                    <p:cond delay="0"/>
                                  </p:stCondLst>
                                  <p:childTnLst>
                                    <p:set>
                                      <p:cBhvr>
                                        <p:cTn id="167" dur="1" fill="hold">
                                          <p:stCondLst>
                                            <p:cond delay="0"/>
                                          </p:stCondLst>
                                        </p:cTn>
                                        <p:tgtEl>
                                          <p:spTgt spid="122"/>
                                        </p:tgtEl>
                                        <p:attrNameLst>
                                          <p:attrName>style.visibility</p:attrName>
                                        </p:attrNameLst>
                                      </p:cBhvr>
                                      <p:to>
                                        <p:strVal val="visible"/>
                                      </p:to>
                                    </p:set>
                                    <p:animEffect transition="in" filter="fade">
                                      <p:cBhvr>
                                        <p:cTn id="168" dur="1000"/>
                                        <p:tgtEl>
                                          <p:spTgt spid="122"/>
                                        </p:tgtEl>
                                      </p:cBhvr>
                                    </p:animEffect>
                                    <p:anim calcmode="lin" valueType="num">
                                      <p:cBhvr>
                                        <p:cTn id="169" dur="1000" fill="hold"/>
                                        <p:tgtEl>
                                          <p:spTgt spid="122"/>
                                        </p:tgtEl>
                                        <p:attrNameLst>
                                          <p:attrName>ppt_x</p:attrName>
                                        </p:attrNameLst>
                                      </p:cBhvr>
                                      <p:tavLst>
                                        <p:tav tm="0">
                                          <p:val>
                                            <p:strVal val="#ppt_x"/>
                                          </p:val>
                                        </p:tav>
                                        <p:tav tm="100000">
                                          <p:val>
                                            <p:strVal val="#ppt_x"/>
                                          </p:val>
                                        </p:tav>
                                      </p:tavLst>
                                    </p:anim>
                                    <p:anim calcmode="lin" valueType="num">
                                      <p:cBhvr>
                                        <p:cTn id="170" dur="1000" fill="hold"/>
                                        <p:tgtEl>
                                          <p:spTgt spid="122"/>
                                        </p:tgtEl>
                                        <p:attrNameLst>
                                          <p:attrName>ppt_y</p:attrName>
                                        </p:attrNameLst>
                                      </p:cBhvr>
                                      <p:tavLst>
                                        <p:tav tm="0">
                                          <p:val>
                                            <p:strVal val="#ppt_y+.1"/>
                                          </p:val>
                                        </p:tav>
                                        <p:tav tm="100000">
                                          <p:val>
                                            <p:strVal val="#ppt_y"/>
                                          </p:val>
                                        </p:tav>
                                      </p:tavLst>
                                    </p:anim>
                                  </p:childTnLst>
                                </p:cTn>
                              </p:par>
                              <p:par>
                                <p:cTn id="171" presetID="42" presetClass="entr" presetSubtype="0" fill="hold" grpId="0" nodeType="withEffect">
                                  <p:stCondLst>
                                    <p:cond delay="0"/>
                                  </p:stCondLst>
                                  <p:childTnLst>
                                    <p:set>
                                      <p:cBhvr>
                                        <p:cTn id="172" dur="1" fill="hold">
                                          <p:stCondLst>
                                            <p:cond delay="0"/>
                                          </p:stCondLst>
                                        </p:cTn>
                                        <p:tgtEl>
                                          <p:spTgt spid="123"/>
                                        </p:tgtEl>
                                        <p:attrNameLst>
                                          <p:attrName>style.visibility</p:attrName>
                                        </p:attrNameLst>
                                      </p:cBhvr>
                                      <p:to>
                                        <p:strVal val="visible"/>
                                      </p:to>
                                    </p:set>
                                    <p:animEffect transition="in" filter="fade">
                                      <p:cBhvr>
                                        <p:cTn id="173" dur="1000"/>
                                        <p:tgtEl>
                                          <p:spTgt spid="123"/>
                                        </p:tgtEl>
                                      </p:cBhvr>
                                    </p:animEffect>
                                    <p:anim calcmode="lin" valueType="num">
                                      <p:cBhvr>
                                        <p:cTn id="174" dur="1000" fill="hold"/>
                                        <p:tgtEl>
                                          <p:spTgt spid="123"/>
                                        </p:tgtEl>
                                        <p:attrNameLst>
                                          <p:attrName>ppt_x</p:attrName>
                                        </p:attrNameLst>
                                      </p:cBhvr>
                                      <p:tavLst>
                                        <p:tav tm="0">
                                          <p:val>
                                            <p:strVal val="#ppt_x"/>
                                          </p:val>
                                        </p:tav>
                                        <p:tav tm="100000">
                                          <p:val>
                                            <p:strVal val="#ppt_x"/>
                                          </p:val>
                                        </p:tav>
                                      </p:tavLst>
                                    </p:anim>
                                    <p:anim calcmode="lin" valueType="num">
                                      <p:cBhvr>
                                        <p:cTn id="175" dur="1000" fill="hold"/>
                                        <p:tgtEl>
                                          <p:spTgt spid="123"/>
                                        </p:tgtEl>
                                        <p:attrNameLst>
                                          <p:attrName>ppt_y</p:attrName>
                                        </p:attrNameLst>
                                      </p:cBhvr>
                                      <p:tavLst>
                                        <p:tav tm="0">
                                          <p:val>
                                            <p:strVal val="#ppt_y+.1"/>
                                          </p:val>
                                        </p:tav>
                                        <p:tav tm="100000">
                                          <p:val>
                                            <p:strVal val="#ppt_y"/>
                                          </p:val>
                                        </p:tav>
                                      </p:tavLst>
                                    </p:anim>
                                  </p:childTnLst>
                                </p:cTn>
                              </p:par>
                              <p:par>
                                <p:cTn id="176" presetID="42" presetClass="entr" presetSubtype="0" fill="hold" grpId="0" nodeType="withEffect">
                                  <p:stCondLst>
                                    <p:cond delay="0"/>
                                  </p:stCondLst>
                                  <p:childTnLst>
                                    <p:set>
                                      <p:cBhvr>
                                        <p:cTn id="177" dur="1" fill="hold">
                                          <p:stCondLst>
                                            <p:cond delay="0"/>
                                          </p:stCondLst>
                                        </p:cTn>
                                        <p:tgtEl>
                                          <p:spTgt spid="124"/>
                                        </p:tgtEl>
                                        <p:attrNameLst>
                                          <p:attrName>style.visibility</p:attrName>
                                        </p:attrNameLst>
                                      </p:cBhvr>
                                      <p:to>
                                        <p:strVal val="visible"/>
                                      </p:to>
                                    </p:set>
                                    <p:animEffect transition="in" filter="fade">
                                      <p:cBhvr>
                                        <p:cTn id="178" dur="1000"/>
                                        <p:tgtEl>
                                          <p:spTgt spid="124"/>
                                        </p:tgtEl>
                                      </p:cBhvr>
                                    </p:animEffect>
                                    <p:anim calcmode="lin" valueType="num">
                                      <p:cBhvr>
                                        <p:cTn id="179" dur="1000" fill="hold"/>
                                        <p:tgtEl>
                                          <p:spTgt spid="124"/>
                                        </p:tgtEl>
                                        <p:attrNameLst>
                                          <p:attrName>ppt_x</p:attrName>
                                        </p:attrNameLst>
                                      </p:cBhvr>
                                      <p:tavLst>
                                        <p:tav tm="0">
                                          <p:val>
                                            <p:strVal val="#ppt_x"/>
                                          </p:val>
                                        </p:tav>
                                        <p:tav tm="100000">
                                          <p:val>
                                            <p:strVal val="#ppt_x"/>
                                          </p:val>
                                        </p:tav>
                                      </p:tavLst>
                                    </p:anim>
                                    <p:anim calcmode="lin" valueType="num">
                                      <p:cBhvr>
                                        <p:cTn id="180" dur="1000" fill="hold"/>
                                        <p:tgtEl>
                                          <p:spTgt spid="124"/>
                                        </p:tgtEl>
                                        <p:attrNameLst>
                                          <p:attrName>ppt_y</p:attrName>
                                        </p:attrNameLst>
                                      </p:cBhvr>
                                      <p:tavLst>
                                        <p:tav tm="0">
                                          <p:val>
                                            <p:strVal val="#ppt_y+.1"/>
                                          </p:val>
                                        </p:tav>
                                        <p:tav tm="100000">
                                          <p:val>
                                            <p:strVal val="#ppt_y"/>
                                          </p:val>
                                        </p:tav>
                                      </p:tavLst>
                                    </p:anim>
                                  </p:childTnLst>
                                </p:cTn>
                              </p:par>
                              <p:par>
                                <p:cTn id="181" presetID="42" presetClass="entr" presetSubtype="0" fill="hold" grpId="0" nodeType="withEffect">
                                  <p:stCondLst>
                                    <p:cond delay="0"/>
                                  </p:stCondLst>
                                  <p:childTnLst>
                                    <p:set>
                                      <p:cBhvr>
                                        <p:cTn id="182" dur="1" fill="hold">
                                          <p:stCondLst>
                                            <p:cond delay="0"/>
                                          </p:stCondLst>
                                        </p:cTn>
                                        <p:tgtEl>
                                          <p:spTgt spid="125"/>
                                        </p:tgtEl>
                                        <p:attrNameLst>
                                          <p:attrName>style.visibility</p:attrName>
                                        </p:attrNameLst>
                                      </p:cBhvr>
                                      <p:to>
                                        <p:strVal val="visible"/>
                                      </p:to>
                                    </p:set>
                                    <p:animEffect transition="in" filter="fade">
                                      <p:cBhvr>
                                        <p:cTn id="183" dur="1000"/>
                                        <p:tgtEl>
                                          <p:spTgt spid="125"/>
                                        </p:tgtEl>
                                      </p:cBhvr>
                                    </p:animEffect>
                                    <p:anim calcmode="lin" valueType="num">
                                      <p:cBhvr>
                                        <p:cTn id="184" dur="1000" fill="hold"/>
                                        <p:tgtEl>
                                          <p:spTgt spid="125"/>
                                        </p:tgtEl>
                                        <p:attrNameLst>
                                          <p:attrName>ppt_x</p:attrName>
                                        </p:attrNameLst>
                                      </p:cBhvr>
                                      <p:tavLst>
                                        <p:tav tm="0">
                                          <p:val>
                                            <p:strVal val="#ppt_x"/>
                                          </p:val>
                                        </p:tav>
                                        <p:tav tm="100000">
                                          <p:val>
                                            <p:strVal val="#ppt_x"/>
                                          </p:val>
                                        </p:tav>
                                      </p:tavLst>
                                    </p:anim>
                                    <p:anim calcmode="lin" valueType="num">
                                      <p:cBhvr>
                                        <p:cTn id="185" dur="1000" fill="hold"/>
                                        <p:tgtEl>
                                          <p:spTgt spid="125"/>
                                        </p:tgtEl>
                                        <p:attrNameLst>
                                          <p:attrName>ppt_y</p:attrName>
                                        </p:attrNameLst>
                                      </p:cBhvr>
                                      <p:tavLst>
                                        <p:tav tm="0">
                                          <p:val>
                                            <p:strVal val="#ppt_y+.1"/>
                                          </p:val>
                                        </p:tav>
                                        <p:tav tm="100000">
                                          <p:val>
                                            <p:strVal val="#ppt_y"/>
                                          </p:val>
                                        </p:tav>
                                      </p:tavLst>
                                    </p:anim>
                                  </p:childTnLst>
                                </p:cTn>
                              </p:par>
                              <p:par>
                                <p:cTn id="186" presetID="42" presetClass="entr" presetSubtype="0" fill="hold" grpId="0" nodeType="withEffect">
                                  <p:stCondLst>
                                    <p:cond delay="0"/>
                                  </p:stCondLst>
                                  <p:childTnLst>
                                    <p:set>
                                      <p:cBhvr>
                                        <p:cTn id="187" dur="1" fill="hold">
                                          <p:stCondLst>
                                            <p:cond delay="0"/>
                                          </p:stCondLst>
                                        </p:cTn>
                                        <p:tgtEl>
                                          <p:spTgt spid="126"/>
                                        </p:tgtEl>
                                        <p:attrNameLst>
                                          <p:attrName>style.visibility</p:attrName>
                                        </p:attrNameLst>
                                      </p:cBhvr>
                                      <p:to>
                                        <p:strVal val="visible"/>
                                      </p:to>
                                    </p:set>
                                    <p:animEffect transition="in" filter="fade">
                                      <p:cBhvr>
                                        <p:cTn id="188" dur="1000"/>
                                        <p:tgtEl>
                                          <p:spTgt spid="126"/>
                                        </p:tgtEl>
                                      </p:cBhvr>
                                    </p:animEffect>
                                    <p:anim calcmode="lin" valueType="num">
                                      <p:cBhvr>
                                        <p:cTn id="189" dur="1000" fill="hold"/>
                                        <p:tgtEl>
                                          <p:spTgt spid="126"/>
                                        </p:tgtEl>
                                        <p:attrNameLst>
                                          <p:attrName>ppt_x</p:attrName>
                                        </p:attrNameLst>
                                      </p:cBhvr>
                                      <p:tavLst>
                                        <p:tav tm="0">
                                          <p:val>
                                            <p:strVal val="#ppt_x"/>
                                          </p:val>
                                        </p:tav>
                                        <p:tav tm="100000">
                                          <p:val>
                                            <p:strVal val="#ppt_x"/>
                                          </p:val>
                                        </p:tav>
                                      </p:tavLst>
                                    </p:anim>
                                    <p:anim calcmode="lin" valueType="num">
                                      <p:cBhvr>
                                        <p:cTn id="190" dur="1000" fill="hold"/>
                                        <p:tgtEl>
                                          <p:spTgt spid="126"/>
                                        </p:tgtEl>
                                        <p:attrNameLst>
                                          <p:attrName>ppt_y</p:attrName>
                                        </p:attrNameLst>
                                      </p:cBhvr>
                                      <p:tavLst>
                                        <p:tav tm="0">
                                          <p:val>
                                            <p:strVal val="#ppt_y+.1"/>
                                          </p:val>
                                        </p:tav>
                                        <p:tav tm="100000">
                                          <p:val>
                                            <p:strVal val="#ppt_y"/>
                                          </p:val>
                                        </p:tav>
                                      </p:tavLst>
                                    </p:anim>
                                  </p:childTnLst>
                                </p:cTn>
                              </p:par>
                              <p:par>
                                <p:cTn id="191" presetID="42" presetClass="entr" presetSubtype="0" fill="hold" grpId="0" nodeType="withEffect">
                                  <p:stCondLst>
                                    <p:cond delay="0"/>
                                  </p:stCondLst>
                                  <p:childTnLst>
                                    <p:set>
                                      <p:cBhvr>
                                        <p:cTn id="192" dur="1" fill="hold">
                                          <p:stCondLst>
                                            <p:cond delay="0"/>
                                          </p:stCondLst>
                                        </p:cTn>
                                        <p:tgtEl>
                                          <p:spTgt spid="127"/>
                                        </p:tgtEl>
                                        <p:attrNameLst>
                                          <p:attrName>style.visibility</p:attrName>
                                        </p:attrNameLst>
                                      </p:cBhvr>
                                      <p:to>
                                        <p:strVal val="visible"/>
                                      </p:to>
                                    </p:set>
                                    <p:animEffect transition="in" filter="fade">
                                      <p:cBhvr>
                                        <p:cTn id="193" dur="1000"/>
                                        <p:tgtEl>
                                          <p:spTgt spid="127"/>
                                        </p:tgtEl>
                                      </p:cBhvr>
                                    </p:animEffect>
                                    <p:anim calcmode="lin" valueType="num">
                                      <p:cBhvr>
                                        <p:cTn id="194" dur="1000" fill="hold"/>
                                        <p:tgtEl>
                                          <p:spTgt spid="127"/>
                                        </p:tgtEl>
                                        <p:attrNameLst>
                                          <p:attrName>ppt_x</p:attrName>
                                        </p:attrNameLst>
                                      </p:cBhvr>
                                      <p:tavLst>
                                        <p:tav tm="0">
                                          <p:val>
                                            <p:strVal val="#ppt_x"/>
                                          </p:val>
                                        </p:tav>
                                        <p:tav tm="100000">
                                          <p:val>
                                            <p:strVal val="#ppt_x"/>
                                          </p:val>
                                        </p:tav>
                                      </p:tavLst>
                                    </p:anim>
                                    <p:anim calcmode="lin" valueType="num">
                                      <p:cBhvr>
                                        <p:cTn id="195" dur="1000" fill="hold"/>
                                        <p:tgtEl>
                                          <p:spTgt spid="127"/>
                                        </p:tgtEl>
                                        <p:attrNameLst>
                                          <p:attrName>ppt_y</p:attrName>
                                        </p:attrNameLst>
                                      </p:cBhvr>
                                      <p:tavLst>
                                        <p:tav tm="0">
                                          <p:val>
                                            <p:strVal val="#ppt_y+.1"/>
                                          </p:val>
                                        </p:tav>
                                        <p:tav tm="100000">
                                          <p:val>
                                            <p:strVal val="#ppt_y"/>
                                          </p:val>
                                        </p:tav>
                                      </p:tavLst>
                                    </p:anim>
                                  </p:childTnLst>
                                </p:cTn>
                              </p:par>
                              <p:par>
                                <p:cTn id="196" presetID="42" presetClass="entr" presetSubtype="0" fill="hold" grpId="0" nodeType="withEffect">
                                  <p:stCondLst>
                                    <p:cond delay="0"/>
                                  </p:stCondLst>
                                  <p:childTnLst>
                                    <p:set>
                                      <p:cBhvr>
                                        <p:cTn id="197" dur="1" fill="hold">
                                          <p:stCondLst>
                                            <p:cond delay="0"/>
                                          </p:stCondLst>
                                        </p:cTn>
                                        <p:tgtEl>
                                          <p:spTgt spid="128"/>
                                        </p:tgtEl>
                                        <p:attrNameLst>
                                          <p:attrName>style.visibility</p:attrName>
                                        </p:attrNameLst>
                                      </p:cBhvr>
                                      <p:to>
                                        <p:strVal val="visible"/>
                                      </p:to>
                                    </p:set>
                                    <p:animEffect transition="in" filter="fade">
                                      <p:cBhvr>
                                        <p:cTn id="198" dur="1000"/>
                                        <p:tgtEl>
                                          <p:spTgt spid="128"/>
                                        </p:tgtEl>
                                      </p:cBhvr>
                                    </p:animEffect>
                                    <p:anim calcmode="lin" valueType="num">
                                      <p:cBhvr>
                                        <p:cTn id="199" dur="1000" fill="hold"/>
                                        <p:tgtEl>
                                          <p:spTgt spid="128"/>
                                        </p:tgtEl>
                                        <p:attrNameLst>
                                          <p:attrName>ppt_x</p:attrName>
                                        </p:attrNameLst>
                                      </p:cBhvr>
                                      <p:tavLst>
                                        <p:tav tm="0">
                                          <p:val>
                                            <p:strVal val="#ppt_x"/>
                                          </p:val>
                                        </p:tav>
                                        <p:tav tm="100000">
                                          <p:val>
                                            <p:strVal val="#ppt_x"/>
                                          </p:val>
                                        </p:tav>
                                      </p:tavLst>
                                    </p:anim>
                                    <p:anim calcmode="lin" valueType="num">
                                      <p:cBhvr>
                                        <p:cTn id="200" dur="1000" fill="hold"/>
                                        <p:tgtEl>
                                          <p:spTgt spid="128"/>
                                        </p:tgtEl>
                                        <p:attrNameLst>
                                          <p:attrName>ppt_y</p:attrName>
                                        </p:attrNameLst>
                                      </p:cBhvr>
                                      <p:tavLst>
                                        <p:tav tm="0">
                                          <p:val>
                                            <p:strVal val="#ppt_y+.1"/>
                                          </p:val>
                                        </p:tav>
                                        <p:tav tm="100000">
                                          <p:val>
                                            <p:strVal val="#ppt_y"/>
                                          </p:val>
                                        </p:tav>
                                      </p:tavLst>
                                    </p:anim>
                                  </p:childTnLst>
                                </p:cTn>
                              </p:par>
                              <p:par>
                                <p:cTn id="201" presetID="42" presetClass="entr" presetSubtype="0" fill="hold" grpId="0" nodeType="withEffect">
                                  <p:stCondLst>
                                    <p:cond delay="0"/>
                                  </p:stCondLst>
                                  <p:childTnLst>
                                    <p:set>
                                      <p:cBhvr>
                                        <p:cTn id="202" dur="1" fill="hold">
                                          <p:stCondLst>
                                            <p:cond delay="0"/>
                                          </p:stCondLst>
                                        </p:cTn>
                                        <p:tgtEl>
                                          <p:spTgt spid="129"/>
                                        </p:tgtEl>
                                        <p:attrNameLst>
                                          <p:attrName>style.visibility</p:attrName>
                                        </p:attrNameLst>
                                      </p:cBhvr>
                                      <p:to>
                                        <p:strVal val="visible"/>
                                      </p:to>
                                    </p:set>
                                    <p:animEffect transition="in" filter="fade">
                                      <p:cBhvr>
                                        <p:cTn id="203" dur="1000"/>
                                        <p:tgtEl>
                                          <p:spTgt spid="129"/>
                                        </p:tgtEl>
                                      </p:cBhvr>
                                    </p:animEffect>
                                    <p:anim calcmode="lin" valueType="num">
                                      <p:cBhvr>
                                        <p:cTn id="204" dur="1000" fill="hold"/>
                                        <p:tgtEl>
                                          <p:spTgt spid="129"/>
                                        </p:tgtEl>
                                        <p:attrNameLst>
                                          <p:attrName>ppt_x</p:attrName>
                                        </p:attrNameLst>
                                      </p:cBhvr>
                                      <p:tavLst>
                                        <p:tav tm="0">
                                          <p:val>
                                            <p:strVal val="#ppt_x"/>
                                          </p:val>
                                        </p:tav>
                                        <p:tav tm="100000">
                                          <p:val>
                                            <p:strVal val="#ppt_x"/>
                                          </p:val>
                                        </p:tav>
                                      </p:tavLst>
                                    </p:anim>
                                    <p:anim calcmode="lin" valueType="num">
                                      <p:cBhvr>
                                        <p:cTn id="205" dur="1000" fill="hold"/>
                                        <p:tgtEl>
                                          <p:spTgt spid="129"/>
                                        </p:tgtEl>
                                        <p:attrNameLst>
                                          <p:attrName>ppt_y</p:attrName>
                                        </p:attrNameLst>
                                      </p:cBhvr>
                                      <p:tavLst>
                                        <p:tav tm="0">
                                          <p:val>
                                            <p:strVal val="#ppt_y+.1"/>
                                          </p:val>
                                        </p:tav>
                                        <p:tav tm="100000">
                                          <p:val>
                                            <p:strVal val="#ppt_y"/>
                                          </p:val>
                                        </p:tav>
                                      </p:tavLst>
                                    </p:anim>
                                  </p:childTnLst>
                                </p:cTn>
                              </p:par>
                              <p:par>
                                <p:cTn id="206" presetID="42" presetClass="entr" presetSubtype="0" fill="hold" grpId="0" nodeType="withEffect">
                                  <p:stCondLst>
                                    <p:cond delay="0"/>
                                  </p:stCondLst>
                                  <p:childTnLst>
                                    <p:set>
                                      <p:cBhvr>
                                        <p:cTn id="207" dur="1" fill="hold">
                                          <p:stCondLst>
                                            <p:cond delay="0"/>
                                          </p:stCondLst>
                                        </p:cTn>
                                        <p:tgtEl>
                                          <p:spTgt spid="130"/>
                                        </p:tgtEl>
                                        <p:attrNameLst>
                                          <p:attrName>style.visibility</p:attrName>
                                        </p:attrNameLst>
                                      </p:cBhvr>
                                      <p:to>
                                        <p:strVal val="visible"/>
                                      </p:to>
                                    </p:set>
                                    <p:animEffect transition="in" filter="fade">
                                      <p:cBhvr>
                                        <p:cTn id="208" dur="1000"/>
                                        <p:tgtEl>
                                          <p:spTgt spid="130"/>
                                        </p:tgtEl>
                                      </p:cBhvr>
                                    </p:animEffect>
                                    <p:anim calcmode="lin" valueType="num">
                                      <p:cBhvr>
                                        <p:cTn id="209" dur="1000" fill="hold"/>
                                        <p:tgtEl>
                                          <p:spTgt spid="130"/>
                                        </p:tgtEl>
                                        <p:attrNameLst>
                                          <p:attrName>ppt_x</p:attrName>
                                        </p:attrNameLst>
                                      </p:cBhvr>
                                      <p:tavLst>
                                        <p:tav tm="0">
                                          <p:val>
                                            <p:strVal val="#ppt_x"/>
                                          </p:val>
                                        </p:tav>
                                        <p:tav tm="100000">
                                          <p:val>
                                            <p:strVal val="#ppt_x"/>
                                          </p:val>
                                        </p:tav>
                                      </p:tavLst>
                                    </p:anim>
                                    <p:anim calcmode="lin" valueType="num">
                                      <p:cBhvr>
                                        <p:cTn id="210" dur="1000" fill="hold"/>
                                        <p:tgtEl>
                                          <p:spTgt spid="130"/>
                                        </p:tgtEl>
                                        <p:attrNameLst>
                                          <p:attrName>ppt_y</p:attrName>
                                        </p:attrNameLst>
                                      </p:cBhvr>
                                      <p:tavLst>
                                        <p:tav tm="0">
                                          <p:val>
                                            <p:strVal val="#ppt_y+.1"/>
                                          </p:val>
                                        </p:tav>
                                        <p:tav tm="100000">
                                          <p:val>
                                            <p:strVal val="#ppt_y"/>
                                          </p:val>
                                        </p:tav>
                                      </p:tavLst>
                                    </p:anim>
                                  </p:childTnLst>
                                </p:cTn>
                              </p:par>
                              <p:par>
                                <p:cTn id="211" presetID="42" presetClass="entr" presetSubtype="0" fill="hold" grpId="0" nodeType="withEffect">
                                  <p:stCondLst>
                                    <p:cond delay="0"/>
                                  </p:stCondLst>
                                  <p:childTnLst>
                                    <p:set>
                                      <p:cBhvr>
                                        <p:cTn id="212" dur="1" fill="hold">
                                          <p:stCondLst>
                                            <p:cond delay="0"/>
                                          </p:stCondLst>
                                        </p:cTn>
                                        <p:tgtEl>
                                          <p:spTgt spid="131"/>
                                        </p:tgtEl>
                                        <p:attrNameLst>
                                          <p:attrName>style.visibility</p:attrName>
                                        </p:attrNameLst>
                                      </p:cBhvr>
                                      <p:to>
                                        <p:strVal val="visible"/>
                                      </p:to>
                                    </p:set>
                                    <p:animEffect transition="in" filter="fade">
                                      <p:cBhvr>
                                        <p:cTn id="213" dur="1000"/>
                                        <p:tgtEl>
                                          <p:spTgt spid="131"/>
                                        </p:tgtEl>
                                      </p:cBhvr>
                                    </p:animEffect>
                                    <p:anim calcmode="lin" valueType="num">
                                      <p:cBhvr>
                                        <p:cTn id="214" dur="1000" fill="hold"/>
                                        <p:tgtEl>
                                          <p:spTgt spid="131"/>
                                        </p:tgtEl>
                                        <p:attrNameLst>
                                          <p:attrName>ppt_x</p:attrName>
                                        </p:attrNameLst>
                                      </p:cBhvr>
                                      <p:tavLst>
                                        <p:tav tm="0">
                                          <p:val>
                                            <p:strVal val="#ppt_x"/>
                                          </p:val>
                                        </p:tav>
                                        <p:tav tm="100000">
                                          <p:val>
                                            <p:strVal val="#ppt_x"/>
                                          </p:val>
                                        </p:tav>
                                      </p:tavLst>
                                    </p:anim>
                                    <p:anim calcmode="lin" valueType="num">
                                      <p:cBhvr>
                                        <p:cTn id="215" dur="1000" fill="hold"/>
                                        <p:tgtEl>
                                          <p:spTgt spid="131"/>
                                        </p:tgtEl>
                                        <p:attrNameLst>
                                          <p:attrName>ppt_y</p:attrName>
                                        </p:attrNameLst>
                                      </p:cBhvr>
                                      <p:tavLst>
                                        <p:tav tm="0">
                                          <p:val>
                                            <p:strVal val="#ppt_y+.1"/>
                                          </p:val>
                                        </p:tav>
                                        <p:tav tm="100000">
                                          <p:val>
                                            <p:strVal val="#ppt_y"/>
                                          </p:val>
                                        </p:tav>
                                      </p:tavLst>
                                    </p:anim>
                                  </p:childTnLst>
                                </p:cTn>
                              </p:par>
                              <p:par>
                                <p:cTn id="216" presetID="42" presetClass="entr" presetSubtype="0" fill="hold" grpId="0" nodeType="withEffect">
                                  <p:stCondLst>
                                    <p:cond delay="0"/>
                                  </p:stCondLst>
                                  <p:childTnLst>
                                    <p:set>
                                      <p:cBhvr>
                                        <p:cTn id="217" dur="1" fill="hold">
                                          <p:stCondLst>
                                            <p:cond delay="0"/>
                                          </p:stCondLst>
                                        </p:cTn>
                                        <p:tgtEl>
                                          <p:spTgt spid="132"/>
                                        </p:tgtEl>
                                        <p:attrNameLst>
                                          <p:attrName>style.visibility</p:attrName>
                                        </p:attrNameLst>
                                      </p:cBhvr>
                                      <p:to>
                                        <p:strVal val="visible"/>
                                      </p:to>
                                    </p:set>
                                    <p:animEffect transition="in" filter="fade">
                                      <p:cBhvr>
                                        <p:cTn id="218" dur="1000"/>
                                        <p:tgtEl>
                                          <p:spTgt spid="132"/>
                                        </p:tgtEl>
                                      </p:cBhvr>
                                    </p:animEffect>
                                    <p:anim calcmode="lin" valueType="num">
                                      <p:cBhvr>
                                        <p:cTn id="219" dur="1000" fill="hold"/>
                                        <p:tgtEl>
                                          <p:spTgt spid="132"/>
                                        </p:tgtEl>
                                        <p:attrNameLst>
                                          <p:attrName>ppt_x</p:attrName>
                                        </p:attrNameLst>
                                      </p:cBhvr>
                                      <p:tavLst>
                                        <p:tav tm="0">
                                          <p:val>
                                            <p:strVal val="#ppt_x"/>
                                          </p:val>
                                        </p:tav>
                                        <p:tav tm="100000">
                                          <p:val>
                                            <p:strVal val="#ppt_x"/>
                                          </p:val>
                                        </p:tav>
                                      </p:tavLst>
                                    </p:anim>
                                    <p:anim calcmode="lin" valueType="num">
                                      <p:cBhvr>
                                        <p:cTn id="220" dur="1000" fill="hold"/>
                                        <p:tgtEl>
                                          <p:spTgt spid="132"/>
                                        </p:tgtEl>
                                        <p:attrNameLst>
                                          <p:attrName>ppt_y</p:attrName>
                                        </p:attrNameLst>
                                      </p:cBhvr>
                                      <p:tavLst>
                                        <p:tav tm="0">
                                          <p:val>
                                            <p:strVal val="#ppt_y+.1"/>
                                          </p:val>
                                        </p:tav>
                                        <p:tav tm="100000">
                                          <p:val>
                                            <p:strVal val="#ppt_y"/>
                                          </p:val>
                                        </p:tav>
                                      </p:tavLst>
                                    </p:anim>
                                  </p:childTnLst>
                                </p:cTn>
                              </p:par>
                              <p:par>
                                <p:cTn id="221" presetID="42" presetClass="entr" presetSubtype="0" fill="hold" grpId="0" nodeType="withEffect">
                                  <p:stCondLst>
                                    <p:cond delay="0"/>
                                  </p:stCondLst>
                                  <p:childTnLst>
                                    <p:set>
                                      <p:cBhvr>
                                        <p:cTn id="222" dur="1" fill="hold">
                                          <p:stCondLst>
                                            <p:cond delay="0"/>
                                          </p:stCondLst>
                                        </p:cTn>
                                        <p:tgtEl>
                                          <p:spTgt spid="133"/>
                                        </p:tgtEl>
                                        <p:attrNameLst>
                                          <p:attrName>style.visibility</p:attrName>
                                        </p:attrNameLst>
                                      </p:cBhvr>
                                      <p:to>
                                        <p:strVal val="visible"/>
                                      </p:to>
                                    </p:set>
                                    <p:animEffect transition="in" filter="fade">
                                      <p:cBhvr>
                                        <p:cTn id="223" dur="1000"/>
                                        <p:tgtEl>
                                          <p:spTgt spid="133"/>
                                        </p:tgtEl>
                                      </p:cBhvr>
                                    </p:animEffect>
                                    <p:anim calcmode="lin" valueType="num">
                                      <p:cBhvr>
                                        <p:cTn id="224" dur="1000" fill="hold"/>
                                        <p:tgtEl>
                                          <p:spTgt spid="133"/>
                                        </p:tgtEl>
                                        <p:attrNameLst>
                                          <p:attrName>ppt_x</p:attrName>
                                        </p:attrNameLst>
                                      </p:cBhvr>
                                      <p:tavLst>
                                        <p:tav tm="0">
                                          <p:val>
                                            <p:strVal val="#ppt_x"/>
                                          </p:val>
                                        </p:tav>
                                        <p:tav tm="100000">
                                          <p:val>
                                            <p:strVal val="#ppt_x"/>
                                          </p:val>
                                        </p:tav>
                                      </p:tavLst>
                                    </p:anim>
                                    <p:anim calcmode="lin" valueType="num">
                                      <p:cBhvr>
                                        <p:cTn id="225" dur="1000" fill="hold"/>
                                        <p:tgtEl>
                                          <p:spTgt spid="133"/>
                                        </p:tgtEl>
                                        <p:attrNameLst>
                                          <p:attrName>ppt_y</p:attrName>
                                        </p:attrNameLst>
                                      </p:cBhvr>
                                      <p:tavLst>
                                        <p:tav tm="0">
                                          <p:val>
                                            <p:strVal val="#ppt_y+.1"/>
                                          </p:val>
                                        </p:tav>
                                        <p:tav tm="100000">
                                          <p:val>
                                            <p:strVal val="#ppt_y"/>
                                          </p:val>
                                        </p:tav>
                                      </p:tavLst>
                                    </p:anim>
                                  </p:childTnLst>
                                </p:cTn>
                              </p:par>
                              <p:par>
                                <p:cTn id="226" presetID="42" presetClass="entr" presetSubtype="0" fill="hold" grpId="0" nodeType="withEffect">
                                  <p:stCondLst>
                                    <p:cond delay="0"/>
                                  </p:stCondLst>
                                  <p:childTnLst>
                                    <p:set>
                                      <p:cBhvr>
                                        <p:cTn id="227" dur="1" fill="hold">
                                          <p:stCondLst>
                                            <p:cond delay="0"/>
                                          </p:stCondLst>
                                        </p:cTn>
                                        <p:tgtEl>
                                          <p:spTgt spid="134"/>
                                        </p:tgtEl>
                                        <p:attrNameLst>
                                          <p:attrName>style.visibility</p:attrName>
                                        </p:attrNameLst>
                                      </p:cBhvr>
                                      <p:to>
                                        <p:strVal val="visible"/>
                                      </p:to>
                                    </p:set>
                                    <p:animEffect transition="in" filter="fade">
                                      <p:cBhvr>
                                        <p:cTn id="228" dur="1000"/>
                                        <p:tgtEl>
                                          <p:spTgt spid="134"/>
                                        </p:tgtEl>
                                      </p:cBhvr>
                                    </p:animEffect>
                                    <p:anim calcmode="lin" valueType="num">
                                      <p:cBhvr>
                                        <p:cTn id="229" dur="1000" fill="hold"/>
                                        <p:tgtEl>
                                          <p:spTgt spid="134"/>
                                        </p:tgtEl>
                                        <p:attrNameLst>
                                          <p:attrName>ppt_x</p:attrName>
                                        </p:attrNameLst>
                                      </p:cBhvr>
                                      <p:tavLst>
                                        <p:tav tm="0">
                                          <p:val>
                                            <p:strVal val="#ppt_x"/>
                                          </p:val>
                                        </p:tav>
                                        <p:tav tm="100000">
                                          <p:val>
                                            <p:strVal val="#ppt_x"/>
                                          </p:val>
                                        </p:tav>
                                      </p:tavLst>
                                    </p:anim>
                                    <p:anim calcmode="lin" valueType="num">
                                      <p:cBhvr>
                                        <p:cTn id="230" dur="1000" fill="hold"/>
                                        <p:tgtEl>
                                          <p:spTgt spid="134"/>
                                        </p:tgtEl>
                                        <p:attrNameLst>
                                          <p:attrName>ppt_y</p:attrName>
                                        </p:attrNameLst>
                                      </p:cBhvr>
                                      <p:tavLst>
                                        <p:tav tm="0">
                                          <p:val>
                                            <p:strVal val="#ppt_y+.1"/>
                                          </p:val>
                                        </p:tav>
                                        <p:tav tm="100000">
                                          <p:val>
                                            <p:strVal val="#ppt_y"/>
                                          </p:val>
                                        </p:tav>
                                      </p:tavLst>
                                    </p:anim>
                                  </p:childTnLst>
                                </p:cTn>
                              </p:par>
                              <p:par>
                                <p:cTn id="231" presetID="42" presetClass="entr" presetSubtype="0" fill="hold" grpId="0" nodeType="withEffect">
                                  <p:stCondLst>
                                    <p:cond delay="0"/>
                                  </p:stCondLst>
                                  <p:childTnLst>
                                    <p:set>
                                      <p:cBhvr>
                                        <p:cTn id="232" dur="1" fill="hold">
                                          <p:stCondLst>
                                            <p:cond delay="0"/>
                                          </p:stCondLst>
                                        </p:cTn>
                                        <p:tgtEl>
                                          <p:spTgt spid="135"/>
                                        </p:tgtEl>
                                        <p:attrNameLst>
                                          <p:attrName>style.visibility</p:attrName>
                                        </p:attrNameLst>
                                      </p:cBhvr>
                                      <p:to>
                                        <p:strVal val="visible"/>
                                      </p:to>
                                    </p:set>
                                    <p:animEffect transition="in" filter="fade">
                                      <p:cBhvr>
                                        <p:cTn id="233" dur="1000"/>
                                        <p:tgtEl>
                                          <p:spTgt spid="135"/>
                                        </p:tgtEl>
                                      </p:cBhvr>
                                    </p:animEffect>
                                    <p:anim calcmode="lin" valueType="num">
                                      <p:cBhvr>
                                        <p:cTn id="234" dur="1000" fill="hold"/>
                                        <p:tgtEl>
                                          <p:spTgt spid="135"/>
                                        </p:tgtEl>
                                        <p:attrNameLst>
                                          <p:attrName>ppt_x</p:attrName>
                                        </p:attrNameLst>
                                      </p:cBhvr>
                                      <p:tavLst>
                                        <p:tav tm="0">
                                          <p:val>
                                            <p:strVal val="#ppt_x"/>
                                          </p:val>
                                        </p:tav>
                                        <p:tav tm="100000">
                                          <p:val>
                                            <p:strVal val="#ppt_x"/>
                                          </p:val>
                                        </p:tav>
                                      </p:tavLst>
                                    </p:anim>
                                    <p:anim calcmode="lin" valueType="num">
                                      <p:cBhvr>
                                        <p:cTn id="235" dur="1000" fill="hold"/>
                                        <p:tgtEl>
                                          <p:spTgt spid="135"/>
                                        </p:tgtEl>
                                        <p:attrNameLst>
                                          <p:attrName>ppt_y</p:attrName>
                                        </p:attrNameLst>
                                      </p:cBhvr>
                                      <p:tavLst>
                                        <p:tav tm="0">
                                          <p:val>
                                            <p:strVal val="#ppt_y+.1"/>
                                          </p:val>
                                        </p:tav>
                                        <p:tav tm="100000">
                                          <p:val>
                                            <p:strVal val="#ppt_y"/>
                                          </p:val>
                                        </p:tav>
                                      </p:tavLst>
                                    </p:anim>
                                  </p:childTnLst>
                                </p:cTn>
                              </p:par>
                              <p:par>
                                <p:cTn id="236" presetID="42" presetClass="entr" presetSubtype="0" fill="hold" grpId="0" nodeType="withEffect">
                                  <p:stCondLst>
                                    <p:cond delay="0"/>
                                  </p:stCondLst>
                                  <p:childTnLst>
                                    <p:set>
                                      <p:cBhvr>
                                        <p:cTn id="237" dur="1" fill="hold">
                                          <p:stCondLst>
                                            <p:cond delay="0"/>
                                          </p:stCondLst>
                                        </p:cTn>
                                        <p:tgtEl>
                                          <p:spTgt spid="136"/>
                                        </p:tgtEl>
                                        <p:attrNameLst>
                                          <p:attrName>style.visibility</p:attrName>
                                        </p:attrNameLst>
                                      </p:cBhvr>
                                      <p:to>
                                        <p:strVal val="visible"/>
                                      </p:to>
                                    </p:set>
                                    <p:animEffect transition="in" filter="fade">
                                      <p:cBhvr>
                                        <p:cTn id="238" dur="1000"/>
                                        <p:tgtEl>
                                          <p:spTgt spid="136"/>
                                        </p:tgtEl>
                                      </p:cBhvr>
                                    </p:animEffect>
                                    <p:anim calcmode="lin" valueType="num">
                                      <p:cBhvr>
                                        <p:cTn id="239" dur="1000" fill="hold"/>
                                        <p:tgtEl>
                                          <p:spTgt spid="136"/>
                                        </p:tgtEl>
                                        <p:attrNameLst>
                                          <p:attrName>ppt_x</p:attrName>
                                        </p:attrNameLst>
                                      </p:cBhvr>
                                      <p:tavLst>
                                        <p:tav tm="0">
                                          <p:val>
                                            <p:strVal val="#ppt_x"/>
                                          </p:val>
                                        </p:tav>
                                        <p:tav tm="100000">
                                          <p:val>
                                            <p:strVal val="#ppt_x"/>
                                          </p:val>
                                        </p:tav>
                                      </p:tavLst>
                                    </p:anim>
                                    <p:anim calcmode="lin" valueType="num">
                                      <p:cBhvr>
                                        <p:cTn id="240" dur="1000" fill="hold"/>
                                        <p:tgtEl>
                                          <p:spTgt spid="136"/>
                                        </p:tgtEl>
                                        <p:attrNameLst>
                                          <p:attrName>ppt_y</p:attrName>
                                        </p:attrNameLst>
                                      </p:cBhvr>
                                      <p:tavLst>
                                        <p:tav tm="0">
                                          <p:val>
                                            <p:strVal val="#ppt_y+.1"/>
                                          </p:val>
                                        </p:tav>
                                        <p:tav tm="100000">
                                          <p:val>
                                            <p:strVal val="#ppt_y"/>
                                          </p:val>
                                        </p:tav>
                                      </p:tavLst>
                                    </p:anim>
                                  </p:childTnLst>
                                </p:cTn>
                              </p:par>
                              <p:par>
                                <p:cTn id="241" presetID="42" presetClass="entr" presetSubtype="0" fill="hold" grpId="0" nodeType="withEffect">
                                  <p:stCondLst>
                                    <p:cond delay="0"/>
                                  </p:stCondLst>
                                  <p:childTnLst>
                                    <p:set>
                                      <p:cBhvr>
                                        <p:cTn id="242" dur="1" fill="hold">
                                          <p:stCondLst>
                                            <p:cond delay="0"/>
                                          </p:stCondLst>
                                        </p:cTn>
                                        <p:tgtEl>
                                          <p:spTgt spid="137"/>
                                        </p:tgtEl>
                                        <p:attrNameLst>
                                          <p:attrName>style.visibility</p:attrName>
                                        </p:attrNameLst>
                                      </p:cBhvr>
                                      <p:to>
                                        <p:strVal val="visible"/>
                                      </p:to>
                                    </p:set>
                                    <p:animEffect transition="in" filter="fade">
                                      <p:cBhvr>
                                        <p:cTn id="243" dur="1000"/>
                                        <p:tgtEl>
                                          <p:spTgt spid="137"/>
                                        </p:tgtEl>
                                      </p:cBhvr>
                                    </p:animEffect>
                                    <p:anim calcmode="lin" valueType="num">
                                      <p:cBhvr>
                                        <p:cTn id="244" dur="1000" fill="hold"/>
                                        <p:tgtEl>
                                          <p:spTgt spid="137"/>
                                        </p:tgtEl>
                                        <p:attrNameLst>
                                          <p:attrName>ppt_x</p:attrName>
                                        </p:attrNameLst>
                                      </p:cBhvr>
                                      <p:tavLst>
                                        <p:tav tm="0">
                                          <p:val>
                                            <p:strVal val="#ppt_x"/>
                                          </p:val>
                                        </p:tav>
                                        <p:tav tm="100000">
                                          <p:val>
                                            <p:strVal val="#ppt_x"/>
                                          </p:val>
                                        </p:tav>
                                      </p:tavLst>
                                    </p:anim>
                                    <p:anim calcmode="lin" valueType="num">
                                      <p:cBhvr>
                                        <p:cTn id="245" dur="1000" fill="hold"/>
                                        <p:tgtEl>
                                          <p:spTgt spid="137"/>
                                        </p:tgtEl>
                                        <p:attrNameLst>
                                          <p:attrName>ppt_y</p:attrName>
                                        </p:attrNameLst>
                                      </p:cBhvr>
                                      <p:tavLst>
                                        <p:tav tm="0">
                                          <p:val>
                                            <p:strVal val="#ppt_y+.1"/>
                                          </p:val>
                                        </p:tav>
                                        <p:tav tm="100000">
                                          <p:val>
                                            <p:strVal val="#ppt_y"/>
                                          </p:val>
                                        </p:tav>
                                      </p:tavLst>
                                    </p:anim>
                                  </p:childTnLst>
                                </p:cTn>
                              </p:par>
                              <p:par>
                                <p:cTn id="246" presetID="42" presetClass="entr" presetSubtype="0" fill="hold" grpId="0" nodeType="withEffect">
                                  <p:stCondLst>
                                    <p:cond delay="0"/>
                                  </p:stCondLst>
                                  <p:childTnLst>
                                    <p:set>
                                      <p:cBhvr>
                                        <p:cTn id="247" dur="1" fill="hold">
                                          <p:stCondLst>
                                            <p:cond delay="0"/>
                                          </p:stCondLst>
                                        </p:cTn>
                                        <p:tgtEl>
                                          <p:spTgt spid="138"/>
                                        </p:tgtEl>
                                        <p:attrNameLst>
                                          <p:attrName>style.visibility</p:attrName>
                                        </p:attrNameLst>
                                      </p:cBhvr>
                                      <p:to>
                                        <p:strVal val="visible"/>
                                      </p:to>
                                    </p:set>
                                    <p:animEffect transition="in" filter="fade">
                                      <p:cBhvr>
                                        <p:cTn id="248" dur="1000"/>
                                        <p:tgtEl>
                                          <p:spTgt spid="138"/>
                                        </p:tgtEl>
                                      </p:cBhvr>
                                    </p:animEffect>
                                    <p:anim calcmode="lin" valueType="num">
                                      <p:cBhvr>
                                        <p:cTn id="249" dur="1000" fill="hold"/>
                                        <p:tgtEl>
                                          <p:spTgt spid="138"/>
                                        </p:tgtEl>
                                        <p:attrNameLst>
                                          <p:attrName>ppt_x</p:attrName>
                                        </p:attrNameLst>
                                      </p:cBhvr>
                                      <p:tavLst>
                                        <p:tav tm="0">
                                          <p:val>
                                            <p:strVal val="#ppt_x"/>
                                          </p:val>
                                        </p:tav>
                                        <p:tav tm="100000">
                                          <p:val>
                                            <p:strVal val="#ppt_x"/>
                                          </p:val>
                                        </p:tav>
                                      </p:tavLst>
                                    </p:anim>
                                    <p:anim calcmode="lin" valueType="num">
                                      <p:cBhvr>
                                        <p:cTn id="250" dur="1000" fill="hold"/>
                                        <p:tgtEl>
                                          <p:spTgt spid="138"/>
                                        </p:tgtEl>
                                        <p:attrNameLst>
                                          <p:attrName>ppt_y</p:attrName>
                                        </p:attrNameLst>
                                      </p:cBhvr>
                                      <p:tavLst>
                                        <p:tav tm="0">
                                          <p:val>
                                            <p:strVal val="#ppt_y+.1"/>
                                          </p:val>
                                        </p:tav>
                                        <p:tav tm="100000">
                                          <p:val>
                                            <p:strVal val="#ppt_y"/>
                                          </p:val>
                                        </p:tav>
                                      </p:tavLst>
                                    </p:anim>
                                  </p:childTnLst>
                                </p:cTn>
                              </p:par>
                              <p:par>
                                <p:cTn id="251" presetID="42" presetClass="entr" presetSubtype="0" fill="hold" grpId="0" nodeType="withEffect">
                                  <p:stCondLst>
                                    <p:cond delay="0"/>
                                  </p:stCondLst>
                                  <p:childTnLst>
                                    <p:set>
                                      <p:cBhvr>
                                        <p:cTn id="252" dur="1" fill="hold">
                                          <p:stCondLst>
                                            <p:cond delay="0"/>
                                          </p:stCondLst>
                                        </p:cTn>
                                        <p:tgtEl>
                                          <p:spTgt spid="139"/>
                                        </p:tgtEl>
                                        <p:attrNameLst>
                                          <p:attrName>style.visibility</p:attrName>
                                        </p:attrNameLst>
                                      </p:cBhvr>
                                      <p:to>
                                        <p:strVal val="visible"/>
                                      </p:to>
                                    </p:set>
                                    <p:animEffect transition="in" filter="fade">
                                      <p:cBhvr>
                                        <p:cTn id="253" dur="1000"/>
                                        <p:tgtEl>
                                          <p:spTgt spid="139"/>
                                        </p:tgtEl>
                                      </p:cBhvr>
                                    </p:animEffect>
                                    <p:anim calcmode="lin" valueType="num">
                                      <p:cBhvr>
                                        <p:cTn id="254" dur="1000" fill="hold"/>
                                        <p:tgtEl>
                                          <p:spTgt spid="139"/>
                                        </p:tgtEl>
                                        <p:attrNameLst>
                                          <p:attrName>ppt_x</p:attrName>
                                        </p:attrNameLst>
                                      </p:cBhvr>
                                      <p:tavLst>
                                        <p:tav tm="0">
                                          <p:val>
                                            <p:strVal val="#ppt_x"/>
                                          </p:val>
                                        </p:tav>
                                        <p:tav tm="100000">
                                          <p:val>
                                            <p:strVal val="#ppt_x"/>
                                          </p:val>
                                        </p:tav>
                                      </p:tavLst>
                                    </p:anim>
                                    <p:anim calcmode="lin" valueType="num">
                                      <p:cBhvr>
                                        <p:cTn id="255" dur="1000" fill="hold"/>
                                        <p:tgtEl>
                                          <p:spTgt spid="139"/>
                                        </p:tgtEl>
                                        <p:attrNameLst>
                                          <p:attrName>ppt_y</p:attrName>
                                        </p:attrNameLst>
                                      </p:cBhvr>
                                      <p:tavLst>
                                        <p:tav tm="0">
                                          <p:val>
                                            <p:strVal val="#ppt_y+.1"/>
                                          </p:val>
                                        </p:tav>
                                        <p:tav tm="100000">
                                          <p:val>
                                            <p:strVal val="#ppt_y"/>
                                          </p:val>
                                        </p:tav>
                                      </p:tavLst>
                                    </p:anim>
                                  </p:childTnLst>
                                </p:cTn>
                              </p:par>
                              <p:par>
                                <p:cTn id="256" presetID="42" presetClass="entr" presetSubtype="0" fill="hold" grpId="0" nodeType="withEffect">
                                  <p:stCondLst>
                                    <p:cond delay="0"/>
                                  </p:stCondLst>
                                  <p:childTnLst>
                                    <p:set>
                                      <p:cBhvr>
                                        <p:cTn id="257" dur="1" fill="hold">
                                          <p:stCondLst>
                                            <p:cond delay="0"/>
                                          </p:stCondLst>
                                        </p:cTn>
                                        <p:tgtEl>
                                          <p:spTgt spid="140"/>
                                        </p:tgtEl>
                                        <p:attrNameLst>
                                          <p:attrName>style.visibility</p:attrName>
                                        </p:attrNameLst>
                                      </p:cBhvr>
                                      <p:to>
                                        <p:strVal val="visible"/>
                                      </p:to>
                                    </p:set>
                                    <p:animEffect transition="in" filter="fade">
                                      <p:cBhvr>
                                        <p:cTn id="258" dur="1000"/>
                                        <p:tgtEl>
                                          <p:spTgt spid="140"/>
                                        </p:tgtEl>
                                      </p:cBhvr>
                                    </p:animEffect>
                                    <p:anim calcmode="lin" valueType="num">
                                      <p:cBhvr>
                                        <p:cTn id="259" dur="1000" fill="hold"/>
                                        <p:tgtEl>
                                          <p:spTgt spid="140"/>
                                        </p:tgtEl>
                                        <p:attrNameLst>
                                          <p:attrName>ppt_x</p:attrName>
                                        </p:attrNameLst>
                                      </p:cBhvr>
                                      <p:tavLst>
                                        <p:tav tm="0">
                                          <p:val>
                                            <p:strVal val="#ppt_x"/>
                                          </p:val>
                                        </p:tav>
                                        <p:tav tm="100000">
                                          <p:val>
                                            <p:strVal val="#ppt_x"/>
                                          </p:val>
                                        </p:tav>
                                      </p:tavLst>
                                    </p:anim>
                                    <p:anim calcmode="lin" valueType="num">
                                      <p:cBhvr>
                                        <p:cTn id="260" dur="1000" fill="hold"/>
                                        <p:tgtEl>
                                          <p:spTgt spid="140"/>
                                        </p:tgtEl>
                                        <p:attrNameLst>
                                          <p:attrName>ppt_y</p:attrName>
                                        </p:attrNameLst>
                                      </p:cBhvr>
                                      <p:tavLst>
                                        <p:tav tm="0">
                                          <p:val>
                                            <p:strVal val="#ppt_y+.1"/>
                                          </p:val>
                                        </p:tav>
                                        <p:tav tm="100000">
                                          <p:val>
                                            <p:strVal val="#ppt_y"/>
                                          </p:val>
                                        </p:tav>
                                      </p:tavLst>
                                    </p:anim>
                                  </p:childTnLst>
                                </p:cTn>
                              </p:par>
                              <p:par>
                                <p:cTn id="261" presetID="42" presetClass="entr" presetSubtype="0" fill="hold" grpId="0" nodeType="withEffect">
                                  <p:stCondLst>
                                    <p:cond delay="0"/>
                                  </p:stCondLst>
                                  <p:childTnLst>
                                    <p:set>
                                      <p:cBhvr>
                                        <p:cTn id="262" dur="1" fill="hold">
                                          <p:stCondLst>
                                            <p:cond delay="0"/>
                                          </p:stCondLst>
                                        </p:cTn>
                                        <p:tgtEl>
                                          <p:spTgt spid="141"/>
                                        </p:tgtEl>
                                        <p:attrNameLst>
                                          <p:attrName>style.visibility</p:attrName>
                                        </p:attrNameLst>
                                      </p:cBhvr>
                                      <p:to>
                                        <p:strVal val="visible"/>
                                      </p:to>
                                    </p:set>
                                    <p:animEffect transition="in" filter="fade">
                                      <p:cBhvr>
                                        <p:cTn id="263" dur="1000"/>
                                        <p:tgtEl>
                                          <p:spTgt spid="141"/>
                                        </p:tgtEl>
                                      </p:cBhvr>
                                    </p:animEffect>
                                    <p:anim calcmode="lin" valueType="num">
                                      <p:cBhvr>
                                        <p:cTn id="264" dur="1000" fill="hold"/>
                                        <p:tgtEl>
                                          <p:spTgt spid="141"/>
                                        </p:tgtEl>
                                        <p:attrNameLst>
                                          <p:attrName>ppt_x</p:attrName>
                                        </p:attrNameLst>
                                      </p:cBhvr>
                                      <p:tavLst>
                                        <p:tav tm="0">
                                          <p:val>
                                            <p:strVal val="#ppt_x"/>
                                          </p:val>
                                        </p:tav>
                                        <p:tav tm="100000">
                                          <p:val>
                                            <p:strVal val="#ppt_x"/>
                                          </p:val>
                                        </p:tav>
                                      </p:tavLst>
                                    </p:anim>
                                    <p:anim calcmode="lin" valueType="num">
                                      <p:cBhvr>
                                        <p:cTn id="265" dur="1000" fill="hold"/>
                                        <p:tgtEl>
                                          <p:spTgt spid="141"/>
                                        </p:tgtEl>
                                        <p:attrNameLst>
                                          <p:attrName>ppt_y</p:attrName>
                                        </p:attrNameLst>
                                      </p:cBhvr>
                                      <p:tavLst>
                                        <p:tav tm="0">
                                          <p:val>
                                            <p:strVal val="#ppt_y+.1"/>
                                          </p:val>
                                        </p:tav>
                                        <p:tav tm="100000">
                                          <p:val>
                                            <p:strVal val="#ppt_y"/>
                                          </p:val>
                                        </p:tav>
                                      </p:tavLst>
                                    </p:anim>
                                  </p:childTnLst>
                                </p:cTn>
                              </p:par>
                              <p:par>
                                <p:cTn id="266" presetID="42" presetClass="entr" presetSubtype="0" fill="hold" grpId="0" nodeType="withEffect">
                                  <p:stCondLst>
                                    <p:cond delay="0"/>
                                  </p:stCondLst>
                                  <p:childTnLst>
                                    <p:set>
                                      <p:cBhvr>
                                        <p:cTn id="267" dur="1" fill="hold">
                                          <p:stCondLst>
                                            <p:cond delay="0"/>
                                          </p:stCondLst>
                                        </p:cTn>
                                        <p:tgtEl>
                                          <p:spTgt spid="142"/>
                                        </p:tgtEl>
                                        <p:attrNameLst>
                                          <p:attrName>style.visibility</p:attrName>
                                        </p:attrNameLst>
                                      </p:cBhvr>
                                      <p:to>
                                        <p:strVal val="visible"/>
                                      </p:to>
                                    </p:set>
                                    <p:animEffect transition="in" filter="fade">
                                      <p:cBhvr>
                                        <p:cTn id="268" dur="1000"/>
                                        <p:tgtEl>
                                          <p:spTgt spid="142"/>
                                        </p:tgtEl>
                                      </p:cBhvr>
                                    </p:animEffect>
                                    <p:anim calcmode="lin" valueType="num">
                                      <p:cBhvr>
                                        <p:cTn id="269" dur="1000" fill="hold"/>
                                        <p:tgtEl>
                                          <p:spTgt spid="142"/>
                                        </p:tgtEl>
                                        <p:attrNameLst>
                                          <p:attrName>ppt_x</p:attrName>
                                        </p:attrNameLst>
                                      </p:cBhvr>
                                      <p:tavLst>
                                        <p:tav tm="0">
                                          <p:val>
                                            <p:strVal val="#ppt_x"/>
                                          </p:val>
                                        </p:tav>
                                        <p:tav tm="100000">
                                          <p:val>
                                            <p:strVal val="#ppt_x"/>
                                          </p:val>
                                        </p:tav>
                                      </p:tavLst>
                                    </p:anim>
                                    <p:anim calcmode="lin" valueType="num">
                                      <p:cBhvr>
                                        <p:cTn id="270" dur="1000" fill="hold"/>
                                        <p:tgtEl>
                                          <p:spTgt spid="142"/>
                                        </p:tgtEl>
                                        <p:attrNameLst>
                                          <p:attrName>ppt_y</p:attrName>
                                        </p:attrNameLst>
                                      </p:cBhvr>
                                      <p:tavLst>
                                        <p:tav tm="0">
                                          <p:val>
                                            <p:strVal val="#ppt_y+.1"/>
                                          </p:val>
                                        </p:tav>
                                        <p:tav tm="100000">
                                          <p:val>
                                            <p:strVal val="#ppt_y"/>
                                          </p:val>
                                        </p:tav>
                                      </p:tavLst>
                                    </p:anim>
                                  </p:childTnLst>
                                </p:cTn>
                              </p:par>
                              <p:par>
                                <p:cTn id="271" presetID="42" presetClass="entr" presetSubtype="0" fill="hold" grpId="0" nodeType="withEffect">
                                  <p:stCondLst>
                                    <p:cond delay="0"/>
                                  </p:stCondLst>
                                  <p:childTnLst>
                                    <p:set>
                                      <p:cBhvr>
                                        <p:cTn id="272" dur="1" fill="hold">
                                          <p:stCondLst>
                                            <p:cond delay="0"/>
                                          </p:stCondLst>
                                        </p:cTn>
                                        <p:tgtEl>
                                          <p:spTgt spid="143"/>
                                        </p:tgtEl>
                                        <p:attrNameLst>
                                          <p:attrName>style.visibility</p:attrName>
                                        </p:attrNameLst>
                                      </p:cBhvr>
                                      <p:to>
                                        <p:strVal val="visible"/>
                                      </p:to>
                                    </p:set>
                                    <p:animEffect transition="in" filter="fade">
                                      <p:cBhvr>
                                        <p:cTn id="273" dur="1000"/>
                                        <p:tgtEl>
                                          <p:spTgt spid="143"/>
                                        </p:tgtEl>
                                      </p:cBhvr>
                                    </p:animEffect>
                                    <p:anim calcmode="lin" valueType="num">
                                      <p:cBhvr>
                                        <p:cTn id="274" dur="1000" fill="hold"/>
                                        <p:tgtEl>
                                          <p:spTgt spid="143"/>
                                        </p:tgtEl>
                                        <p:attrNameLst>
                                          <p:attrName>ppt_x</p:attrName>
                                        </p:attrNameLst>
                                      </p:cBhvr>
                                      <p:tavLst>
                                        <p:tav tm="0">
                                          <p:val>
                                            <p:strVal val="#ppt_x"/>
                                          </p:val>
                                        </p:tav>
                                        <p:tav tm="100000">
                                          <p:val>
                                            <p:strVal val="#ppt_x"/>
                                          </p:val>
                                        </p:tav>
                                      </p:tavLst>
                                    </p:anim>
                                    <p:anim calcmode="lin" valueType="num">
                                      <p:cBhvr>
                                        <p:cTn id="275" dur="1000" fill="hold"/>
                                        <p:tgtEl>
                                          <p:spTgt spid="143"/>
                                        </p:tgtEl>
                                        <p:attrNameLst>
                                          <p:attrName>ppt_y</p:attrName>
                                        </p:attrNameLst>
                                      </p:cBhvr>
                                      <p:tavLst>
                                        <p:tav tm="0">
                                          <p:val>
                                            <p:strVal val="#ppt_y+.1"/>
                                          </p:val>
                                        </p:tav>
                                        <p:tav tm="100000">
                                          <p:val>
                                            <p:strVal val="#ppt_y"/>
                                          </p:val>
                                        </p:tav>
                                      </p:tavLst>
                                    </p:anim>
                                  </p:childTnLst>
                                </p:cTn>
                              </p:par>
                              <p:par>
                                <p:cTn id="276" presetID="42" presetClass="entr" presetSubtype="0" fill="hold" grpId="0" nodeType="withEffect">
                                  <p:stCondLst>
                                    <p:cond delay="0"/>
                                  </p:stCondLst>
                                  <p:childTnLst>
                                    <p:set>
                                      <p:cBhvr>
                                        <p:cTn id="277" dur="1" fill="hold">
                                          <p:stCondLst>
                                            <p:cond delay="0"/>
                                          </p:stCondLst>
                                        </p:cTn>
                                        <p:tgtEl>
                                          <p:spTgt spid="144"/>
                                        </p:tgtEl>
                                        <p:attrNameLst>
                                          <p:attrName>style.visibility</p:attrName>
                                        </p:attrNameLst>
                                      </p:cBhvr>
                                      <p:to>
                                        <p:strVal val="visible"/>
                                      </p:to>
                                    </p:set>
                                    <p:animEffect transition="in" filter="fade">
                                      <p:cBhvr>
                                        <p:cTn id="278" dur="1000"/>
                                        <p:tgtEl>
                                          <p:spTgt spid="144"/>
                                        </p:tgtEl>
                                      </p:cBhvr>
                                    </p:animEffect>
                                    <p:anim calcmode="lin" valueType="num">
                                      <p:cBhvr>
                                        <p:cTn id="279" dur="1000" fill="hold"/>
                                        <p:tgtEl>
                                          <p:spTgt spid="144"/>
                                        </p:tgtEl>
                                        <p:attrNameLst>
                                          <p:attrName>ppt_x</p:attrName>
                                        </p:attrNameLst>
                                      </p:cBhvr>
                                      <p:tavLst>
                                        <p:tav tm="0">
                                          <p:val>
                                            <p:strVal val="#ppt_x"/>
                                          </p:val>
                                        </p:tav>
                                        <p:tav tm="100000">
                                          <p:val>
                                            <p:strVal val="#ppt_x"/>
                                          </p:val>
                                        </p:tav>
                                      </p:tavLst>
                                    </p:anim>
                                    <p:anim calcmode="lin" valueType="num">
                                      <p:cBhvr>
                                        <p:cTn id="280" dur="1000" fill="hold"/>
                                        <p:tgtEl>
                                          <p:spTgt spid="144"/>
                                        </p:tgtEl>
                                        <p:attrNameLst>
                                          <p:attrName>ppt_y</p:attrName>
                                        </p:attrNameLst>
                                      </p:cBhvr>
                                      <p:tavLst>
                                        <p:tav tm="0">
                                          <p:val>
                                            <p:strVal val="#ppt_y+.1"/>
                                          </p:val>
                                        </p:tav>
                                        <p:tav tm="100000">
                                          <p:val>
                                            <p:strVal val="#ppt_y"/>
                                          </p:val>
                                        </p:tav>
                                      </p:tavLst>
                                    </p:anim>
                                  </p:childTnLst>
                                </p:cTn>
                              </p:par>
                            </p:childTnLst>
                          </p:cTn>
                        </p:par>
                      </p:childTnLst>
                    </p:cTn>
                  </p:par>
                  <p:par>
                    <p:cTn id="281" fill="hold">
                      <p:stCondLst>
                        <p:cond delay="indefinite"/>
                      </p:stCondLst>
                      <p:childTnLst>
                        <p:par>
                          <p:cTn id="282" fill="hold">
                            <p:stCondLst>
                              <p:cond delay="0"/>
                            </p:stCondLst>
                            <p:childTnLst>
                              <p:par>
                                <p:cTn id="283" presetID="42" presetClass="entr" presetSubtype="0" fill="hold" grpId="0" nodeType="clickEffect">
                                  <p:stCondLst>
                                    <p:cond delay="0"/>
                                  </p:stCondLst>
                                  <p:childTnLst>
                                    <p:set>
                                      <p:cBhvr>
                                        <p:cTn id="284" dur="1" fill="hold">
                                          <p:stCondLst>
                                            <p:cond delay="0"/>
                                          </p:stCondLst>
                                        </p:cTn>
                                        <p:tgtEl>
                                          <p:spTgt spid="163"/>
                                        </p:tgtEl>
                                        <p:attrNameLst>
                                          <p:attrName>style.visibility</p:attrName>
                                        </p:attrNameLst>
                                      </p:cBhvr>
                                      <p:to>
                                        <p:strVal val="visible"/>
                                      </p:to>
                                    </p:set>
                                    <p:animEffect transition="in" filter="fade">
                                      <p:cBhvr>
                                        <p:cTn id="285" dur="1000"/>
                                        <p:tgtEl>
                                          <p:spTgt spid="163"/>
                                        </p:tgtEl>
                                      </p:cBhvr>
                                    </p:animEffect>
                                    <p:anim calcmode="lin" valueType="num">
                                      <p:cBhvr>
                                        <p:cTn id="286" dur="1000" fill="hold"/>
                                        <p:tgtEl>
                                          <p:spTgt spid="163"/>
                                        </p:tgtEl>
                                        <p:attrNameLst>
                                          <p:attrName>ppt_x</p:attrName>
                                        </p:attrNameLst>
                                      </p:cBhvr>
                                      <p:tavLst>
                                        <p:tav tm="0">
                                          <p:val>
                                            <p:strVal val="#ppt_x"/>
                                          </p:val>
                                        </p:tav>
                                        <p:tav tm="100000">
                                          <p:val>
                                            <p:strVal val="#ppt_x"/>
                                          </p:val>
                                        </p:tav>
                                      </p:tavLst>
                                    </p:anim>
                                    <p:anim calcmode="lin" valueType="num">
                                      <p:cBhvr>
                                        <p:cTn id="287" dur="1000" fill="hold"/>
                                        <p:tgtEl>
                                          <p:spTgt spid="163"/>
                                        </p:tgtEl>
                                        <p:attrNameLst>
                                          <p:attrName>ppt_y</p:attrName>
                                        </p:attrNameLst>
                                      </p:cBhvr>
                                      <p:tavLst>
                                        <p:tav tm="0">
                                          <p:val>
                                            <p:strVal val="#ppt_y+.1"/>
                                          </p:val>
                                        </p:tav>
                                        <p:tav tm="100000">
                                          <p:val>
                                            <p:strVal val="#ppt_y"/>
                                          </p:val>
                                        </p:tav>
                                      </p:tavLst>
                                    </p:anim>
                                  </p:childTnLst>
                                </p:cTn>
                              </p:par>
                              <p:par>
                                <p:cTn id="288" presetID="42" presetClass="entr" presetSubtype="0" fill="hold" grpId="0" nodeType="withEffect">
                                  <p:stCondLst>
                                    <p:cond delay="0"/>
                                  </p:stCondLst>
                                  <p:childTnLst>
                                    <p:set>
                                      <p:cBhvr>
                                        <p:cTn id="289" dur="1" fill="hold">
                                          <p:stCondLst>
                                            <p:cond delay="0"/>
                                          </p:stCondLst>
                                        </p:cTn>
                                        <p:tgtEl>
                                          <p:spTgt spid="164"/>
                                        </p:tgtEl>
                                        <p:attrNameLst>
                                          <p:attrName>style.visibility</p:attrName>
                                        </p:attrNameLst>
                                      </p:cBhvr>
                                      <p:to>
                                        <p:strVal val="visible"/>
                                      </p:to>
                                    </p:set>
                                    <p:animEffect transition="in" filter="fade">
                                      <p:cBhvr>
                                        <p:cTn id="290" dur="1000"/>
                                        <p:tgtEl>
                                          <p:spTgt spid="164"/>
                                        </p:tgtEl>
                                      </p:cBhvr>
                                    </p:animEffect>
                                    <p:anim calcmode="lin" valueType="num">
                                      <p:cBhvr>
                                        <p:cTn id="291" dur="1000" fill="hold"/>
                                        <p:tgtEl>
                                          <p:spTgt spid="164"/>
                                        </p:tgtEl>
                                        <p:attrNameLst>
                                          <p:attrName>ppt_x</p:attrName>
                                        </p:attrNameLst>
                                      </p:cBhvr>
                                      <p:tavLst>
                                        <p:tav tm="0">
                                          <p:val>
                                            <p:strVal val="#ppt_x"/>
                                          </p:val>
                                        </p:tav>
                                        <p:tav tm="100000">
                                          <p:val>
                                            <p:strVal val="#ppt_x"/>
                                          </p:val>
                                        </p:tav>
                                      </p:tavLst>
                                    </p:anim>
                                    <p:anim calcmode="lin" valueType="num">
                                      <p:cBhvr>
                                        <p:cTn id="292" dur="1000" fill="hold"/>
                                        <p:tgtEl>
                                          <p:spTgt spid="164"/>
                                        </p:tgtEl>
                                        <p:attrNameLst>
                                          <p:attrName>ppt_y</p:attrName>
                                        </p:attrNameLst>
                                      </p:cBhvr>
                                      <p:tavLst>
                                        <p:tav tm="0">
                                          <p:val>
                                            <p:strVal val="#ppt_y+.1"/>
                                          </p:val>
                                        </p:tav>
                                        <p:tav tm="100000">
                                          <p:val>
                                            <p:strVal val="#ppt_y"/>
                                          </p:val>
                                        </p:tav>
                                      </p:tavLst>
                                    </p:anim>
                                  </p:childTnLst>
                                </p:cTn>
                              </p:par>
                              <p:par>
                                <p:cTn id="293" presetID="42" presetClass="entr" presetSubtype="0" fill="hold" grpId="0" nodeType="withEffect">
                                  <p:stCondLst>
                                    <p:cond delay="0"/>
                                  </p:stCondLst>
                                  <p:childTnLst>
                                    <p:set>
                                      <p:cBhvr>
                                        <p:cTn id="294" dur="1" fill="hold">
                                          <p:stCondLst>
                                            <p:cond delay="0"/>
                                          </p:stCondLst>
                                        </p:cTn>
                                        <p:tgtEl>
                                          <p:spTgt spid="165"/>
                                        </p:tgtEl>
                                        <p:attrNameLst>
                                          <p:attrName>style.visibility</p:attrName>
                                        </p:attrNameLst>
                                      </p:cBhvr>
                                      <p:to>
                                        <p:strVal val="visible"/>
                                      </p:to>
                                    </p:set>
                                    <p:animEffect transition="in" filter="fade">
                                      <p:cBhvr>
                                        <p:cTn id="295" dur="1000"/>
                                        <p:tgtEl>
                                          <p:spTgt spid="165"/>
                                        </p:tgtEl>
                                      </p:cBhvr>
                                    </p:animEffect>
                                    <p:anim calcmode="lin" valueType="num">
                                      <p:cBhvr>
                                        <p:cTn id="296" dur="1000" fill="hold"/>
                                        <p:tgtEl>
                                          <p:spTgt spid="165"/>
                                        </p:tgtEl>
                                        <p:attrNameLst>
                                          <p:attrName>ppt_x</p:attrName>
                                        </p:attrNameLst>
                                      </p:cBhvr>
                                      <p:tavLst>
                                        <p:tav tm="0">
                                          <p:val>
                                            <p:strVal val="#ppt_x"/>
                                          </p:val>
                                        </p:tav>
                                        <p:tav tm="100000">
                                          <p:val>
                                            <p:strVal val="#ppt_x"/>
                                          </p:val>
                                        </p:tav>
                                      </p:tavLst>
                                    </p:anim>
                                    <p:anim calcmode="lin" valueType="num">
                                      <p:cBhvr>
                                        <p:cTn id="297" dur="1000" fill="hold"/>
                                        <p:tgtEl>
                                          <p:spTgt spid="165"/>
                                        </p:tgtEl>
                                        <p:attrNameLst>
                                          <p:attrName>ppt_y</p:attrName>
                                        </p:attrNameLst>
                                      </p:cBhvr>
                                      <p:tavLst>
                                        <p:tav tm="0">
                                          <p:val>
                                            <p:strVal val="#ppt_y+.1"/>
                                          </p:val>
                                        </p:tav>
                                        <p:tav tm="100000">
                                          <p:val>
                                            <p:strVal val="#ppt_y"/>
                                          </p:val>
                                        </p:tav>
                                      </p:tavLst>
                                    </p:anim>
                                  </p:childTnLst>
                                </p:cTn>
                              </p:par>
                              <p:par>
                                <p:cTn id="298" presetID="42" presetClass="entr" presetSubtype="0" fill="hold" grpId="0" nodeType="withEffect">
                                  <p:stCondLst>
                                    <p:cond delay="0"/>
                                  </p:stCondLst>
                                  <p:childTnLst>
                                    <p:set>
                                      <p:cBhvr>
                                        <p:cTn id="299" dur="1" fill="hold">
                                          <p:stCondLst>
                                            <p:cond delay="0"/>
                                          </p:stCondLst>
                                        </p:cTn>
                                        <p:tgtEl>
                                          <p:spTgt spid="166"/>
                                        </p:tgtEl>
                                        <p:attrNameLst>
                                          <p:attrName>style.visibility</p:attrName>
                                        </p:attrNameLst>
                                      </p:cBhvr>
                                      <p:to>
                                        <p:strVal val="visible"/>
                                      </p:to>
                                    </p:set>
                                    <p:animEffect transition="in" filter="fade">
                                      <p:cBhvr>
                                        <p:cTn id="300" dur="1000"/>
                                        <p:tgtEl>
                                          <p:spTgt spid="166"/>
                                        </p:tgtEl>
                                      </p:cBhvr>
                                    </p:animEffect>
                                    <p:anim calcmode="lin" valueType="num">
                                      <p:cBhvr>
                                        <p:cTn id="301" dur="1000" fill="hold"/>
                                        <p:tgtEl>
                                          <p:spTgt spid="166"/>
                                        </p:tgtEl>
                                        <p:attrNameLst>
                                          <p:attrName>ppt_x</p:attrName>
                                        </p:attrNameLst>
                                      </p:cBhvr>
                                      <p:tavLst>
                                        <p:tav tm="0">
                                          <p:val>
                                            <p:strVal val="#ppt_x"/>
                                          </p:val>
                                        </p:tav>
                                        <p:tav tm="100000">
                                          <p:val>
                                            <p:strVal val="#ppt_x"/>
                                          </p:val>
                                        </p:tav>
                                      </p:tavLst>
                                    </p:anim>
                                    <p:anim calcmode="lin" valueType="num">
                                      <p:cBhvr>
                                        <p:cTn id="302" dur="1000" fill="hold"/>
                                        <p:tgtEl>
                                          <p:spTgt spid="166"/>
                                        </p:tgtEl>
                                        <p:attrNameLst>
                                          <p:attrName>ppt_y</p:attrName>
                                        </p:attrNameLst>
                                      </p:cBhvr>
                                      <p:tavLst>
                                        <p:tav tm="0">
                                          <p:val>
                                            <p:strVal val="#ppt_y+.1"/>
                                          </p:val>
                                        </p:tav>
                                        <p:tav tm="100000">
                                          <p:val>
                                            <p:strVal val="#ppt_y"/>
                                          </p:val>
                                        </p:tav>
                                      </p:tavLst>
                                    </p:anim>
                                  </p:childTnLst>
                                </p:cTn>
                              </p:par>
                              <p:par>
                                <p:cTn id="303" presetID="42" presetClass="entr" presetSubtype="0" fill="hold" grpId="0" nodeType="withEffect">
                                  <p:stCondLst>
                                    <p:cond delay="0"/>
                                  </p:stCondLst>
                                  <p:childTnLst>
                                    <p:set>
                                      <p:cBhvr>
                                        <p:cTn id="304" dur="1" fill="hold">
                                          <p:stCondLst>
                                            <p:cond delay="0"/>
                                          </p:stCondLst>
                                        </p:cTn>
                                        <p:tgtEl>
                                          <p:spTgt spid="167"/>
                                        </p:tgtEl>
                                        <p:attrNameLst>
                                          <p:attrName>style.visibility</p:attrName>
                                        </p:attrNameLst>
                                      </p:cBhvr>
                                      <p:to>
                                        <p:strVal val="visible"/>
                                      </p:to>
                                    </p:set>
                                    <p:animEffect transition="in" filter="fade">
                                      <p:cBhvr>
                                        <p:cTn id="305" dur="1000"/>
                                        <p:tgtEl>
                                          <p:spTgt spid="167"/>
                                        </p:tgtEl>
                                      </p:cBhvr>
                                    </p:animEffect>
                                    <p:anim calcmode="lin" valueType="num">
                                      <p:cBhvr>
                                        <p:cTn id="306" dur="1000" fill="hold"/>
                                        <p:tgtEl>
                                          <p:spTgt spid="167"/>
                                        </p:tgtEl>
                                        <p:attrNameLst>
                                          <p:attrName>ppt_x</p:attrName>
                                        </p:attrNameLst>
                                      </p:cBhvr>
                                      <p:tavLst>
                                        <p:tav tm="0">
                                          <p:val>
                                            <p:strVal val="#ppt_x"/>
                                          </p:val>
                                        </p:tav>
                                        <p:tav tm="100000">
                                          <p:val>
                                            <p:strVal val="#ppt_x"/>
                                          </p:val>
                                        </p:tav>
                                      </p:tavLst>
                                    </p:anim>
                                    <p:anim calcmode="lin" valueType="num">
                                      <p:cBhvr>
                                        <p:cTn id="307" dur="1000" fill="hold"/>
                                        <p:tgtEl>
                                          <p:spTgt spid="167"/>
                                        </p:tgtEl>
                                        <p:attrNameLst>
                                          <p:attrName>ppt_y</p:attrName>
                                        </p:attrNameLst>
                                      </p:cBhvr>
                                      <p:tavLst>
                                        <p:tav tm="0">
                                          <p:val>
                                            <p:strVal val="#ppt_y+.1"/>
                                          </p:val>
                                        </p:tav>
                                        <p:tav tm="100000">
                                          <p:val>
                                            <p:strVal val="#ppt_y"/>
                                          </p:val>
                                        </p:tav>
                                      </p:tavLst>
                                    </p:anim>
                                  </p:childTnLst>
                                </p:cTn>
                              </p:par>
                              <p:par>
                                <p:cTn id="308" presetID="42" presetClass="entr" presetSubtype="0" fill="hold" grpId="0" nodeType="withEffect">
                                  <p:stCondLst>
                                    <p:cond delay="0"/>
                                  </p:stCondLst>
                                  <p:childTnLst>
                                    <p:set>
                                      <p:cBhvr>
                                        <p:cTn id="309" dur="1" fill="hold">
                                          <p:stCondLst>
                                            <p:cond delay="0"/>
                                          </p:stCondLst>
                                        </p:cTn>
                                        <p:tgtEl>
                                          <p:spTgt spid="168"/>
                                        </p:tgtEl>
                                        <p:attrNameLst>
                                          <p:attrName>style.visibility</p:attrName>
                                        </p:attrNameLst>
                                      </p:cBhvr>
                                      <p:to>
                                        <p:strVal val="visible"/>
                                      </p:to>
                                    </p:set>
                                    <p:animEffect transition="in" filter="fade">
                                      <p:cBhvr>
                                        <p:cTn id="310" dur="1000"/>
                                        <p:tgtEl>
                                          <p:spTgt spid="168"/>
                                        </p:tgtEl>
                                      </p:cBhvr>
                                    </p:animEffect>
                                    <p:anim calcmode="lin" valueType="num">
                                      <p:cBhvr>
                                        <p:cTn id="311" dur="1000" fill="hold"/>
                                        <p:tgtEl>
                                          <p:spTgt spid="168"/>
                                        </p:tgtEl>
                                        <p:attrNameLst>
                                          <p:attrName>ppt_x</p:attrName>
                                        </p:attrNameLst>
                                      </p:cBhvr>
                                      <p:tavLst>
                                        <p:tav tm="0">
                                          <p:val>
                                            <p:strVal val="#ppt_x"/>
                                          </p:val>
                                        </p:tav>
                                        <p:tav tm="100000">
                                          <p:val>
                                            <p:strVal val="#ppt_x"/>
                                          </p:val>
                                        </p:tav>
                                      </p:tavLst>
                                    </p:anim>
                                    <p:anim calcmode="lin" valueType="num">
                                      <p:cBhvr>
                                        <p:cTn id="312" dur="1000" fill="hold"/>
                                        <p:tgtEl>
                                          <p:spTgt spid="168"/>
                                        </p:tgtEl>
                                        <p:attrNameLst>
                                          <p:attrName>ppt_y</p:attrName>
                                        </p:attrNameLst>
                                      </p:cBhvr>
                                      <p:tavLst>
                                        <p:tav tm="0">
                                          <p:val>
                                            <p:strVal val="#ppt_y+.1"/>
                                          </p:val>
                                        </p:tav>
                                        <p:tav tm="100000">
                                          <p:val>
                                            <p:strVal val="#ppt_y"/>
                                          </p:val>
                                        </p:tav>
                                      </p:tavLst>
                                    </p:anim>
                                  </p:childTnLst>
                                </p:cTn>
                              </p:par>
                              <p:par>
                                <p:cTn id="313" presetID="42" presetClass="entr" presetSubtype="0" fill="hold" grpId="0" nodeType="withEffect">
                                  <p:stCondLst>
                                    <p:cond delay="0"/>
                                  </p:stCondLst>
                                  <p:childTnLst>
                                    <p:set>
                                      <p:cBhvr>
                                        <p:cTn id="314" dur="1" fill="hold">
                                          <p:stCondLst>
                                            <p:cond delay="0"/>
                                          </p:stCondLst>
                                        </p:cTn>
                                        <p:tgtEl>
                                          <p:spTgt spid="169"/>
                                        </p:tgtEl>
                                        <p:attrNameLst>
                                          <p:attrName>style.visibility</p:attrName>
                                        </p:attrNameLst>
                                      </p:cBhvr>
                                      <p:to>
                                        <p:strVal val="visible"/>
                                      </p:to>
                                    </p:set>
                                    <p:animEffect transition="in" filter="fade">
                                      <p:cBhvr>
                                        <p:cTn id="315" dur="1000"/>
                                        <p:tgtEl>
                                          <p:spTgt spid="169"/>
                                        </p:tgtEl>
                                      </p:cBhvr>
                                    </p:animEffect>
                                    <p:anim calcmode="lin" valueType="num">
                                      <p:cBhvr>
                                        <p:cTn id="316" dur="1000" fill="hold"/>
                                        <p:tgtEl>
                                          <p:spTgt spid="169"/>
                                        </p:tgtEl>
                                        <p:attrNameLst>
                                          <p:attrName>ppt_x</p:attrName>
                                        </p:attrNameLst>
                                      </p:cBhvr>
                                      <p:tavLst>
                                        <p:tav tm="0">
                                          <p:val>
                                            <p:strVal val="#ppt_x"/>
                                          </p:val>
                                        </p:tav>
                                        <p:tav tm="100000">
                                          <p:val>
                                            <p:strVal val="#ppt_x"/>
                                          </p:val>
                                        </p:tav>
                                      </p:tavLst>
                                    </p:anim>
                                    <p:anim calcmode="lin" valueType="num">
                                      <p:cBhvr>
                                        <p:cTn id="317" dur="1000" fill="hold"/>
                                        <p:tgtEl>
                                          <p:spTgt spid="169"/>
                                        </p:tgtEl>
                                        <p:attrNameLst>
                                          <p:attrName>ppt_y</p:attrName>
                                        </p:attrNameLst>
                                      </p:cBhvr>
                                      <p:tavLst>
                                        <p:tav tm="0">
                                          <p:val>
                                            <p:strVal val="#ppt_y+.1"/>
                                          </p:val>
                                        </p:tav>
                                        <p:tav tm="100000">
                                          <p:val>
                                            <p:strVal val="#ppt_y"/>
                                          </p:val>
                                        </p:tav>
                                      </p:tavLst>
                                    </p:anim>
                                  </p:childTnLst>
                                </p:cTn>
                              </p:par>
                              <p:par>
                                <p:cTn id="318" presetID="42" presetClass="entr" presetSubtype="0" fill="hold" grpId="0" nodeType="withEffect">
                                  <p:stCondLst>
                                    <p:cond delay="0"/>
                                  </p:stCondLst>
                                  <p:childTnLst>
                                    <p:set>
                                      <p:cBhvr>
                                        <p:cTn id="319" dur="1" fill="hold">
                                          <p:stCondLst>
                                            <p:cond delay="0"/>
                                          </p:stCondLst>
                                        </p:cTn>
                                        <p:tgtEl>
                                          <p:spTgt spid="170"/>
                                        </p:tgtEl>
                                        <p:attrNameLst>
                                          <p:attrName>style.visibility</p:attrName>
                                        </p:attrNameLst>
                                      </p:cBhvr>
                                      <p:to>
                                        <p:strVal val="visible"/>
                                      </p:to>
                                    </p:set>
                                    <p:animEffect transition="in" filter="fade">
                                      <p:cBhvr>
                                        <p:cTn id="320" dur="1000"/>
                                        <p:tgtEl>
                                          <p:spTgt spid="170"/>
                                        </p:tgtEl>
                                      </p:cBhvr>
                                    </p:animEffect>
                                    <p:anim calcmode="lin" valueType="num">
                                      <p:cBhvr>
                                        <p:cTn id="321" dur="1000" fill="hold"/>
                                        <p:tgtEl>
                                          <p:spTgt spid="170"/>
                                        </p:tgtEl>
                                        <p:attrNameLst>
                                          <p:attrName>ppt_x</p:attrName>
                                        </p:attrNameLst>
                                      </p:cBhvr>
                                      <p:tavLst>
                                        <p:tav tm="0">
                                          <p:val>
                                            <p:strVal val="#ppt_x"/>
                                          </p:val>
                                        </p:tav>
                                        <p:tav tm="100000">
                                          <p:val>
                                            <p:strVal val="#ppt_x"/>
                                          </p:val>
                                        </p:tav>
                                      </p:tavLst>
                                    </p:anim>
                                    <p:anim calcmode="lin" valueType="num">
                                      <p:cBhvr>
                                        <p:cTn id="322" dur="1000" fill="hold"/>
                                        <p:tgtEl>
                                          <p:spTgt spid="170"/>
                                        </p:tgtEl>
                                        <p:attrNameLst>
                                          <p:attrName>ppt_y</p:attrName>
                                        </p:attrNameLst>
                                      </p:cBhvr>
                                      <p:tavLst>
                                        <p:tav tm="0">
                                          <p:val>
                                            <p:strVal val="#ppt_y+.1"/>
                                          </p:val>
                                        </p:tav>
                                        <p:tav tm="100000">
                                          <p:val>
                                            <p:strVal val="#ppt_y"/>
                                          </p:val>
                                        </p:tav>
                                      </p:tavLst>
                                    </p:anim>
                                  </p:childTnLst>
                                </p:cTn>
                              </p:par>
                              <p:par>
                                <p:cTn id="323" presetID="42" presetClass="entr" presetSubtype="0" fill="hold" grpId="0" nodeType="withEffect">
                                  <p:stCondLst>
                                    <p:cond delay="0"/>
                                  </p:stCondLst>
                                  <p:childTnLst>
                                    <p:set>
                                      <p:cBhvr>
                                        <p:cTn id="324" dur="1" fill="hold">
                                          <p:stCondLst>
                                            <p:cond delay="0"/>
                                          </p:stCondLst>
                                        </p:cTn>
                                        <p:tgtEl>
                                          <p:spTgt spid="171"/>
                                        </p:tgtEl>
                                        <p:attrNameLst>
                                          <p:attrName>style.visibility</p:attrName>
                                        </p:attrNameLst>
                                      </p:cBhvr>
                                      <p:to>
                                        <p:strVal val="visible"/>
                                      </p:to>
                                    </p:set>
                                    <p:animEffect transition="in" filter="fade">
                                      <p:cBhvr>
                                        <p:cTn id="325" dur="1000"/>
                                        <p:tgtEl>
                                          <p:spTgt spid="171"/>
                                        </p:tgtEl>
                                      </p:cBhvr>
                                    </p:animEffect>
                                    <p:anim calcmode="lin" valueType="num">
                                      <p:cBhvr>
                                        <p:cTn id="326" dur="1000" fill="hold"/>
                                        <p:tgtEl>
                                          <p:spTgt spid="171"/>
                                        </p:tgtEl>
                                        <p:attrNameLst>
                                          <p:attrName>ppt_x</p:attrName>
                                        </p:attrNameLst>
                                      </p:cBhvr>
                                      <p:tavLst>
                                        <p:tav tm="0">
                                          <p:val>
                                            <p:strVal val="#ppt_x"/>
                                          </p:val>
                                        </p:tav>
                                        <p:tav tm="100000">
                                          <p:val>
                                            <p:strVal val="#ppt_x"/>
                                          </p:val>
                                        </p:tav>
                                      </p:tavLst>
                                    </p:anim>
                                    <p:anim calcmode="lin" valueType="num">
                                      <p:cBhvr>
                                        <p:cTn id="327" dur="1000" fill="hold"/>
                                        <p:tgtEl>
                                          <p:spTgt spid="171"/>
                                        </p:tgtEl>
                                        <p:attrNameLst>
                                          <p:attrName>ppt_y</p:attrName>
                                        </p:attrNameLst>
                                      </p:cBhvr>
                                      <p:tavLst>
                                        <p:tav tm="0">
                                          <p:val>
                                            <p:strVal val="#ppt_y+.1"/>
                                          </p:val>
                                        </p:tav>
                                        <p:tav tm="100000">
                                          <p:val>
                                            <p:strVal val="#ppt_y"/>
                                          </p:val>
                                        </p:tav>
                                      </p:tavLst>
                                    </p:anim>
                                  </p:childTnLst>
                                </p:cTn>
                              </p:par>
                              <p:par>
                                <p:cTn id="328" presetID="42" presetClass="entr" presetSubtype="0" fill="hold" grpId="0" nodeType="withEffect">
                                  <p:stCondLst>
                                    <p:cond delay="0"/>
                                  </p:stCondLst>
                                  <p:childTnLst>
                                    <p:set>
                                      <p:cBhvr>
                                        <p:cTn id="329" dur="1" fill="hold">
                                          <p:stCondLst>
                                            <p:cond delay="0"/>
                                          </p:stCondLst>
                                        </p:cTn>
                                        <p:tgtEl>
                                          <p:spTgt spid="172"/>
                                        </p:tgtEl>
                                        <p:attrNameLst>
                                          <p:attrName>style.visibility</p:attrName>
                                        </p:attrNameLst>
                                      </p:cBhvr>
                                      <p:to>
                                        <p:strVal val="visible"/>
                                      </p:to>
                                    </p:set>
                                    <p:animEffect transition="in" filter="fade">
                                      <p:cBhvr>
                                        <p:cTn id="330" dur="1000"/>
                                        <p:tgtEl>
                                          <p:spTgt spid="172"/>
                                        </p:tgtEl>
                                      </p:cBhvr>
                                    </p:animEffect>
                                    <p:anim calcmode="lin" valueType="num">
                                      <p:cBhvr>
                                        <p:cTn id="331" dur="1000" fill="hold"/>
                                        <p:tgtEl>
                                          <p:spTgt spid="172"/>
                                        </p:tgtEl>
                                        <p:attrNameLst>
                                          <p:attrName>ppt_x</p:attrName>
                                        </p:attrNameLst>
                                      </p:cBhvr>
                                      <p:tavLst>
                                        <p:tav tm="0">
                                          <p:val>
                                            <p:strVal val="#ppt_x"/>
                                          </p:val>
                                        </p:tav>
                                        <p:tav tm="100000">
                                          <p:val>
                                            <p:strVal val="#ppt_x"/>
                                          </p:val>
                                        </p:tav>
                                      </p:tavLst>
                                    </p:anim>
                                    <p:anim calcmode="lin" valueType="num">
                                      <p:cBhvr>
                                        <p:cTn id="332" dur="1000" fill="hold"/>
                                        <p:tgtEl>
                                          <p:spTgt spid="172"/>
                                        </p:tgtEl>
                                        <p:attrNameLst>
                                          <p:attrName>ppt_y</p:attrName>
                                        </p:attrNameLst>
                                      </p:cBhvr>
                                      <p:tavLst>
                                        <p:tav tm="0">
                                          <p:val>
                                            <p:strVal val="#ppt_y+.1"/>
                                          </p:val>
                                        </p:tav>
                                        <p:tav tm="100000">
                                          <p:val>
                                            <p:strVal val="#ppt_y"/>
                                          </p:val>
                                        </p:tav>
                                      </p:tavLst>
                                    </p:anim>
                                  </p:childTnLst>
                                </p:cTn>
                              </p:par>
                              <p:par>
                                <p:cTn id="333" presetID="42" presetClass="entr" presetSubtype="0" fill="hold" grpId="0" nodeType="withEffect">
                                  <p:stCondLst>
                                    <p:cond delay="0"/>
                                  </p:stCondLst>
                                  <p:childTnLst>
                                    <p:set>
                                      <p:cBhvr>
                                        <p:cTn id="334" dur="1" fill="hold">
                                          <p:stCondLst>
                                            <p:cond delay="0"/>
                                          </p:stCondLst>
                                        </p:cTn>
                                        <p:tgtEl>
                                          <p:spTgt spid="173"/>
                                        </p:tgtEl>
                                        <p:attrNameLst>
                                          <p:attrName>style.visibility</p:attrName>
                                        </p:attrNameLst>
                                      </p:cBhvr>
                                      <p:to>
                                        <p:strVal val="visible"/>
                                      </p:to>
                                    </p:set>
                                    <p:animEffect transition="in" filter="fade">
                                      <p:cBhvr>
                                        <p:cTn id="335" dur="1000"/>
                                        <p:tgtEl>
                                          <p:spTgt spid="173"/>
                                        </p:tgtEl>
                                      </p:cBhvr>
                                    </p:animEffect>
                                    <p:anim calcmode="lin" valueType="num">
                                      <p:cBhvr>
                                        <p:cTn id="336" dur="1000" fill="hold"/>
                                        <p:tgtEl>
                                          <p:spTgt spid="173"/>
                                        </p:tgtEl>
                                        <p:attrNameLst>
                                          <p:attrName>ppt_x</p:attrName>
                                        </p:attrNameLst>
                                      </p:cBhvr>
                                      <p:tavLst>
                                        <p:tav tm="0">
                                          <p:val>
                                            <p:strVal val="#ppt_x"/>
                                          </p:val>
                                        </p:tav>
                                        <p:tav tm="100000">
                                          <p:val>
                                            <p:strVal val="#ppt_x"/>
                                          </p:val>
                                        </p:tav>
                                      </p:tavLst>
                                    </p:anim>
                                    <p:anim calcmode="lin" valueType="num">
                                      <p:cBhvr>
                                        <p:cTn id="337" dur="1000" fill="hold"/>
                                        <p:tgtEl>
                                          <p:spTgt spid="173"/>
                                        </p:tgtEl>
                                        <p:attrNameLst>
                                          <p:attrName>ppt_y</p:attrName>
                                        </p:attrNameLst>
                                      </p:cBhvr>
                                      <p:tavLst>
                                        <p:tav tm="0">
                                          <p:val>
                                            <p:strVal val="#ppt_y+.1"/>
                                          </p:val>
                                        </p:tav>
                                        <p:tav tm="100000">
                                          <p:val>
                                            <p:strVal val="#ppt_y"/>
                                          </p:val>
                                        </p:tav>
                                      </p:tavLst>
                                    </p:anim>
                                  </p:childTnLst>
                                </p:cTn>
                              </p:par>
                              <p:par>
                                <p:cTn id="338" presetID="42" presetClass="entr" presetSubtype="0" fill="hold" grpId="0" nodeType="withEffect">
                                  <p:stCondLst>
                                    <p:cond delay="0"/>
                                  </p:stCondLst>
                                  <p:childTnLst>
                                    <p:set>
                                      <p:cBhvr>
                                        <p:cTn id="339" dur="1" fill="hold">
                                          <p:stCondLst>
                                            <p:cond delay="0"/>
                                          </p:stCondLst>
                                        </p:cTn>
                                        <p:tgtEl>
                                          <p:spTgt spid="174"/>
                                        </p:tgtEl>
                                        <p:attrNameLst>
                                          <p:attrName>style.visibility</p:attrName>
                                        </p:attrNameLst>
                                      </p:cBhvr>
                                      <p:to>
                                        <p:strVal val="visible"/>
                                      </p:to>
                                    </p:set>
                                    <p:animEffect transition="in" filter="fade">
                                      <p:cBhvr>
                                        <p:cTn id="340" dur="1000"/>
                                        <p:tgtEl>
                                          <p:spTgt spid="174"/>
                                        </p:tgtEl>
                                      </p:cBhvr>
                                    </p:animEffect>
                                    <p:anim calcmode="lin" valueType="num">
                                      <p:cBhvr>
                                        <p:cTn id="341" dur="1000" fill="hold"/>
                                        <p:tgtEl>
                                          <p:spTgt spid="174"/>
                                        </p:tgtEl>
                                        <p:attrNameLst>
                                          <p:attrName>ppt_x</p:attrName>
                                        </p:attrNameLst>
                                      </p:cBhvr>
                                      <p:tavLst>
                                        <p:tav tm="0">
                                          <p:val>
                                            <p:strVal val="#ppt_x"/>
                                          </p:val>
                                        </p:tav>
                                        <p:tav tm="100000">
                                          <p:val>
                                            <p:strVal val="#ppt_x"/>
                                          </p:val>
                                        </p:tav>
                                      </p:tavLst>
                                    </p:anim>
                                    <p:anim calcmode="lin" valueType="num">
                                      <p:cBhvr>
                                        <p:cTn id="342" dur="1000" fill="hold"/>
                                        <p:tgtEl>
                                          <p:spTgt spid="174"/>
                                        </p:tgtEl>
                                        <p:attrNameLst>
                                          <p:attrName>ppt_y</p:attrName>
                                        </p:attrNameLst>
                                      </p:cBhvr>
                                      <p:tavLst>
                                        <p:tav tm="0">
                                          <p:val>
                                            <p:strVal val="#ppt_y+.1"/>
                                          </p:val>
                                        </p:tav>
                                        <p:tav tm="100000">
                                          <p:val>
                                            <p:strVal val="#ppt_y"/>
                                          </p:val>
                                        </p:tav>
                                      </p:tavLst>
                                    </p:anim>
                                  </p:childTnLst>
                                </p:cTn>
                              </p:par>
                              <p:par>
                                <p:cTn id="343" presetID="42" presetClass="entr" presetSubtype="0" fill="hold" grpId="0" nodeType="withEffect">
                                  <p:stCondLst>
                                    <p:cond delay="0"/>
                                  </p:stCondLst>
                                  <p:childTnLst>
                                    <p:set>
                                      <p:cBhvr>
                                        <p:cTn id="344" dur="1" fill="hold">
                                          <p:stCondLst>
                                            <p:cond delay="0"/>
                                          </p:stCondLst>
                                        </p:cTn>
                                        <p:tgtEl>
                                          <p:spTgt spid="175"/>
                                        </p:tgtEl>
                                        <p:attrNameLst>
                                          <p:attrName>style.visibility</p:attrName>
                                        </p:attrNameLst>
                                      </p:cBhvr>
                                      <p:to>
                                        <p:strVal val="visible"/>
                                      </p:to>
                                    </p:set>
                                    <p:animEffect transition="in" filter="fade">
                                      <p:cBhvr>
                                        <p:cTn id="345" dur="1000"/>
                                        <p:tgtEl>
                                          <p:spTgt spid="175"/>
                                        </p:tgtEl>
                                      </p:cBhvr>
                                    </p:animEffect>
                                    <p:anim calcmode="lin" valueType="num">
                                      <p:cBhvr>
                                        <p:cTn id="346" dur="1000" fill="hold"/>
                                        <p:tgtEl>
                                          <p:spTgt spid="175"/>
                                        </p:tgtEl>
                                        <p:attrNameLst>
                                          <p:attrName>ppt_x</p:attrName>
                                        </p:attrNameLst>
                                      </p:cBhvr>
                                      <p:tavLst>
                                        <p:tav tm="0">
                                          <p:val>
                                            <p:strVal val="#ppt_x"/>
                                          </p:val>
                                        </p:tav>
                                        <p:tav tm="100000">
                                          <p:val>
                                            <p:strVal val="#ppt_x"/>
                                          </p:val>
                                        </p:tav>
                                      </p:tavLst>
                                    </p:anim>
                                    <p:anim calcmode="lin" valueType="num">
                                      <p:cBhvr>
                                        <p:cTn id="347" dur="1000" fill="hold"/>
                                        <p:tgtEl>
                                          <p:spTgt spid="175"/>
                                        </p:tgtEl>
                                        <p:attrNameLst>
                                          <p:attrName>ppt_y</p:attrName>
                                        </p:attrNameLst>
                                      </p:cBhvr>
                                      <p:tavLst>
                                        <p:tav tm="0">
                                          <p:val>
                                            <p:strVal val="#ppt_y+.1"/>
                                          </p:val>
                                        </p:tav>
                                        <p:tav tm="100000">
                                          <p:val>
                                            <p:strVal val="#ppt_y"/>
                                          </p:val>
                                        </p:tav>
                                      </p:tavLst>
                                    </p:anim>
                                  </p:childTnLst>
                                </p:cTn>
                              </p:par>
                              <p:par>
                                <p:cTn id="348" presetID="42" presetClass="entr" presetSubtype="0" fill="hold" grpId="0" nodeType="withEffect">
                                  <p:stCondLst>
                                    <p:cond delay="0"/>
                                  </p:stCondLst>
                                  <p:childTnLst>
                                    <p:set>
                                      <p:cBhvr>
                                        <p:cTn id="349" dur="1" fill="hold">
                                          <p:stCondLst>
                                            <p:cond delay="0"/>
                                          </p:stCondLst>
                                        </p:cTn>
                                        <p:tgtEl>
                                          <p:spTgt spid="176"/>
                                        </p:tgtEl>
                                        <p:attrNameLst>
                                          <p:attrName>style.visibility</p:attrName>
                                        </p:attrNameLst>
                                      </p:cBhvr>
                                      <p:to>
                                        <p:strVal val="visible"/>
                                      </p:to>
                                    </p:set>
                                    <p:animEffect transition="in" filter="fade">
                                      <p:cBhvr>
                                        <p:cTn id="350" dur="1000"/>
                                        <p:tgtEl>
                                          <p:spTgt spid="176"/>
                                        </p:tgtEl>
                                      </p:cBhvr>
                                    </p:animEffect>
                                    <p:anim calcmode="lin" valueType="num">
                                      <p:cBhvr>
                                        <p:cTn id="351" dur="1000" fill="hold"/>
                                        <p:tgtEl>
                                          <p:spTgt spid="176"/>
                                        </p:tgtEl>
                                        <p:attrNameLst>
                                          <p:attrName>ppt_x</p:attrName>
                                        </p:attrNameLst>
                                      </p:cBhvr>
                                      <p:tavLst>
                                        <p:tav tm="0">
                                          <p:val>
                                            <p:strVal val="#ppt_x"/>
                                          </p:val>
                                        </p:tav>
                                        <p:tav tm="100000">
                                          <p:val>
                                            <p:strVal val="#ppt_x"/>
                                          </p:val>
                                        </p:tav>
                                      </p:tavLst>
                                    </p:anim>
                                    <p:anim calcmode="lin" valueType="num">
                                      <p:cBhvr>
                                        <p:cTn id="352" dur="1000" fill="hold"/>
                                        <p:tgtEl>
                                          <p:spTgt spid="176"/>
                                        </p:tgtEl>
                                        <p:attrNameLst>
                                          <p:attrName>ppt_y</p:attrName>
                                        </p:attrNameLst>
                                      </p:cBhvr>
                                      <p:tavLst>
                                        <p:tav tm="0">
                                          <p:val>
                                            <p:strVal val="#ppt_y+.1"/>
                                          </p:val>
                                        </p:tav>
                                        <p:tav tm="100000">
                                          <p:val>
                                            <p:strVal val="#ppt_y"/>
                                          </p:val>
                                        </p:tav>
                                      </p:tavLst>
                                    </p:anim>
                                  </p:childTnLst>
                                </p:cTn>
                              </p:par>
                              <p:par>
                                <p:cTn id="353" presetID="42" presetClass="entr" presetSubtype="0" fill="hold" grpId="0" nodeType="withEffect">
                                  <p:stCondLst>
                                    <p:cond delay="0"/>
                                  </p:stCondLst>
                                  <p:childTnLst>
                                    <p:set>
                                      <p:cBhvr>
                                        <p:cTn id="354" dur="1" fill="hold">
                                          <p:stCondLst>
                                            <p:cond delay="0"/>
                                          </p:stCondLst>
                                        </p:cTn>
                                        <p:tgtEl>
                                          <p:spTgt spid="177"/>
                                        </p:tgtEl>
                                        <p:attrNameLst>
                                          <p:attrName>style.visibility</p:attrName>
                                        </p:attrNameLst>
                                      </p:cBhvr>
                                      <p:to>
                                        <p:strVal val="visible"/>
                                      </p:to>
                                    </p:set>
                                    <p:animEffect transition="in" filter="fade">
                                      <p:cBhvr>
                                        <p:cTn id="355" dur="1000"/>
                                        <p:tgtEl>
                                          <p:spTgt spid="177"/>
                                        </p:tgtEl>
                                      </p:cBhvr>
                                    </p:animEffect>
                                    <p:anim calcmode="lin" valueType="num">
                                      <p:cBhvr>
                                        <p:cTn id="356" dur="1000" fill="hold"/>
                                        <p:tgtEl>
                                          <p:spTgt spid="177"/>
                                        </p:tgtEl>
                                        <p:attrNameLst>
                                          <p:attrName>ppt_x</p:attrName>
                                        </p:attrNameLst>
                                      </p:cBhvr>
                                      <p:tavLst>
                                        <p:tav tm="0">
                                          <p:val>
                                            <p:strVal val="#ppt_x"/>
                                          </p:val>
                                        </p:tav>
                                        <p:tav tm="100000">
                                          <p:val>
                                            <p:strVal val="#ppt_x"/>
                                          </p:val>
                                        </p:tav>
                                      </p:tavLst>
                                    </p:anim>
                                    <p:anim calcmode="lin" valueType="num">
                                      <p:cBhvr>
                                        <p:cTn id="357" dur="1000" fill="hold"/>
                                        <p:tgtEl>
                                          <p:spTgt spid="177"/>
                                        </p:tgtEl>
                                        <p:attrNameLst>
                                          <p:attrName>ppt_y</p:attrName>
                                        </p:attrNameLst>
                                      </p:cBhvr>
                                      <p:tavLst>
                                        <p:tav tm="0">
                                          <p:val>
                                            <p:strVal val="#ppt_y+.1"/>
                                          </p:val>
                                        </p:tav>
                                        <p:tav tm="100000">
                                          <p:val>
                                            <p:strVal val="#ppt_y"/>
                                          </p:val>
                                        </p:tav>
                                      </p:tavLst>
                                    </p:anim>
                                  </p:childTnLst>
                                </p:cTn>
                              </p:par>
                              <p:par>
                                <p:cTn id="358" presetID="42" presetClass="entr" presetSubtype="0" fill="hold" grpId="0" nodeType="withEffect">
                                  <p:stCondLst>
                                    <p:cond delay="0"/>
                                  </p:stCondLst>
                                  <p:childTnLst>
                                    <p:set>
                                      <p:cBhvr>
                                        <p:cTn id="359" dur="1" fill="hold">
                                          <p:stCondLst>
                                            <p:cond delay="0"/>
                                          </p:stCondLst>
                                        </p:cTn>
                                        <p:tgtEl>
                                          <p:spTgt spid="178"/>
                                        </p:tgtEl>
                                        <p:attrNameLst>
                                          <p:attrName>style.visibility</p:attrName>
                                        </p:attrNameLst>
                                      </p:cBhvr>
                                      <p:to>
                                        <p:strVal val="visible"/>
                                      </p:to>
                                    </p:set>
                                    <p:animEffect transition="in" filter="fade">
                                      <p:cBhvr>
                                        <p:cTn id="360" dur="1000"/>
                                        <p:tgtEl>
                                          <p:spTgt spid="178"/>
                                        </p:tgtEl>
                                      </p:cBhvr>
                                    </p:animEffect>
                                    <p:anim calcmode="lin" valueType="num">
                                      <p:cBhvr>
                                        <p:cTn id="361" dur="1000" fill="hold"/>
                                        <p:tgtEl>
                                          <p:spTgt spid="178"/>
                                        </p:tgtEl>
                                        <p:attrNameLst>
                                          <p:attrName>ppt_x</p:attrName>
                                        </p:attrNameLst>
                                      </p:cBhvr>
                                      <p:tavLst>
                                        <p:tav tm="0">
                                          <p:val>
                                            <p:strVal val="#ppt_x"/>
                                          </p:val>
                                        </p:tav>
                                        <p:tav tm="100000">
                                          <p:val>
                                            <p:strVal val="#ppt_x"/>
                                          </p:val>
                                        </p:tav>
                                      </p:tavLst>
                                    </p:anim>
                                    <p:anim calcmode="lin" valueType="num">
                                      <p:cBhvr>
                                        <p:cTn id="362" dur="1000" fill="hold"/>
                                        <p:tgtEl>
                                          <p:spTgt spid="178"/>
                                        </p:tgtEl>
                                        <p:attrNameLst>
                                          <p:attrName>ppt_y</p:attrName>
                                        </p:attrNameLst>
                                      </p:cBhvr>
                                      <p:tavLst>
                                        <p:tav tm="0">
                                          <p:val>
                                            <p:strVal val="#ppt_y+.1"/>
                                          </p:val>
                                        </p:tav>
                                        <p:tav tm="100000">
                                          <p:val>
                                            <p:strVal val="#ppt_y"/>
                                          </p:val>
                                        </p:tav>
                                      </p:tavLst>
                                    </p:anim>
                                  </p:childTnLst>
                                </p:cTn>
                              </p:par>
                              <p:par>
                                <p:cTn id="363" presetID="42" presetClass="entr" presetSubtype="0" fill="hold" grpId="0" nodeType="withEffect">
                                  <p:stCondLst>
                                    <p:cond delay="0"/>
                                  </p:stCondLst>
                                  <p:childTnLst>
                                    <p:set>
                                      <p:cBhvr>
                                        <p:cTn id="364" dur="1" fill="hold">
                                          <p:stCondLst>
                                            <p:cond delay="0"/>
                                          </p:stCondLst>
                                        </p:cTn>
                                        <p:tgtEl>
                                          <p:spTgt spid="179"/>
                                        </p:tgtEl>
                                        <p:attrNameLst>
                                          <p:attrName>style.visibility</p:attrName>
                                        </p:attrNameLst>
                                      </p:cBhvr>
                                      <p:to>
                                        <p:strVal val="visible"/>
                                      </p:to>
                                    </p:set>
                                    <p:animEffect transition="in" filter="fade">
                                      <p:cBhvr>
                                        <p:cTn id="365" dur="1000"/>
                                        <p:tgtEl>
                                          <p:spTgt spid="179"/>
                                        </p:tgtEl>
                                      </p:cBhvr>
                                    </p:animEffect>
                                    <p:anim calcmode="lin" valueType="num">
                                      <p:cBhvr>
                                        <p:cTn id="366" dur="1000" fill="hold"/>
                                        <p:tgtEl>
                                          <p:spTgt spid="179"/>
                                        </p:tgtEl>
                                        <p:attrNameLst>
                                          <p:attrName>ppt_x</p:attrName>
                                        </p:attrNameLst>
                                      </p:cBhvr>
                                      <p:tavLst>
                                        <p:tav tm="0">
                                          <p:val>
                                            <p:strVal val="#ppt_x"/>
                                          </p:val>
                                        </p:tav>
                                        <p:tav tm="100000">
                                          <p:val>
                                            <p:strVal val="#ppt_x"/>
                                          </p:val>
                                        </p:tav>
                                      </p:tavLst>
                                    </p:anim>
                                    <p:anim calcmode="lin" valueType="num">
                                      <p:cBhvr>
                                        <p:cTn id="367" dur="1000" fill="hold"/>
                                        <p:tgtEl>
                                          <p:spTgt spid="179"/>
                                        </p:tgtEl>
                                        <p:attrNameLst>
                                          <p:attrName>ppt_y</p:attrName>
                                        </p:attrNameLst>
                                      </p:cBhvr>
                                      <p:tavLst>
                                        <p:tav tm="0">
                                          <p:val>
                                            <p:strVal val="#ppt_y+.1"/>
                                          </p:val>
                                        </p:tav>
                                        <p:tav tm="100000">
                                          <p:val>
                                            <p:strVal val="#ppt_y"/>
                                          </p:val>
                                        </p:tav>
                                      </p:tavLst>
                                    </p:anim>
                                  </p:childTnLst>
                                </p:cTn>
                              </p:par>
                              <p:par>
                                <p:cTn id="368" presetID="42" presetClass="entr" presetSubtype="0" fill="hold" grpId="0" nodeType="withEffect">
                                  <p:stCondLst>
                                    <p:cond delay="0"/>
                                  </p:stCondLst>
                                  <p:childTnLst>
                                    <p:set>
                                      <p:cBhvr>
                                        <p:cTn id="369" dur="1" fill="hold">
                                          <p:stCondLst>
                                            <p:cond delay="0"/>
                                          </p:stCondLst>
                                        </p:cTn>
                                        <p:tgtEl>
                                          <p:spTgt spid="180"/>
                                        </p:tgtEl>
                                        <p:attrNameLst>
                                          <p:attrName>style.visibility</p:attrName>
                                        </p:attrNameLst>
                                      </p:cBhvr>
                                      <p:to>
                                        <p:strVal val="visible"/>
                                      </p:to>
                                    </p:set>
                                    <p:animEffect transition="in" filter="fade">
                                      <p:cBhvr>
                                        <p:cTn id="370" dur="1000"/>
                                        <p:tgtEl>
                                          <p:spTgt spid="180"/>
                                        </p:tgtEl>
                                      </p:cBhvr>
                                    </p:animEffect>
                                    <p:anim calcmode="lin" valueType="num">
                                      <p:cBhvr>
                                        <p:cTn id="371" dur="1000" fill="hold"/>
                                        <p:tgtEl>
                                          <p:spTgt spid="180"/>
                                        </p:tgtEl>
                                        <p:attrNameLst>
                                          <p:attrName>ppt_x</p:attrName>
                                        </p:attrNameLst>
                                      </p:cBhvr>
                                      <p:tavLst>
                                        <p:tav tm="0">
                                          <p:val>
                                            <p:strVal val="#ppt_x"/>
                                          </p:val>
                                        </p:tav>
                                        <p:tav tm="100000">
                                          <p:val>
                                            <p:strVal val="#ppt_x"/>
                                          </p:val>
                                        </p:tav>
                                      </p:tavLst>
                                    </p:anim>
                                    <p:anim calcmode="lin" valueType="num">
                                      <p:cBhvr>
                                        <p:cTn id="372" dur="1000" fill="hold"/>
                                        <p:tgtEl>
                                          <p:spTgt spid="180"/>
                                        </p:tgtEl>
                                        <p:attrNameLst>
                                          <p:attrName>ppt_y</p:attrName>
                                        </p:attrNameLst>
                                      </p:cBhvr>
                                      <p:tavLst>
                                        <p:tav tm="0">
                                          <p:val>
                                            <p:strVal val="#ppt_y+.1"/>
                                          </p:val>
                                        </p:tav>
                                        <p:tav tm="100000">
                                          <p:val>
                                            <p:strVal val="#ppt_y"/>
                                          </p:val>
                                        </p:tav>
                                      </p:tavLst>
                                    </p:anim>
                                  </p:childTnLst>
                                </p:cTn>
                              </p:par>
                            </p:childTnLst>
                          </p:cTn>
                        </p:par>
                      </p:childTnLst>
                    </p:cTn>
                  </p:par>
                  <p:par>
                    <p:cTn id="373" fill="hold">
                      <p:stCondLst>
                        <p:cond delay="indefinite"/>
                      </p:stCondLst>
                      <p:childTnLst>
                        <p:par>
                          <p:cTn id="374" fill="hold">
                            <p:stCondLst>
                              <p:cond delay="0"/>
                            </p:stCondLst>
                            <p:childTnLst>
                              <p:par>
                                <p:cTn id="375" presetID="42" presetClass="entr" presetSubtype="0" fill="hold" grpId="0" nodeType="clickEffect">
                                  <p:stCondLst>
                                    <p:cond delay="0"/>
                                  </p:stCondLst>
                                  <p:childTnLst>
                                    <p:set>
                                      <p:cBhvr>
                                        <p:cTn id="376" dur="1" fill="hold">
                                          <p:stCondLst>
                                            <p:cond delay="0"/>
                                          </p:stCondLst>
                                        </p:cTn>
                                        <p:tgtEl>
                                          <p:spTgt spid="181"/>
                                        </p:tgtEl>
                                        <p:attrNameLst>
                                          <p:attrName>style.visibility</p:attrName>
                                        </p:attrNameLst>
                                      </p:cBhvr>
                                      <p:to>
                                        <p:strVal val="visible"/>
                                      </p:to>
                                    </p:set>
                                    <p:animEffect transition="in" filter="fade">
                                      <p:cBhvr>
                                        <p:cTn id="377" dur="1000"/>
                                        <p:tgtEl>
                                          <p:spTgt spid="181"/>
                                        </p:tgtEl>
                                      </p:cBhvr>
                                    </p:animEffect>
                                    <p:anim calcmode="lin" valueType="num">
                                      <p:cBhvr>
                                        <p:cTn id="378" dur="1000" fill="hold"/>
                                        <p:tgtEl>
                                          <p:spTgt spid="181"/>
                                        </p:tgtEl>
                                        <p:attrNameLst>
                                          <p:attrName>ppt_x</p:attrName>
                                        </p:attrNameLst>
                                      </p:cBhvr>
                                      <p:tavLst>
                                        <p:tav tm="0">
                                          <p:val>
                                            <p:strVal val="#ppt_x"/>
                                          </p:val>
                                        </p:tav>
                                        <p:tav tm="100000">
                                          <p:val>
                                            <p:strVal val="#ppt_x"/>
                                          </p:val>
                                        </p:tav>
                                      </p:tavLst>
                                    </p:anim>
                                    <p:anim calcmode="lin" valueType="num">
                                      <p:cBhvr>
                                        <p:cTn id="379" dur="1000" fill="hold"/>
                                        <p:tgtEl>
                                          <p:spTgt spid="181"/>
                                        </p:tgtEl>
                                        <p:attrNameLst>
                                          <p:attrName>ppt_y</p:attrName>
                                        </p:attrNameLst>
                                      </p:cBhvr>
                                      <p:tavLst>
                                        <p:tav tm="0">
                                          <p:val>
                                            <p:strVal val="#ppt_y+.1"/>
                                          </p:val>
                                        </p:tav>
                                        <p:tav tm="100000">
                                          <p:val>
                                            <p:strVal val="#ppt_y"/>
                                          </p:val>
                                        </p:tav>
                                      </p:tavLst>
                                    </p:anim>
                                  </p:childTnLst>
                                </p:cTn>
                              </p:par>
                              <p:par>
                                <p:cTn id="380" presetID="42" presetClass="entr" presetSubtype="0" fill="hold" grpId="0" nodeType="withEffect">
                                  <p:stCondLst>
                                    <p:cond delay="0"/>
                                  </p:stCondLst>
                                  <p:childTnLst>
                                    <p:set>
                                      <p:cBhvr>
                                        <p:cTn id="381" dur="1" fill="hold">
                                          <p:stCondLst>
                                            <p:cond delay="0"/>
                                          </p:stCondLst>
                                        </p:cTn>
                                        <p:tgtEl>
                                          <p:spTgt spid="182"/>
                                        </p:tgtEl>
                                        <p:attrNameLst>
                                          <p:attrName>style.visibility</p:attrName>
                                        </p:attrNameLst>
                                      </p:cBhvr>
                                      <p:to>
                                        <p:strVal val="visible"/>
                                      </p:to>
                                    </p:set>
                                    <p:animEffect transition="in" filter="fade">
                                      <p:cBhvr>
                                        <p:cTn id="382" dur="1000"/>
                                        <p:tgtEl>
                                          <p:spTgt spid="182"/>
                                        </p:tgtEl>
                                      </p:cBhvr>
                                    </p:animEffect>
                                    <p:anim calcmode="lin" valueType="num">
                                      <p:cBhvr>
                                        <p:cTn id="383" dur="1000" fill="hold"/>
                                        <p:tgtEl>
                                          <p:spTgt spid="182"/>
                                        </p:tgtEl>
                                        <p:attrNameLst>
                                          <p:attrName>ppt_x</p:attrName>
                                        </p:attrNameLst>
                                      </p:cBhvr>
                                      <p:tavLst>
                                        <p:tav tm="0">
                                          <p:val>
                                            <p:strVal val="#ppt_x"/>
                                          </p:val>
                                        </p:tav>
                                        <p:tav tm="100000">
                                          <p:val>
                                            <p:strVal val="#ppt_x"/>
                                          </p:val>
                                        </p:tav>
                                      </p:tavLst>
                                    </p:anim>
                                    <p:anim calcmode="lin" valueType="num">
                                      <p:cBhvr>
                                        <p:cTn id="384" dur="1000" fill="hold"/>
                                        <p:tgtEl>
                                          <p:spTgt spid="182"/>
                                        </p:tgtEl>
                                        <p:attrNameLst>
                                          <p:attrName>ppt_y</p:attrName>
                                        </p:attrNameLst>
                                      </p:cBhvr>
                                      <p:tavLst>
                                        <p:tav tm="0">
                                          <p:val>
                                            <p:strVal val="#ppt_y+.1"/>
                                          </p:val>
                                        </p:tav>
                                        <p:tav tm="100000">
                                          <p:val>
                                            <p:strVal val="#ppt_y"/>
                                          </p:val>
                                        </p:tav>
                                      </p:tavLst>
                                    </p:anim>
                                  </p:childTnLst>
                                </p:cTn>
                              </p:par>
                              <p:par>
                                <p:cTn id="385" presetID="42" presetClass="entr" presetSubtype="0" fill="hold" grpId="0" nodeType="withEffect">
                                  <p:stCondLst>
                                    <p:cond delay="0"/>
                                  </p:stCondLst>
                                  <p:childTnLst>
                                    <p:set>
                                      <p:cBhvr>
                                        <p:cTn id="386" dur="1" fill="hold">
                                          <p:stCondLst>
                                            <p:cond delay="0"/>
                                          </p:stCondLst>
                                        </p:cTn>
                                        <p:tgtEl>
                                          <p:spTgt spid="183"/>
                                        </p:tgtEl>
                                        <p:attrNameLst>
                                          <p:attrName>style.visibility</p:attrName>
                                        </p:attrNameLst>
                                      </p:cBhvr>
                                      <p:to>
                                        <p:strVal val="visible"/>
                                      </p:to>
                                    </p:set>
                                    <p:animEffect transition="in" filter="fade">
                                      <p:cBhvr>
                                        <p:cTn id="387" dur="1000"/>
                                        <p:tgtEl>
                                          <p:spTgt spid="183"/>
                                        </p:tgtEl>
                                      </p:cBhvr>
                                    </p:animEffect>
                                    <p:anim calcmode="lin" valueType="num">
                                      <p:cBhvr>
                                        <p:cTn id="388" dur="1000" fill="hold"/>
                                        <p:tgtEl>
                                          <p:spTgt spid="183"/>
                                        </p:tgtEl>
                                        <p:attrNameLst>
                                          <p:attrName>ppt_x</p:attrName>
                                        </p:attrNameLst>
                                      </p:cBhvr>
                                      <p:tavLst>
                                        <p:tav tm="0">
                                          <p:val>
                                            <p:strVal val="#ppt_x"/>
                                          </p:val>
                                        </p:tav>
                                        <p:tav tm="100000">
                                          <p:val>
                                            <p:strVal val="#ppt_x"/>
                                          </p:val>
                                        </p:tav>
                                      </p:tavLst>
                                    </p:anim>
                                    <p:anim calcmode="lin" valueType="num">
                                      <p:cBhvr>
                                        <p:cTn id="389" dur="1000" fill="hold"/>
                                        <p:tgtEl>
                                          <p:spTgt spid="183"/>
                                        </p:tgtEl>
                                        <p:attrNameLst>
                                          <p:attrName>ppt_y</p:attrName>
                                        </p:attrNameLst>
                                      </p:cBhvr>
                                      <p:tavLst>
                                        <p:tav tm="0">
                                          <p:val>
                                            <p:strVal val="#ppt_y+.1"/>
                                          </p:val>
                                        </p:tav>
                                        <p:tav tm="100000">
                                          <p:val>
                                            <p:strVal val="#ppt_y"/>
                                          </p:val>
                                        </p:tav>
                                      </p:tavLst>
                                    </p:anim>
                                  </p:childTnLst>
                                </p:cTn>
                              </p:par>
                              <p:par>
                                <p:cTn id="390" presetID="42" presetClass="entr" presetSubtype="0" fill="hold" grpId="0" nodeType="withEffect">
                                  <p:stCondLst>
                                    <p:cond delay="0"/>
                                  </p:stCondLst>
                                  <p:childTnLst>
                                    <p:set>
                                      <p:cBhvr>
                                        <p:cTn id="391" dur="1" fill="hold">
                                          <p:stCondLst>
                                            <p:cond delay="0"/>
                                          </p:stCondLst>
                                        </p:cTn>
                                        <p:tgtEl>
                                          <p:spTgt spid="184"/>
                                        </p:tgtEl>
                                        <p:attrNameLst>
                                          <p:attrName>style.visibility</p:attrName>
                                        </p:attrNameLst>
                                      </p:cBhvr>
                                      <p:to>
                                        <p:strVal val="visible"/>
                                      </p:to>
                                    </p:set>
                                    <p:animEffect transition="in" filter="fade">
                                      <p:cBhvr>
                                        <p:cTn id="392" dur="1000"/>
                                        <p:tgtEl>
                                          <p:spTgt spid="184"/>
                                        </p:tgtEl>
                                      </p:cBhvr>
                                    </p:animEffect>
                                    <p:anim calcmode="lin" valueType="num">
                                      <p:cBhvr>
                                        <p:cTn id="393" dur="1000" fill="hold"/>
                                        <p:tgtEl>
                                          <p:spTgt spid="184"/>
                                        </p:tgtEl>
                                        <p:attrNameLst>
                                          <p:attrName>ppt_x</p:attrName>
                                        </p:attrNameLst>
                                      </p:cBhvr>
                                      <p:tavLst>
                                        <p:tav tm="0">
                                          <p:val>
                                            <p:strVal val="#ppt_x"/>
                                          </p:val>
                                        </p:tav>
                                        <p:tav tm="100000">
                                          <p:val>
                                            <p:strVal val="#ppt_x"/>
                                          </p:val>
                                        </p:tav>
                                      </p:tavLst>
                                    </p:anim>
                                    <p:anim calcmode="lin" valueType="num">
                                      <p:cBhvr>
                                        <p:cTn id="394" dur="1000" fill="hold"/>
                                        <p:tgtEl>
                                          <p:spTgt spid="184"/>
                                        </p:tgtEl>
                                        <p:attrNameLst>
                                          <p:attrName>ppt_y</p:attrName>
                                        </p:attrNameLst>
                                      </p:cBhvr>
                                      <p:tavLst>
                                        <p:tav tm="0">
                                          <p:val>
                                            <p:strVal val="#ppt_y+.1"/>
                                          </p:val>
                                        </p:tav>
                                        <p:tav tm="100000">
                                          <p:val>
                                            <p:strVal val="#ppt_y"/>
                                          </p:val>
                                        </p:tav>
                                      </p:tavLst>
                                    </p:anim>
                                  </p:childTnLst>
                                </p:cTn>
                              </p:par>
                              <p:par>
                                <p:cTn id="395" presetID="42" presetClass="entr" presetSubtype="0" fill="hold" grpId="0" nodeType="withEffect">
                                  <p:stCondLst>
                                    <p:cond delay="0"/>
                                  </p:stCondLst>
                                  <p:childTnLst>
                                    <p:set>
                                      <p:cBhvr>
                                        <p:cTn id="396" dur="1" fill="hold">
                                          <p:stCondLst>
                                            <p:cond delay="0"/>
                                          </p:stCondLst>
                                        </p:cTn>
                                        <p:tgtEl>
                                          <p:spTgt spid="185"/>
                                        </p:tgtEl>
                                        <p:attrNameLst>
                                          <p:attrName>style.visibility</p:attrName>
                                        </p:attrNameLst>
                                      </p:cBhvr>
                                      <p:to>
                                        <p:strVal val="visible"/>
                                      </p:to>
                                    </p:set>
                                    <p:animEffect transition="in" filter="fade">
                                      <p:cBhvr>
                                        <p:cTn id="397" dur="1000"/>
                                        <p:tgtEl>
                                          <p:spTgt spid="185"/>
                                        </p:tgtEl>
                                      </p:cBhvr>
                                    </p:animEffect>
                                    <p:anim calcmode="lin" valueType="num">
                                      <p:cBhvr>
                                        <p:cTn id="398" dur="1000" fill="hold"/>
                                        <p:tgtEl>
                                          <p:spTgt spid="185"/>
                                        </p:tgtEl>
                                        <p:attrNameLst>
                                          <p:attrName>ppt_x</p:attrName>
                                        </p:attrNameLst>
                                      </p:cBhvr>
                                      <p:tavLst>
                                        <p:tav tm="0">
                                          <p:val>
                                            <p:strVal val="#ppt_x"/>
                                          </p:val>
                                        </p:tav>
                                        <p:tav tm="100000">
                                          <p:val>
                                            <p:strVal val="#ppt_x"/>
                                          </p:val>
                                        </p:tav>
                                      </p:tavLst>
                                    </p:anim>
                                    <p:anim calcmode="lin" valueType="num">
                                      <p:cBhvr>
                                        <p:cTn id="399" dur="1000" fill="hold"/>
                                        <p:tgtEl>
                                          <p:spTgt spid="185"/>
                                        </p:tgtEl>
                                        <p:attrNameLst>
                                          <p:attrName>ppt_y</p:attrName>
                                        </p:attrNameLst>
                                      </p:cBhvr>
                                      <p:tavLst>
                                        <p:tav tm="0">
                                          <p:val>
                                            <p:strVal val="#ppt_y+.1"/>
                                          </p:val>
                                        </p:tav>
                                        <p:tav tm="100000">
                                          <p:val>
                                            <p:strVal val="#ppt_y"/>
                                          </p:val>
                                        </p:tav>
                                      </p:tavLst>
                                    </p:anim>
                                  </p:childTnLst>
                                </p:cTn>
                              </p:par>
                              <p:par>
                                <p:cTn id="400" presetID="42" presetClass="entr" presetSubtype="0" fill="hold" grpId="0" nodeType="withEffect">
                                  <p:stCondLst>
                                    <p:cond delay="0"/>
                                  </p:stCondLst>
                                  <p:childTnLst>
                                    <p:set>
                                      <p:cBhvr>
                                        <p:cTn id="401" dur="1" fill="hold">
                                          <p:stCondLst>
                                            <p:cond delay="0"/>
                                          </p:stCondLst>
                                        </p:cTn>
                                        <p:tgtEl>
                                          <p:spTgt spid="186"/>
                                        </p:tgtEl>
                                        <p:attrNameLst>
                                          <p:attrName>style.visibility</p:attrName>
                                        </p:attrNameLst>
                                      </p:cBhvr>
                                      <p:to>
                                        <p:strVal val="visible"/>
                                      </p:to>
                                    </p:set>
                                    <p:animEffect transition="in" filter="fade">
                                      <p:cBhvr>
                                        <p:cTn id="402" dur="1000"/>
                                        <p:tgtEl>
                                          <p:spTgt spid="186"/>
                                        </p:tgtEl>
                                      </p:cBhvr>
                                    </p:animEffect>
                                    <p:anim calcmode="lin" valueType="num">
                                      <p:cBhvr>
                                        <p:cTn id="403" dur="1000" fill="hold"/>
                                        <p:tgtEl>
                                          <p:spTgt spid="186"/>
                                        </p:tgtEl>
                                        <p:attrNameLst>
                                          <p:attrName>ppt_x</p:attrName>
                                        </p:attrNameLst>
                                      </p:cBhvr>
                                      <p:tavLst>
                                        <p:tav tm="0">
                                          <p:val>
                                            <p:strVal val="#ppt_x"/>
                                          </p:val>
                                        </p:tav>
                                        <p:tav tm="100000">
                                          <p:val>
                                            <p:strVal val="#ppt_x"/>
                                          </p:val>
                                        </p:tav>
                                      </p:tavLst>
                                    </p:anim>
                                    <p:anim calcmode="lin" valueType="num">
                                      <p:cBhvr>
                                        <p:cTn id="404" dur="1000" fill="hold"/>
                                        <p:tgtEl>
                                          <p:spTgt spid="186"/>
                                        </p:tgtEl>
                                        <p:attrNameLst>
                                          <p:attrName>ppt_y</p:attrName>
                                        </p:attrNameLst>
                                      </p:cBhvr>
                                      <p:tavLst>
                                        <p:tav tm="0">
                                          <p:val>
                                            <p:strVal val="#ppt_y+.1"/>
                                          </p:val>
                                        </p:tav>
                                        <p:tav tm="100000">
                                          <p:val>
                                            <p:strVal val="#ppt_y"/>
                                          </p:val>
                                        </p:tav>
                                      </p:tavLst>
                                    </p:anim>
                                  </p:childTnLst>
                                </p:cTn>
                              </p:par>
                              <p:par>
                                <p:cTn id="405" presetID="42" presetClass="entr" presetSubtype="0" fill="hold" grpId="0" nodeType="withEffect">
                                  <p:stCondLst>
                                    <p:cond delay="0"/>
                                  </p:stCondLst>
                                  <p:childTnLst>
                                    <p:set>
                                      <p:cBhvr>
                                        <p:cTn id="406" dur="1" fill="hold">
                                          <p:stCondLst>
                                            <p:cond delay="0"/>
                                          </p:stCondLst>
                                        </p:cTn>
                                        <p:tgtEl>
                                          <p:spTgt spid="187"/>
                                        </p:tgtEl>
                                        <p:attrNameLst>
                                          <p:attrName>style.visibility</p:attrName>
                                        </p:attrNameLst>
                                      </p:cBhvr>
                                      <p:to>
                                        <p:strVal val="visible"/>
                                      </p:to>
                                    </p:set>
                                    <p:animEffect transition="in" filter="fade">
                                      <p:cBhvr>
                                        <p:cTn id="407" dur="1000"/>
                                        <p:tgtEl>
                                          <p:spTgt spid="187"/>
                                        </p:tgtEl>
                                      </p:cBhvr>
                                    </p:animEffect>
                                    <p:anim calcmode="lin" valueType="num">
                                      <p:cBhvr>
                                        <p:cTn id="408" dur="1000" fill="hold"/>
                                        <p:tgtEl>
                                          <p:spTgt spid="187"/>
                                        </p:tgtEl>
                                        <p:attrNameLst>
                                          <p:attrName>ppt_x</p:attrName>
                                        </p:attrNameLst>
                                      </p:cBhvr>
                                      <p:tavLst>
                                        <p:tav tm="0">
                                          <p:val>
                                            <p:strVal val="#ppt_x"/>
                                          </p:val>
                                        </p:tav>
                                        <p:tav tm="100000">
                                          <p:val>
                                            <p:strVal val="#ppt_x"/>
                                          </p:val>
                                        </p:tav>
                                      </p:tavLst>
                                    </p:anim>
                                    <p:anim calcmode="lin" valueType="num">
                                      <p:cBhvr>
                                        <p:cTn id="409" dur="1000" fill="hold"/>
                                        <p:tgtEl>
                                          <p:spTgt spid="187"/>
                                        </p:tgtEl>
                                        <p:attrNameLst>
                                          <p:attrName>ppt_y</p:attrName>
                                        </p:attrNameLst>
                                      </p:cBhvr>
                                      <p:tavLst>
                                        <p:tav tm="0">
                                          <p:val>
                                            <p:strVal val="#ppt_y+.1"/>
                                          </p:val>
                                        </p:tav>
                                        <p:tav tm="100000">
                                          <p:val>
                                            <p:strVal val="#ppt_y"/>
                                          </p:val>
                                        </p:tav>
                                      </p:tavLst>
                                    </p:anim>
                                  </p:childTnLst>
                                </p:cTn>
                              </p:par>
                              <p:par>
                                <p:cTn id="410" presetID="42" presetClass="entr" presetSubtype="0" fill="hold" grpId="0" nodeType="withEffect">
                                  <p:stCondLst>
                                    <p:cond delay="0"/>
                                  </p:stCondLst>
                                  <p:childTnLst>
                                    <p:set>
                                      <p:cBhvr>
                                        <p:cTn id="411" dur="1" fill="hold">
                                          <p:stCondLst>
                                            <p:cond delay="0"/>
                                          </p:stCondLst>
                                        </p:cTn>
                                        <p:tgtEl>
                                          <p:spTgt spid="188"/>
                                        </p:tgtEl>
                                        <p:attrNameLst>
                                          <p:attrName>style.visibility</p:attrName>
                                        </p:attrNameLst>
                                      </p:cBhvr>
                                      <p:to>
                                        <p:strVal val="visible"/>
                                      </p:to>
                                    </p:set>
                                    <p:animEffect transition="in" filter="fade">
                                      <p:cBhvr>
                                        <p:cTn id="412" dur="1000"/>
                                        <p:tgtEl>
                                          <p:spTgt spid="188"/>
                                        </p:tgtEl>
                                      </p:cBhvr>
                                    </p:animEffect>
                                    <p:anim calcmode="lin" valueType="num">
                                      <p:cBhvr>
                                        <p:cTn id="413" dur="1000" fill="hold"/>
                                        <p:tgtEl>
                                          <p:spTgt spid="188"/>
                                        </p:tgtEl>
                                        <p:attrNameLst>
                                          <p:attrName>ppt_x</p:attrName>
                                        </p:attrNameLst>
                                      </p:cBhvr>
                                      <p:tavLst>
                                        <p:tav tm="0">
                                          <p:val>
                                            <p:strVal val="#ppt_x"/>
                                          </p:val>
                                        </p:tav>
                                        <p:tav tm="100000">
                                          <p:val>
                                            <p:strVal val="#ppt_x"/>
                                          </p:val>
                                        </p:tav>
                                      </p:tavLst>
                                    </p:anim>
                                    <p:anim calcmode="lin" valueType="num">
                                      <p:cBhvr>
                                        <p:cTn id="414" dur="1000" fill="hold"/>
                                        <p:tgtEl>
                                          <p:spTgt spid="188"/>
                                        </p:tgtEl>
                                        <p:attrNameLst>
                                          <p:attrName>ppt_y</p:attrName>
                                        </p:attrNameLst>
                                      </p:cBhvr>
                                      <p:tavLst>
                                        <p:tav tm="0">
                                          <p:val>
                                            <p:strVal val="#ppt_y+.1"/>
                                          </p:val>
                                        </p:tav>
                                        <p:tav tm="100000">
                                          <p:val>
                                            <p:strVal val="#ppt_y"/>
                                          </p:val>
                                        </p:tav>
                                      </p:tavLst>
                                    </p:anim>
                                  </p:childTnLst>
                                </p:cTn>
                              </p:par>
                              <p:par>
                                <p:cTn id="415" presetID="42" presetClass="entr" presetSubtype="0" fill="hold" grpId="0" nodeType="withEffect">
                                  <p:stCondLst>
                                    <p:cond delay="0"/>
                                  </p:stCondLst>
                                  <p:childTnLst>
                                    <p:set>
                                      <p:cBhvr>
                                        <p:cTn id="416" dur="1" fill="hold">
                                          <p:stCondLst>
                                            <p:cond delay="0"/>
                                          </p:stCondLst>
                                        </p:cTn>
                                        <p:tgtEl>
                                          <p:spTgt spid="189"/>
                                        </p:tgtEl>
                                        <p:attrNameLst>
                                          <p:attrName>style.visibility</p:attrName>
                                        </p:attrNameLst>
                                      </p:cBhvr>
                                      <p:to>
                                        <p:strVal val="visible"/>
                                      </p:to>
                                    </p:set>
                                    <p:animEffect transition="in" filter="fade">
                                      <p:cBhvr>
                                        <p:cTn id="417" dur="1000"/>
                                        <p:tgtEl>
                                          <p:spTgt spid="189"/>
                                        </p:tgtEl>
                                      </p:cBhvr>
                                    </p:animEffect>
                                    <p:anim calcmode="lin" valueType="num">
                                      <p:cBhvr>
                                        <p:cTn id="418" dur="1000" fill="hold"/>
                                        <p:tgtEl>
                                          <p:spTgt spid="189"/>
                                        </p:tgtEl>
                                        <p:attrNameLst>
                                          <p:attrName>ppt_x</p:attrName>
                                        </p:attrNameLst>
                                      </p:cBhvr>
                                      <p:tavLst>
                                        <p:tav tm="0">
                                          <p:val>
                                            <p:strVal val="#ppt_x"/>
                                          </p:val>
                                        </p:tav>
                                        <p:tav tm="100000">
                                          <p:val>
                                            <p:strVal val="#ppt_x"/>
                                          </p:val>
                                        </p:tav>
                                      </p:tavLst>
                                    </p:anim>
                                    <p:anim calcmode="lin" valueType="num">
                                      <p:cBhvr>
                                        <p:cTn id="419" dur="1000" fill="hold"/>
                                        <p:tgtEl>
                                          <p:spTgt spid="189"/>
                                        </p:tgtEl>
                                        <p:attrNameLst>
                                          <p:attrName>ppt_y</p:attrName>
                                        </p:attrNameLst>
                                      </p:cBhvr>
                                      <p:tavLst>
                                        <p:tav tm="0">
                                          <p:val>
                                            <p:strVal val="#ppt_y+.1"/>
                                          </p:val>
                                        </p:tav>
                                        <p:tav tm="100000">
                                          <p:val>
                                            <p:strVal val="#ppt_y"/>
                                          </p:val>
                                        </p:tav>
                                      </p:tavLst>
                                    </p:anim>
                                  </p:childTnLst>
                                </p:cTn>
                              </p:par>
                              <p:par>
                                <p:cTn id="420" presetID="42" presetClass="entr" presetSubtype="0" fill="hold" grpId="0" nodeType="withEffect">
                                  <p:stCondLst>
                                    <p:cond delay="0"/>
                                  </p:stCondLst>
                                  <p:childTnLst>
                                    <p:set>
                                      <p:cBhvr>
                                        <p:cTn id="421" dur="1" fill="hold">
                                          <p:stCondLst>
                                            <p:cond delay="0"/>
                                          </p:stCondLst>
                                        </p:cTn>
                                        <p:tgtEl>
                                          <p:spTgt spid="190"/>
                                        </p:tgtEl>
                                        <p:attrNameLst>
                                          <p:attrName>style.visibility</p:attrName>
                                        </p:attrNameLst>
                                      </p:cBhvr>
                                      <p:to>
                                        <p:strVal val="visible"/>
                                      </p:to>
                                    </p:set>
                                    <p:animEffect transition="in" filter="fade">
                                      <p:cBhvr>
                                        <p:cTn id="422" dur="1000"/>
                                        <p:tgtEl>
                                          <p:spTgt spid="190"/>
                                        </p:tgtEl>
                                      </p:cBhvr>
                                    </p:animEffect>
                                    <p:anim calcmode="lin" valueType="num">
                                      <p:cBhvr>
                                        <p:cTn id="423" dur="1000" fill="hold"/>
                                        <p:tgtEl>
                                          <p:spTgt spid="190"/>
                                        </p:tgtEl>
                                        <p:attrNameLst>
                                          <p:attrName>ppt_x</p:attrName>
                                        </p:attrNameLst>
                                      </p:cBhvr>
                                      <p:tavLst>
                                        <p:tav tm="0">
                                          <p:val>
                                            <p:strVal val="#ppt_x"/>
                                          </p:val>
                                        </p:tav>
                                        <p:tav tm="100000">
                                          <p:val>
                                            <p:strVal val="#ppt_x"/>
                                          </p:val>
                                        </p:tav>
                                      </p:tavLst>
                                    </p:anim>
                                    <p:anim calcmode="lin" valueType="num">
                                      <p:cBhvr>
                                        <p:cTn id="424" dur="1000" fill="hold"/>
                                        <p:tgtEl>
                                          <p:spTgt spid="190"/>
                                        </p:tgtEl>
                                        <p:attrNameLst>
                                          <p:attrName>ppt_y</p:attrName>
                                        </p:attrNameLst>
                                      </p:cBhvr>
                                      <p:tavLst>
                                        <p:tav tm="0">
                                          <p:val>
                                            <p:strVal val="#ppt_y+.1"/>
                                          </p:val>
                                        </p:tav>
                                        <p:tav tm="100000">
                                          <p:val>
                                            <p:strVal val="#ppt_y"/>
                                          </p:val>
                                        </p:tav>
                                      </p:tavLst>
                                    </p:anim>
                                  </p:childTnLst>
                                </p:cTn>
                              </p:par>
                              <p:par>
                                <p:cTn id="425" presetID="42" presetClass="entr" presetSubtype="0" fill="hold" grpId="0" nodeType="withEffect">
                                  <p:stCondLst>
                                    <p:cond delay="0"/>
                                  </p:stCondLst>
                                  <p:childTnLst>
                                    <p:set>
                                      <p:cBhvr>
                                        <p:cTn id="426" dur="1" fill="hold">
                                          <p:stCondLst>
                                            <p:cond delay="0"/>
                                          </p:stCondLst>
                                        </p:cTn>
                                        <p:tgtEl>
                                          <p:spTgt spid="191"/>
                                        </p:tgtEl>
                                        <p:attrNameLst>
                                          <p:attrName>style.visibility</p:attrName>
                                        </p:attrNameLst>
                                      </p:cBhvr>
                                      <p:to>
                                        <p:strVal val="visible"/>
                                      </p:to>
                                    </p:set>
                                    <p:animEffect transition="in" filter="fade">
                                      <p:cBhvr>
                                        <p:cTn id="427" dur="1000"/>
                                        <p:tgtEl>
                                          <p:spTgt spid="191"/>
                                        </p:tgtEl>
                                      </p:cBhvr>
                                    </p:animEffect>
                                    <p:anim calcmode="lin" valueType="num">
                                      <p:cBhvr>
                                        <p:cTn id="428" dur="1000" fill="hold"/>
                                        <p:tgtEl>
                                          <p:spTgt spid="191"/>
                                        </p:tgtEl>
                                        <p:attrNameLst>
                                          <p:attrName>ppt_x</p:attrName>
                                        </p:attrNameLst>
                                      </p:cBhvr>
                                      <p:tavLst>
                                        <p:tav tm="0">
                                          <p:val>
                                            <p:strVal val="#ppt_x"/>
                                          </p:val>
                                        </p:tav>
                                        <p:tav tm="100000">
                                          <p:val>
                                            <p:strVal val="#ppt_x"/>
                                          </p:val>
                                        </p:tav>
                                      </p:tavLst>
                                    </p:anim>
                                    <p:anim calcmode="lin" valueType="num">
                                      <p:cBhvr>
                                        <p:cTn id="429" dur="1000" fill="hold"/>
                                        <p:tgtEl>
                                          <p:spTgt spid="191"/>
                                        </p:tgtEl>
                                        <p:attrNameLst>
                                          <p:attrName>ppt_y</p:attrName>
                                        </p:attrNameLst>
                                      </p:cBhvr>
                                      <p:tavLst>
                                        <p:tav tm="0">
                                          <p:val>
                                            <p:strVal val="#ppt_y+.1"/>
                                          </p:val>
                                        </p:tav>
                                        <p:tav tm="100000">
                                          <p:val>
                                            <p:strVal val="#ppt_y"/>
                                          </p:val>
                                        </p:tav>
                                      </p:tavLst>
                                    </p:anim>
                                  </p:childTnLst>
                                </p:cTn>
                              </p:par>
                              <p:par>
                                <p:cTn id="430" presetID="42" presetClass="entr" presetSubtype="0" fill="hold" grpId="0" nodeType="withEffect">
                                  <p:stCondLst>
                                    <p:cond delay="0"/>
                                  </p:stCondLst>
                                  <p:childTnLst>
                                    <p:set>
                                      <p:cBhvr>
                                        <p:cTn id="431" dur="1" fill="hold">
                                          <p:stCondLst>
                                            <p:cond delay="0"/>
                                          </p:stCondLst>
                                        </p:cTn>
                                        <p:tgtEl>
                                          <p:spTgt spid="192"/>
                                        </p:tgtEl>
                                        <p:attrNameLst>
                                          <p:attrName>style.visibility</p:attrName>
                                        </p:attrNameLst>
                                      </p:cBhvr>
                                      <p:to>
                                        <p:strVal val="visible"/>
                                      </p:to>
                                    </p:set>
                                    <p:animEffect transition="in" filter="fade">
                                      <p:cBhvr>
                                        <p:cTn id="432" dur="1000"/>
                                        <p:tgtEl>
                                          <p:spTgt spid="192"/>
                                        </p:tgtEl>
                                      </p:cBhvr>
                                    </p:animEffect>
                                    <p:anim calcmode="lin" valueType="num">
                                      <p:cBhvr>
                                        <p:cTn id="433" dur="1000" fill="hold"/>
                                        <p:tgtEl>
                                          <p:spTgt spid="192"/>
                                        </p:tgtEl>
                                        <p:attrNameLst>
                                          <p:attrName>ppt_x</p:attrName>
                                        </p:attrNameLst>
                                      </p:cBhvr>
                                      <p:tavLst>
                                        <p:tav tm="0">
                                          <p:val>
                                            <p:strVal val="#ppt_x"/>
                                          </p:val>
                                        </p:tav>
                                        <p:tav tm="100000">
                                          <p:val>
                                            <p:strVal val="#ppt_x"/>
                                          </p:val>
                                        </p:tav>
                                      </p:tavLst>
                                    </p:anim>
                                    <p:anim calcmode="lin" valueType="num">
                                      <p:cBhvr>
                                        <p:cTn id="434" dur="1000" fill="hold"/>
                                        <p:tgtEl>
                                          <p:spTgt spid="192"/>
                                        </p:tgtEl>
                                        <p:attrNameLst>
                                          <p:attrName>ppt_y</p:attrName>
                                        </p:attrNameLst>
                                      </p:cBhvr>
                                      <p:tavLst>
                                        <p:tav tm="0">
                                          <p:val>
                                            <p:strVal val="#ppt_y+.1"/>
                                          </p:val>
                                        </p:tav>
                                        <p:tav tm="100000">
                                          <p:val>
                                            <p:strVal val="#ppt_y"/>
                                          </p:val>
                                        </p:tav>
                                      </p:tavLst>
                                    </p:anim>
                                  </p:childTnLst>
                                </p:cTn>
                              </p:par>
                              <p:par>
                                <p:cTn id="435" presetID="42" presetClass="entr" presetSubtype="0" fill="hold" grpId="0" nodeType="withEffect">
                                  <p:stCondLst>
                                    <p:cond delay="0"/>
                                  </p:stCondLst>
                                  <p:childTnLst>
                                    <p:set>
                                      <p:cBhvr>
                                        <p:cTn id="436" dur="1" fill="hold">
                                          <p:stCondLst>
                                            <p:cond delay="0"/>
                                          </p:stCondLst>
                                        </p:cTn>
                                        <p:tgtEl>
                                          <p:spTgt spid="193"/>
                                        </p:tgtEl>
                                        <p:attrNameLst>
                                          <p:attrName>style.visibility</p:attrName>
                                        </p:attrNameLst>
                                      </p:cBhvr>
                                      <p:to>
                                        <p:strVal val="visible"/>
                                      </p:to>
                                    </p:set>
                                    <p:animEffect transition="in" filter="fade">
                                      <p:cBhvr>
                                        <p:cTn id="437" dur="1000"/>
                                        <p:tgtEl>
                                          <p:spTgt spid="193"/>
                                        </p:tgtEl>
                                      </p:cBhvr>
                                    </p:animEffect>
                                    <p:anim calcmode="lin" valueType="num">
                                      <p:cBhvr>
                                        <p:cTn id="438" dur="1000" fill="hold"/>
                                        <p:tgtEl>
                                          <p:spTgt spid="193"/>
                                        </p:tgtEl>
                                        <p:attrNameLst>
                                          <p:attrName>ppt_x</p:attrName>
                                        </p:attrNameLst>
                                      </p:cBhvr>
                                      <p:tavLst>
                                        <p:tav tm="0">
                                          <p:val>
                                            <p:strVal val="#ppt_x"/>
                                          </p:val>
                                        </p:tav>
                                        <p:tav tm="100000">
                                          <p:val>
                                            <p:strVal val="#ppt_x"/>
                                          </p:val>
                                        </p:tav>
                                      </p:tavLst>
                                    </p:anim>
                                    <p:anim calcmode="lin" valueType="num">
                                      <p:cBhvr>
                                        <p:cTn id="439" dur="1000" fill="hold"/>
                                        <p:tgtEl>
                                          <p:spTgt spid="193"/>
                                        </p:tgtEl>
                                        <p:attrNameLst>
                                          <p:attrName>ppt_y</p:attrName>
                                        </p:attrNameLst>
                                      </p:cBhvr>
                                      <p:tavLst>
                                        <p:tav tm="0">
                                          <p:val>
                                            <p:strVal val="#ppt_y+.1"/>
                                          </p:val>
                                        </p:tav>
                                        <p:tav tm="100000">
                                          <p:val>
                                            <p:strVal val="#ppt_y"/>
                                          </p:val>
                                        </p:tav>
                                      </p:tavLst>
                                    </p:anim>
                                  </p:childTnLst>
                                </p:cTn>
                              </p:par>
                              <p:par>
                                <p:cTn id="440" presetID="42" presetClass="entr" presetSubtype="0" fill="hold" grpId="0" nodeType="withEffect">
                                  <p:stCondLst>
                                    <p:cond delay="0"/>
                                  </p:stCondLst>
                                  <p:childTnLst>
                                    <p:set>
                                      <p:cBhvr>
                                        <p:cTn id="441" dur="1" fill="hold">
                                          <p:stCondLst>
                                            <p:cond delay="0"/>
                                          </p:stCondLst>
                                        </p:cTn>
                                        <p:tgtEl>
                                          <p:spTgt spid="194"/>
                                        </p:tgtEl>
                                        <p:attrNameLst>
                                          <p:attrName>style.visibility</p:attrName>
                                        </p:attrNameLst>
                                      </p:cBhvr>
                                      <p:to>
                                        <p:strVal val="visible"/>
                                      </p:to>
                                    </p:set>
                                    <p:animEffect transition="in" filter="fade">
                                      <p:cBhvr>
                                        <p:cTn id="442" dur="1000"/>
                                        <p:tgtEl>
                                          <p:spTgt spid="194"/>
                                        </p:tgtEl>
                                      </p:cBhvr>
                                    </p:animEffect>
                                    <p:anim calcmode="lin" valueType="num">
                                      <p:cBhvr>
                                        <p:cTn id="443" dur="1000" fill="hold"/>
                                        <p:tgtEl>
                                          <p:spTgt spid="194"/>
                                        </p:tgtEl>
                                        <p:attrNameLst>
                                          <p:attrName>ppt_x</p:attrName>
                                        </p:attrNameLst>
                                      </p:cBhvr>
                                      <p:tavLst>
                                        <p:tav tm="0">
                                          <p:val>
                                            <p:strVal val="#ppt_x"/>
                                          </p:val>
                                        </p:tav>
                                        <p:tav tm="100000">
                                          <p:val>
                                            <p:strVal val="#ppt_x"/>
                                          </p:val>
                                        </p:tav>
                                      </p:tavLst>
                                    </p:anim>
                                    <p:anim calcmode="lin" valueType="num">
                                      <p:cBhvr>
                                        <p:cTn id="444" dur="1000" fill="hold"/>
                                        <p:tgtEl>
                                          <p:spTgt spid="194"/>
                                        </p:tgtEl>
                                        <p:attrNameLst>
                                          <p:attrName>ppt_y</p:attrName>
                                        </p:attrNameLst>
                                      </p:cBhvr>
                                      <p:tavLst>
                                        <p:tav tm="0">
                                          <p:val>
                                            <p:strVal val="#ppt_y+.1"/>
                                          </p:val>
                                        </p:tav>
                                        <p:tav tm="100000">
                                          <p:val>
                                            <p:strVal val="#ppt_y"/>
                                          </p:val>
                                        </p:tav>
                                      </p:tavLst>
                                    </p:anim>
                                  </p:childTnLst>
                                </p:cTn>
                              </p:par>
                              <p:par>
                                <p:cTn id="445" presetID="42" presetClass="entr" presetSubtype="0" fill="hold" grpId="0" nodeType="withEffect">
                                  <p:stCondLst>
                                    <p:cond delay="0"/>
                                  </p:stCondLst>
                                  <p:childTnLst>
                                    <p:set>
                                      <p:cBhvr>
                                        <p:cTn id="446" dur="1" fill="hold">
                                          <p:stCondLst>
                                            <p:cond delay="0"/>
                                          </p:stCondLst>
                                        </p:cTn>
                                        <p:tgtEl>
                                          <p:spTgt spid="195"/>
                                        </p:tgtEl>
                                        <p:attrNameLst>
                                          <p:attrName>style.visibility</p:attrName>
                                        </p:attrNameLst>
                                      </p:cBhvr>
                                      <p:to>
                                        <p:strVal val="visible"/>
                                      </p:to>
                                    </p:set>
                                    <p:animEffect transition="in" filter="fade">
                                      <p:cBhvr>
                                        <p:cTn id="447" dur="1000"/>
                                        <p:tgtEl>
                                          <p:spTgt spid="195"/>
                                        </p:tgtEl>
                                      </p:cBhvr>
                                    </p:animEffect>
                                    <p:anim calcmode="lin" valueType="num">
                                      <p:cBhvr>
                                        <p:cTn id="448" dur="1000" fill="hold"/>
                                        <p:tgtEl>
                                          <p:spTgt spid="195"/>
                                        </p:tgtEl>
                                        <p:attrNameLst>
                                          <p:attrName>ppt_x</p:attrName>
                                        </p:attrNameLst>
                                      </p:cBhvr>
                                      <p:tavLst>
                                        <p:tav tm="0">
                                          <p:val>
                                            <p:strVal val="#ppt_x"/>
                                          </p:val>
                                        </p:tav>
                                        <p:tav tm="100000">
                                          <p:val>
                                            <p:strVal val="#ppt_x"/>
                                          </p:val>
                                        </p:tav>
                                      </p:tavLst>
                                    </p:anim>
                                    <p:anim calcmode="lin" valueType="num">
                                      <p:cBhvr>
                                        <p:cTn id="449" dur="1000" fill="hold"/>
                                        <p:tgtEl>
                                          <p:spTgt spid="195"/>
                                        </p:tgtEl>
                                        <p:attrNameLst>
                                          <p:attrName>ppt_y</p:attrName>
                                        </p:attrNameLst>
                                      </p:cBhvr>
                                      <p:tavLst>
                                        <p:tav tm="0">
                                          <p:val>
                                            <p:strVal val="#ppt_y+.1"/>
                                          </p:val>
                                        </p:tav>
                                        <p:tav tm="100000">
                                          <p:val>
                                            <p:strVal val="#ppt_y"/>
                                          </p:val>
                                        </p:tav>
                                      </p:tavLst>
                                    </p:anim>
                                  </p:childTnLst>
                                </p:cTn>
                              </p:par>
                              <p:par>
                                <p:cTn id="450" presetID="42" presetClass="entr" presetSubtype="0" fill="hold" grpId="0" nodeType="withEffect">
                                  <p:stCondLst>
                                    <p:cond delay="0"/>
                                  </p:stCondLst>
                                  <p:childTnLst>
                                    <p:set>
                                      <p:cBhvr>
                                        <p:cTn id="451" dur="1" fill="hold">
                                          <p:stCondLst>
                                            <p:cond delay="0"/>
                                          </p:stCondLst>
                                        </p:cTn>
                                        <p:tgtEl>
                                          <p:spTgt spid="196"/>
                                        </p:tgtEl>
                                        <p:attrNameLst>
                                          <p:attrName>style.visibility</p:attrName>
                                        </p:attrNameLst>
                                      </p:cBhvr>
                                      <p:to>
                                        <p:strVal val="visible"/>
                                      </p:to>
                                    </p:set>
                                    <p:animEffect transition="in" filter="fade">
                                      <p:cBhvr>
                                        <p:cTn id="452" dur="1000"/>
                                        <p:tgtEl>
                                          <p:spTgt spid="196"/>
                                        </p:tgtEl>
                                      </p:cBhvr>
                                    </p:animEffect>
                                    <p:anim calcmode="lin" valueType="num">
                                      <p:cBhvr>
                                        <p:cTn id="453" dur="1000" fill="hold"/>
                                        <p:tgtEl>
                                          <p:spTgt spid="196"/>
                                        </p:tgtEl>
                                        <p:attrNameLst>
                                          <p:attrName>ppt_x</p:attrName>
                                        </p:attrNameLst>
                                      </p:cBhvr>
                                      <p:tavLst>
                                        <p:tav tm="0">
                                          <p:val>
                                            <p:strVal val="#ppt_x"/>
                                          </p:val>
                                        </p:tav>
                                        <p:tav tm="100000">
                                          <p:val>
                                            <p:strVal val="#ppt_x"/>
                                          </p:val>
                                        </p:tav>
                                      </p:tavLst>
                                    </p:anim>
                                    <p:anim calcmode="lin" valueType="num">
                                      <p:cBhvr>
                                        <p:cTn id="454" dur="1000" fill="hold"/>
                                        <p:tgtEl>
                                          <p:spTgt spid="196"/>
                                        </p:tgtEl>
                                        <p:attrNameLst>
                                          <p:attrName>ppt_y</p:attrName>
                                        </p:attrNameLst>
                                      </p:cBhvr>
                                      <p:tavLst>
                                        <p:tav tm="0">
                                          <p:val>
                                            <p:strVal val="#ppt_y+.1"/>
                                          </p:val>
                                        </p:tav>
                                        <p:tav tm="100000">
                                          <p:val>
                                            <p:strVal val="#ppt_y"/>
                                          </p:val>
                                        </p:tav>
                                      </p:tavLst>
                                    </p:anim>
                                  </p:childTnLst>
                                </p:cTn>
                              </p:par>
                              <p:par>
                                <p:cTn id="455" presetID="42" presetClass="entr" presetSubtype="0" fill="hold" grpId="0" nodeType="withEffect">
                                  <p:stCondLst>
                                    <p:cond delay="0"/>
                                  </p:stCondLst>
                                  <p:childTnLst>
                                    <p:set>
                                      <p:cBhvr>
                                        <p:cTn id="456" dur="1" fill="hold">
                                          <p:stCondLst>
                                            <p:cond delay="0"/>
                                          </p:stCondLst>
                                        </p:cTn>
                                        <p:tgtEl>
                                          <p:spTgt spid="197"/>
                                        </p:tgtEl>
                                        <p:attrNameLst>
                                          <p:attrName>style.visibility</p:attrName>
                                        </p:attrNameLst>
                                      </p:cBhvr>
                                      <p:to>
                                        <p:strVal val="visible"/>
                                      </p:to>
                                    </p:set>
                                    <p:animEffect transition="in" filter="fade">
                                      <p:cBhvr>
                                        <p:cTn id="457" dur="1000"/>
                                        <p:tgtEl>
                                          <p:spTgt spid="197"/>
                                        </p:tgtEl>
                                      </p:cBhvr>
                                    </p:animEffect>
                                    <p:anim calcmode="lin" valueType="num">
                                      <p:cBhvr>
                                        <p:cTn id="458" dur="1000" fill="hold"/>
                                        <p:tgtEl>
                                          <p:spTgt spid="197"/>
                                        </p:tgtEl>
                                        <p:attrNameLst>
                                          <p:attrName>ppt_x</p:attrName>
                                        </p:attrNameLst>
                                      </p:cBhvr>
                                      <p:tavLst>
                                        <p:tav tm="0">
                                          <p:val>
                                            <p:strVal val="#ppt_x"/>
                                          </p:val>
                                        </p:tav>
                                        <p:tav tm="100000">
                                          <p:val>
                                            <p:strVal val="#ppt_x"/>
                                          </p:val>
                                        </p:tav>
                                      </p:tavLst>
                                    </p:anim>
                                    <p:anim calcmode="lin" valueType="num">
                                      <p:cBhvr>
                                        <p:cTn id="459" dur="1000" fill="hold"/>
                                        <p:tgtEl>
                                          <p:spTgt spid="197"/>
                                        </p:tgtEl>
                                        <p:attrNameLst>
                                          <p:attrName>ppt_y</p:attrName>
                                        </p:attrNameLst>
                                      </p:cBhvr>
                                      <p:tavLst>
                                        <p:tav tm="0">
                                          <p:val>
                                            <p:strVal val="#ppt_y+.1"/>
                                          </p:val>
                                        </p:tav>
                                        <p:tav tm="100000">
                                          <p:val>
                                            <p:strVal val="#ppt_y"/>
                                          </p:val>
                                        </p:tav>
                                      </p:tavLst>
                                    </p:anim>
                                  </p:childTnLst>
                                </p:cTn>
                              </p:par>
                              <p:par>
                                <p:cTn id="460" presetID="42" presetClass="entr" presetSubtype="0" fill="hold" grpId="0" nodeType="withEffect">
                                  <p:stCondLst>
                                    <p:cond delay="0"/>
                                  </p:stCondLst>
                                  <p:childTnLst>
                                    <p:set>
                                      <p:cBhvr>
                                        <p:cTn id="461" dur="1" fill="hold">
                                          <p:stCondLst>
                                            <p:cond delay="0"/>
                                          </p:stCondLst>
                                        </p:cTn>
                                        <p:tgtEl>
                                          <p:spTgt spid="198"/>
                                        </p:tgtEl>
                                        <p:attrNameLst>
                                          <p:attrName>style.visibility</p:attrName>
                                        </p:attrNameLst>
                                      </p:cBhvr>
                                      <p:to>
                                        <p:strVal val="visible"/>
                                      </p:to>
                                    </p:set>
                                    <p:animEffect transition="in" filter="fade">
                                      <p:cBhvr>
                                        <p:cTn id="462" dur="1000"/>
                                        <p:tgtEl>
                                          <p:spTgt spid="198"/>
                                        </p:tgtEl>
                                      </p:cBhvr>
                                    </p:animEffect>
                                    <p:anim calcmode="lin" valueType="num">
                                      <p:cBhvr>
                                        <p:cTn id="463" dur="1000" fill="hold"/>
                                        <p:tgtEl>
                                          <p:spTgt spid="198"/>
                                        </p:tgtEl>
                                        <p:attrNameLst>
                                          <p:attrName>ppt_x</p:attrName>
                                        </p:attrNameLst>
                                      </p:cBhvr>
                                      <p:tavLst>
                                        <p:tav tm="0">
                                          <p:val>
                                            <p:strVal val="#ppt_x"/>
                                          </p:val>
                                        </p:tav>
                                        <p:tav tm="100000">
                                          <p:val>
                                            <p:strVal val="#ppt_x"/>
                                          </p:val>
                                        </p:tav>
                                      </p:tavLst>
                                    </p:anim>
                                    <p:anim calcmode="lin" valueType="num">
                                      <p:cBhvr>
                                        <p:cTn id="464" dur="1000" fill="hold"/>
                                        <p:tgtEl>
                                          <p:spTgt spid="198"/>
                                        </p:tgtEl>
                                        <p:attrNameLst>
                                          <p:attrName>ppt_y</p:attrName>
                                        </p:attrNameLst>
                                      </p:cBhvr>
                                      <p:tavLst>
                                        <p:tav tm="0">
                                          <p:val>
                                            <p:strVal val="#ppt_y+.1"/>
                                          </p:val>
                                        </p:tav>
                                        <p:tav tm="100000">
                                          <p:val>
                                            <p:strVal val="#ppt_y"/>
                                          </p:val>
                                        </p:tav>
                                      </p:tavLst>
                                    </p:anim>
                                  </p:childTnLst>
                                </p:cTn>
                              </p:par>
                              <p:par>
                                <p:cTn id="465" presetID="42" presetClass="entr" presetSubtype="0" fill="hold" grpId="0" nodeType="withEffect">
                                  <p:stCondLst>
                                    <p:cond delay="0"/>
                                  </p:stCondLst>
                                  <p:childTnLst>
                                    <p:set>
                                      <p:cBhvr>
                                        <p:cTn id="466" dur="1" fill="hold">
                                          <p:stCondLst>
                                            <p:cond delay="0"/>
                                          </p:stCondLst>
                                        </p:cTn>
                                        <p:tgtEl>
                                          <p:spTgt spid="199"/>
                                        </p:tgtEl>
                                        <p:attrNameLst>
                                          <p:attrName>style.visibility</p:attrName>
                                        </p:attrNameLst>
                                      </p:cBhvr>
                                      <p:to>
                                        <p:strVal val="visible"/>
                                      </p:to>
                                    </p:set>
                                    <p:animEffect transition="in" filter="fade">
                                      <p:cBhvr>
                                        <p:cTn id="467" dur="1000"/>
                                        <p:tgtEl>
                                          <p:spTgt spid="199"/>
                                        </p:tgtEl>
                                      </p:cBhvr>
                                    </p:animEffect>
                                    <p:anim calcmode="lin" valueType="num">
                                      <p:cBhvr>
                                        <p:cTn id="468" dur="1000" fill="hold"/>
                                        <p:tgtEl>
                                          <p:spTgt spid="199"/>
                                        </p:tgtEl>
                                        <p:attrNameLst>
                                          <p:attrName>ppt_x</p:attrName>
                                        </p:attrNameLst>
                                      </p:cBhvr>
                                      <p:tavLst>
                                        <p:tav tm="0">
                                          <p:val>
                                            <p:strVal val="#ppt_x"/>
                                          </p:val>
                                        </p:tav>
                                        <p:tav tm="100000">
                                          <p:val>
                                            <p:strVal val="#ppt_x"/>
                                          </p:val>
                                        </p:tav>
                                      </p:tavLst>
                                    </p:anim>
                                    <p:anim calcmode="lin" valueType="num">
                                      <p:cBhvr>
                                        <p:cTn id="469" dur="1000" fill="hold"/>
                                        <p:tgtEl>
                                          <p:spTgt spid="199"/>
                                        </p:tgtEl>
                                        <p:attrNameLst>
                                          <p:attrName>ppt_y</p:attrName>
                                        </p:attrNameLst>
                                      </p:cBhvr>
                                      <p:tavLst>
                                        <p:tav tm="0">
                                          <p:val>
                                            <p:strVal val="#ppt_y+.1"/>
                                          </p:val>
                                        </p:tav>
                                        <p:tav tm="100000">
                                          <p:val>
                                            <p:strVal val="#ppt_y"/>
                                          </p:val>
                                        </p:tav>
                                      </p:tavLst>
                                    </p:anim>
                                  </p:childTnLst>
                                </p:cTn>
                              </p:par>
                              <p:par>
                                <p:cTn id="470" presetID="42" presetClass="entr" presetSubtype="0" fill="hold" grpId="0" nodeType="withEffect">
                                  <p:stCondLst>
                                    <p:cond delay="0"/>
                                  </p:stCondLst>
                                  <p:childTnLst>
                                    <p:set>
                                      <p:cBhvr>
                                        <p:cTn id="471" dur="1" fill="hold">
                                          <p:stCondLst>
                                            <p:cond delay="0"/>
                                          </p:stCondLst>
                                        </p:cTn>
                                        <p:tgtEl>
                                          <p:spTgt spid="200"/>
                                        </p:tgtEl>
                                        <p:attrNameLst>
                                          <p:attrName>style.visibility</p:attrName>
                                        </p:attrNameLst>
                                      </p:cBhvr>
                                      <p:to>
                                        <p:strVal val="visible"/>
                                      </p:to>
                                    </p:set>
                                    <p:animEffect transition="in" filter="fade">
                                      <p:cBhvr>
                                        <p:cTn id="472" dur="1000"/>
                                        <p:tgtEl>
                                          <p:spTgt spid="200"/>
                                        </p:tgtEl>
                                      </p:cBhvr>
                                    </p:animEffect>
                                    <p:anim calcmode="lin" valueType="num">
                                      <p:cBhvr>
                                        <p:cTn id="473" dur="1000" fill="hold"/>
                                        <p:tgtEl>
                                          <p:spTgt spid="200"/>
                                        </p:tgtEl>
                                        <p:attrNameLst>
                                          <p:attrName>ppt_x</p:attrName>
                                        </p:attrNameLst>
                                      </p:cBhvr>
                                      <p:tavLst>
                                        <p:tav tm="0">
                                          <p:val>
                                            <p:strVal val="#ppt_x"/>
                                          </p:val>
                                        </p:tav>
                                        <p:tav tm="100000">
                                          <p:val>
                                            <p:strVal val="#ppt_x"/>
                                          </p:val>
                                        </p:tav>
                                      </p:tavLst>
                                    </p:anim>
                                    <p:anim calcmode="lin" valueType="num">
                                      <p:cBhvr>
                                        <p:cTn id="474" dur="1000" fill="hold"/>
                                        <p:tgtEl>
                                          <p:spTgt spid="200"/>
                                        </p:tgtEl>
                                        <p:attrNameLst>
                                          <p:attrName>ppt_y</p:attrName>
                                        </p:attrNameLst>
                                      </p:cBhvr>
                                      <p:tavLst>
                                        <p:tav tm="0">
                                          <p:val>
                                            <p:strVal val="#ppt_y+.1"/>
                                          </p:val>
                                        </p:tav>
                                        <p:tav tm="100000">
                                          <p:val>
                                            <p:strVal val="#ppt_y"/>
                                          </p:val>
                                        </p:tav>
                                      </p:tavLst>
                                    </p:anim>
                                  </p:childTnLst>
                                </p:cTn>
                              </p:par>
                            </p:childTnLst>
                          </p:cTn>
                        </p:par>
                      </p:childTnLst>
                    </p:cTn>
                  </p:par>
                  <p:par>
                    <p:cTn id="475" fill="hold">
                      <p:stCondLst>
                        <p:cond delay="indefinite"/>
                      </p:stCondLst>
                      <p:childTnLst>
                        <p:par>
                          <p:cTn id="476" fill="hold">
                            <p:stCondLst>
                              <p:cond delay="0"/>
                            </p:stCondLst>
                            <p:childTnLst>
                              <p:par>
                                <p:cTn id="477" presetID="42" presetClass="entr" presetSubtype="0" fill="hold" grpId="0" nodeType="clickEffect">
                                  <p:stCondLst>
                                    <p:cond delay="0"/>
                                  </p:stCondLst>
                                  <p:childTnLst>
                                    <p:set>
                                      <p:cBhvr>
                                        <p:cTn id="478" dur="1" fill="hold">
                                          <p:stCondLst>
                                            <p:cond delay="0"/>
                                          </p:stCondLst>
                                        </p:cTn>
                                        <p:tgtEl>
                                          <p:spTgt spid="226"/>
                                        </p:tgtEl>
                                        <p:attrNameLst>
                                          <p:attrName>style.visibility</p:attrName>
                                        </p:attrNameLst>
                                      </p:cBhvr>
                                      <p:to>
                                        <p:strVal val="visible"/>
                                      </p:to>
                                    </p:set>
                                    <p:animEffect transition="in" filter="fade">
                                      <p:cBhvr>
                                        <p:cTn id="479" dur="1000"/>
                                        <p:tgtEl>
                                          <p:spTgt spid="226"/>
                                        </p:tgtEl>
                                      </p:cBhvr>
                                    </p:animEffect>
                                    <p:anim calcmode="lin" valueType="num">
                                      <p:cBhvr>
                                        <p:cTn id="480" dur="1000" fill="hold"/>
                                        <p:tgtEl>
                                          <p:spTgt spid="226"/>
                                        </p:tgtEl>
                                        <p:attrNameLst>
                                          <p:attrName>ppt_x</p:attrName>
                                        </p:attrNameLst>
                                      </p:cBhvr>
                                      <p:tavLst>
                                        <p:tav tm="0">
                                          <p:val>
                                            <p:strVal val="#ppt_x"/>
                                          </p:val>
                                        </p:tav>
                                        <p:tav tm="100000">
                                          <p:val>
                                            <p:strVal val="#ppt_x"/>
                                          </p:val>
                                        </p:tav>
                                      </p:tavLst>
                                    </p:anim>
                                    <p:anim calcmode="lin" valueType="num">
                                      <p:cBhvr>
                                        <p:cTn id="481" dur="1000" fill="hold"/>
                                        <p:tgtEl>
                                          <p:spTgt spid="226"/>
                                        </p:tgtEl>
                                        <p:attrNameLst>
                                          <p:attrName>ppt_y</p:attrName>
                                        </p:attrNameLst>
                                      </p:cBhvr>
                                      <p:tavLst>
                                        <p:tav tm="0">
                                          <p:val>
                                            <p:strVal val="#ppt_y+.1"/>
                                          </p:val>
                                        </p:tav>
                                        <p:tav tm="100000">
                                          <p:val>
                                            <p:strVal val="#ppt_y"/>
                                          </p:val>
                                        </p:tav>
                                      </p:tavLst>
                                    </p:anim>
                                  </p:childTnLst>
                                </p:cTn>
                              </p:par>
                              <p:par>
                                <p:cTn id="482" presetID="42" presetClass="entr" presetSubtype="0" fill="hold" grpId="0" nodeType="withEffect">
                                  <p:stCondLst>
                                    <p:cond delay="0"/>
                                  </p:stCondLst>
                                  <p:childTnLst>
                                    <p:set>
                                      <p:cBhvr>
                                        <p:cTn id="483" dur="1" fill="hold">
                                          <p:stCondLst>
                                            <p:cond delay="0"/>
                                          </p:stCondLst>
                                        </p:cTn>
                                        <p:tgtEl>
                                          <p:spTgt spid="227"/>
                                        </p:tgtEl>
                                        <p:attrNameLst>
                                          <p:attrName>style.visibility</p:attrName>
                                        </p:attrNameLst>
                                      </p:cBhvr>
                                      <p:to>
                                        <p:strVal val="visible"/>
                                      </p:to>
                                    </p:set>
                                    <p:animEffect transition="in" filter="fade">
                                      <p:cBhvr>
                                        <p:cTn id="484" dur="1000"/>
                                        <p:tgtEl>
                                          <p:spTgt spid="227"/>
                                        </p:tgtEl>
                                      </p:cBhvr>
                                    </p:animEffect>
                                    <p:anim calcmode="lin" valueType="num">
                                      <p:cBhvr>
                                        <p:cTn id="485" dur="1000" fill="hold"/>
                                        <p:tgtEl>
                                          <p:spTgt spid="227"/>
                                        </p:tgtEl>
                                        <p:attrNameLst>
                                          <p:attrName>ppt_x</p:attrName>
                                        </p:attrNameLst>
                                      </p:cBhvr>
                                      <p:tavLst>
                                        <p:tav tm="0">
                                          <p:val>
                                            <p:strVal val="#ppt_x"/>
                                          </p:val>
                                        </p:tav>
                                        <p:tav tm="100000">
                                          <p:val>
                                            <p:strVal val="#ppt_x"/>
                                          </p:val>
                                        </p:tav>
                                      </p:tavLst>
                                    </p:anim>
                                    <p:anim calcmode="lin" valueType="num">
                                      <p:cBhvr>
                                        <p:cTn id="486" dur="1000" fill="hold"/>
                                        <p:tgtEl>
                                          <p:spTgt spid="227"/>
                                        </p:tgtEl>
                                        <p:attrNameLst>
                                          <p:attrName>ppt_y</p:attrName>
                                        </p:attrNameLst>
                                      </p:cBhvr>
                                      <p:tavLst>
                                        <p:tav tm="0">
                                          <p:val>
                                            <p:strVal val="#ppt_y+.1"/>
                                          </p:val>
                                        </p:tav>
                                        <p:tav tm="100000">
                                          <p:val>
                                            <p:strVal val="#ppt_y"/>
                                          </p:val>
                                        </p:tav>
                                      </p:tavLst>
                                    </p:anim>
                                  </p:childTnLst>
                                </p:cTn>
                              </p:par>
                              <p:par>
                                <p:cTn id="487" presetID="42" presetClass="entr" presetSubtype="0" fill="hold" grpId="0" nodeType="withEffect">
                                  <p:stCondLst>
                                    <p:cond delay="0"/>
                                  </p:stCondLst>
                                  <p:childTnLst>
                                    <p:set>
                                      <p:cBhvr>
                                        <p:cTn id="488" dur="1" fill="hold">
                                          <p:stCondLst>
                                            <p:cond delay="0"/>
                                          </p:stCondLst>
                                        </p:cTn>
                                        <p:tgtEl>
                                          <p:spTgt spid="228"/>
                                        </p:tgtEl>
                                        <p:attrNameLst>
                                          <p:attrName>style.visibility</p:attrName>
                                        </p:attrNameLst>
                                      </p:cBhvr>
                                      <p:to>
                                        <p:strVal val="visible"/>
                                      </p:to>
                                    </p:set>
                                    <p:animEffect transition="in" filter="fade">
                                      <p:cBhvr>
                                        <p:cTn id="489" dur="1000"/>
                                        <p:tgtEl>
                                          <p:spTgt spid="228"/>
                                        </p:tgtEl>
                                      </p:cBhvr>
                                    </p:animEffect>
                                    <p:anim calcmode="lin" valueType="num">
                                      <p:cBhvr>
                                        <p:cTn id="490" dur="1000" fill="hold"/>
                                        <p:tgtEl>
                                          <p:spTgt spid="228"/>
                                        </p:tgtEl>
                                        <p:attrNameLst>
                                          <p:attrName>ppt_x</p:attrName>
                                        </p:attrNameLst>
                                      </p:cBhvr>
                                      <p:tavLst>
                                        <p:tav tm="0">
                                          <p:val>
                                            <p:strVal val="#ppt_x"/>
                                          </p:val>
                                        </p:tav>
                                        <p:tav tm="100000">
                                          <p:val>
                                            <p:strVal val="#ppt_x"/>
                                          </p:val>
                                        </p:tav>
                                      </p:tavLst>
                                    </p:anim>
                                    <p:anim calcmode="lin" valueType="num">
                                      <p:cBhvr>
                                        <p:cTn id="491" dur="1000" fill="hold"/>
                                        <p:tgtEl>
                                          <p:spTgt spid="228"/>
                                        </p:tgtEl>
                                        <p:attrNameLst>
                                          <p:attrName>ppt_y</p:attrName>
                                        </p:attrNameLst>
                                      </p:cBhvr>
                                      <p:tavLst>
                                        <p:tav tm="0">
                                          <p:val>
                                            <p:strVal val="#ppt_y+.1"/>
                                          </p:val>
                                        </p:tav>
                                        <p:tav tm="100000">
                                          <p:val>
                                            <p:strVal val="#ppt_y"/>
                                          </p:val>
                                        </p:tav>
                                      </p:tavLst>
                                    </p:anim>
                                  </p:childTnLst>
                                </p:cTn>
                              </p:par>
                              <p:par>
                                <p:cTn id="492" presetID="42" presetClass="entr" presetSubtype="0" fill="hold" grpId="0" nodeType="withEffect">
                                  <p:stCondLst>
                                    <p:cond delay="0"/>
                                  </p:stCondLst>
                                  <p:childTnLst>
                                    <p:set>
                                      <p:cBhvr>
                                        <p:cTn id="493" dur="1" fill="hold">
                                          <p:stCondLst>
                                            <p:cond delay="0"/>
                                          </p:stCondLst>
                                        </p:cTn>
                                        <p:tgtEl>
                                          <p:spTgt spid="229"/>
                                        </p:tgtEl>
                                        <p:attrNameLst>
                                          <p:attrName>style.visibility</p:attrName>
                                        </p:attrNameLst>
                                      </p:cBhvr>
                                      <p:to>
                                        <p:strVal val="visible"/>
                                      </p:to>
                                    </p:set>
                                    <p:animEffect transition="in" filter="fade">
                                      <p:cBhvr>
                                        <p:cTn id="494" dur="1000"/>
                                        <p:tgtEl>
                                          <p:spTgt spid="229"/>
                                        </p:tgtEl>
                                      </p:cBhvr>
                                    </p:animEffect>
                                    <p:anim calcmode="lin" valueType="num">
                                      <p:cBhvr>
                                        <p:cTn id="495" dur="1000" fill="hold"/>
                                        <p:tgtEl>
                                          <p:spTgt spid="229"/>
                                        </p:tgtEl>
                                        <p:attrNameLst>
                                          <p:attrName>ppt_x</p:attrName>
                                        </p:attrNameLst>
                                      </p:cBhvr>
                                      <p:tavLst>
                                        <p:tav tm="0">
                                          <p:val>
                                            <p:strVal val="#ppt_x"/>
                                          </p:val>
                                        </p:tav>
                                        <p:tav tm="100000">
                                          <p:val>
                                            <p:strVal val="#ppt_x"/>
                                          </p:val>
                                        </p:tav>
                                      </p:tavLst>
                                    </p:anim>
                                    <p:anim calcmode="lin" valueType="num">
                                      <p:cBhvr>
                                        <p:cTn id="496" dur="1000" fill="hold"/>
                                        <p:tgtEl>
                                          <p:spTgt spid="229"/>
                                        </p:tgtEl>
                                        <p:attrNameLst>
                                          <p:attrName>ppt_y</p:attrName>
                                        </p:attrNameLst>
                                      </p:cBhvr>
                                      <p:tavLst>
                                        <p:tav tm="0">
                                          <p:val>
                                            <p:strVal val="#ppt_y+.1"/>
                                          </p:val>
                                        </p:tav>
                                        <p:tav tm="100000">
                                          <p:val>
                                            <p:strVal val="#ppt_y"/>
                                          </p:val>
                                        </p:tav>
                                      </p:tavLst>
                                    </p:anim>
                                  </p:childTnLst>
                                </p:cTn>
                              </p:par>
                              <p:par>
                                <p:cTn id="497" presetID="42" presetClass="entr" presetSubtype="0" fill="hold" grpId="0" nodeType="withEffect">
                                  <p:stCondLst>
                                    <p:cond delay="0"/>
                                  </p:stCondLst>
                                  <p:childTnLst>
                                    <p:set>
                                      <p:cBhvr>
                                        <p:cTn id="498" dur="1" fill="hold">
                                          <p:stCondLst>
                                            <p:cond delay="0"/>
                                          </p:stCondLst>
                                        </p:cTn>
                                        <p:tgtEl>
                                          <p:spTgt spid="230"/>
                                        </p:tgtEl>
                                        <p:attrNameLst>
                                          <p:attrName>style.visibility</p:attrName>
                                        </p:attrNameLst>
                                      </p:cBhvr>
                                      <p:to>
                                        <p:strVal val="visible"/>
                                      </p:to>
                                    </p:set>
                                    <p:animEffect transition="in" filter="fade">
                                      <p:cBhvr>
                                        <p:cTn id="499" dur="1000"/>
                                        <p:tgtEl>
                                          <p:spTgt spid="230"/>
                                        </p:tgtEl>
                                      </p:cBhvr>
                                    </p:animEffect>
                                    <p:anim calcmode="lin" valueType="num">
                                      <p:cBhvr>
                                        <p:cTn id="500" dur="1000" fill="hold"/>
                                        <p:tgtEl>
                                          <p:spTgt spid="230"/>
                                        </p:tgtEl>
                                        <p:attrNameLst>
                                          <p:attrName>ppt_x</p:attrName>
                                        </p:attrNameLst>
                                      </p:cBhvr>
                                      <p:tavLst>
                                        <p:tav tm="0">
                                          <p:val>
                                            <p:strVal val="#ppt_x"/>
                                          </p:val>
                                        </p:tav>
                                        <p:tav tm="100000">
                                          <p:val>
                                            <p:strVal val="#ppt_x"/>
                                          </p:val>
                                        </p:tav>
                                      </p:tavLst>
                                    </p:anim>
                                    <p:anim calcmode="lin" valueType="num">
                                      <p:cBhvr>
                                        <p:cTn id="501" dur="1000" fill="hold"/>
                                        <p:tgtEl>
                                          <p:spTgt spid="230"/>
                                        </p:tgtEl>
                                        <p:attrNameLst>
                                          <p:attrName>ppt_y</p:attrName>
                                        </p:attrNameLst>
                                      </p:cBhvr>
                                      <p:tavLst>
                                        <p:tav tm="0">
                                          <p:val>
                                            <p:strVal val="#ppt_y+.1"/>
                                          </p:val>
                                        </p:tav>
                                        <p:tav tm="100000">
                                          <p:val>
                                            <p:strVal val="#ppt_y"/>
                                          </p:val>
                                        </p:tav>
                                      </p:tavLst>
                                    </p:anim>
                                  </p:childTnLst>
                                </p:cTn>
                              </p:par>
                              <p:par>
                                <p:cTn id="502" presetID="42" presetClass="entr" presetSubtype="0" fill="hold" grpId="0" nodeType="withEffect">
                                  <p:stCondLst>
                                    <p:cond delay="0"/>
                                  </p:stCondLst>
                                  <p:childTnLst>
                                    <p:set>
                                      <p:cBhvr>
                                        <p:cTn id="503" dur="1" fill="hold">
                                          <p:stCondLst>
                                            <p:cond delay="0"/>
                                          </p:stCondLst>
                                        </p:cTn>
                                        <p:tgtEl>
                                          <p:spTgt spid="231"/>
                                        </p:tgtEl>
                                        <p:attrNameLst>
                                          <p:attrName>style.visibility</p:attrName>
                                        </p:attrNameLst>
                                      </p:cBhvr>
                                      <p:to>
                                        <p:strVal val="visible"/>
                                      </p:to>
                                    </p:set>
                                    <p:animEffect transition="in" filter="fade">
                                      <p:cBhvr>
                                        <p:cTn id="504" dur="1000"/>
                                        <p:tgtEl>
                                          <p:spTgt spid="231"/>
                                        </p:tgtEl>
                                      </p:cBhvr>
                                    </p:animEffect>
                                    <p:anim calcmode="lin" valueType="num">
                                      <p:cBhvr>
                                        <p:cTn id="505" dur="1000" fill="hold"/>
                                        <p:tgtEl>
                                          <p:spTgt spid="231"/>
                                        </p:tgtEl>
                                        <p:attrNameLst>
                                          <p:attrName>ppt_x</p:attrName>
                                        </p:attrNameLst>
                                      </p:cBhvr>
                                      <p:tavLst>
                                        <p:tav tm="0">
                                          <p:val>
                                            <p:strVal val="#ppt_x"/>
                                          </p:val>
                                        </p:tav>
                                        <p:tav tm="100000">
                                          <p:val>
                                            <p:strVal val="#ppt_x"/>
                                          </p:val>
                                        </p:tav>
                                      </p:tavLst>
                                    </p:anim>
                                    <p:anim calcmode="lin" valueType="num">
                                      <p:cBhvr>
                                        <p:cTn id="506" dur="1000" fill="hold"/>
                                        <p:tgtEl>
                                          <p:spTgt spid="231"/>
                                        </p:tgtEl>
                                        <p:attrNameLst>
                                          <p:attrName>ppt_y</p:attrName>
                                        </p:attrNameLst>
                                      </p:cBhvr>
                                      <p:tavLst>
                                        <p:tav tm="0">
                                          <p:val>
                                            <p:strVal val="#ppt_y+.1"/>
                                          </p:val>
                                        </p:tav>
                                        <p:tav tm="100000">
                                          <p:val>
                                            <p:strVal val="#ppt_y"/>
                                          </p:val>
                                        </p:tav>
                                      </p:tavLst>
                                    </p:anim>
                                  </p:childTnLst>
                                </p:cTn>
                              </p:par>
                              <p:par>
                                <p:cTn id="507" presetID="42" presetClass="entr" presetSubtype="0" fill="hold" grpId="0" nodeType="withEffect">
                                  <p:stCondLst>
                                    <p:cond delay="0"/>
                                  </p:stCondLst>
                                  <p:childTnLst>
                                    <p:set>
                                      <p:cBhvr>
                                        <p:cTn id="508" dur="1" fill="hold">
                                          <p:stCondLst>
                                            <p:cond delay="0"/>
                                          </p:stCondLst>
                                        </p:cTn>
                                        <p:tgtEl>
                                          <p:spTgt spid="232"/>
                                        </p:tgtEl>
                                        <p:attrNameLst>
                                          <p:attrName>style.visibility</p:attrName>
                                        </p:attrNameLst>
                                      </p:cBhvr>
                                      <p:to>
                                        <p:strVal val="visible"/>
                                      </p:to>
                                    </p:set>
                                    <p:animEffect transition="in" filter="fade">
                                      <p:cBhvr>
                                        <p:cTn id="509" dur="1000"/>
                                        <p:tgtEl>
                                          <p:spTgt spid="232"/>
                                        </p:tgtEl>
                                      </p:cBhvr>
                                    </p:animEffect>
                                    <p:anim calcmode="lin" valueType="num">
                                      <p:cBhvr>
                                        <p:cTn id="510" dur="1000" fill="hold"/>
                                        <p:tgtEl>
                                          <p:spTgt spid="232"/>
                                        </p:tgtEl>
                                        <p:attrNameLst>
                                          <p:attrName>ppt_x</p:attrName>
                                        </p:attrNameLst>
                                      </p:cBhvr>
                                      <p:tavLst>
                                        <p:tav tm="0">
                                          <p:val>
                                            <p:strVal val="#ppt_x"/>
                                          </p:val>
                                        </p:tav>
                                        <p:tav tm="100000">
                                          <p:val>
                                            <p:strVal val="#ppt_x"/>
                                          </p:val>
                                        </p:tav>
                                      </p:tavLst>
                                    </p:anim>
                                    <p:anim calcmode="lin" valueType="num">
                                      <p:cBhvr>
                                        <p:cTn id="511" dur="1000" fill="hold"/>
                                        <p:tgtEl>
                                          <p:spTgt spid="232"/>
                                        </p:tgtEl>
                                        <p:attrNameLst>
                                          <p:attrName>ppt_y</p:attrName>
                                        </p:attrNameLst>
                                      </p:cBhvr>
                                      <p:tavLst>
                                        <p:tav tm="0">
                                          <p:val>
                                            <p:strVal val="#ppt_y+.1"/>
                                          </p:val>
                                        </p:tav>
                                        <p:tav tm="100000">
                                          <p:val>
                                            <p:strVal val="#ppt_y"/>
                                          </p:val>
                                        </p:tav>
                                      </p:tavLst>
                                    </p:anim>
                                  </p:childTnLst>
                                </p:cTn>
                              </p:par>
                              <p:par>
                                <p:cTn id="512" presetID="42" presetClass="entr" presetSubtype="0" fill="hold" grpId="0" nodeType="withEffect">
                                  <p:stCondLst>
                                    <p:cond delay="0"/>
                                  </p:stCondLst>
                                  <p:childTnLst>
                                    <p:set>
                                      <p:cBhvr>
                                        <p:cTn id="513" dur="1" fill="hold">
                                          <p:stCondLst>
                                            <p:cond delay="0"/>
                                          </p:stCondLst>
                                        </p:cTn>
                                        <p:tgtEl>
                                          <p:spTgt spid="233"/>
                                        </p:tgtEl>
                                        <p:attrNameLst>
                                          <p:attrName>style.visibility</p:attrName>
                                        </p:attrNameLst>
                                      </p:cBhvr>
                                      <p:to>
                                        <p:strVal val="visible"/>
                                      </p:to>
                                    </p:set>
                                    <p:animEffect transition="in" filter="fade">
                                      <p:cBhvr>
                                        <p:cTn id="514" dur="1000"/>
                                        <p:tgtEl>
                                          <p:spTgt spid="233"/>
                                        </p:tgtEl>
                                      </p:cBhvr>
                                    </p:animEffect>
                                    <p:anim calcmode="lin" valueType="num">
                                      <p:cBhvr>
                                        <p:cTn id="515" dur="1000" fill="hold"/>
                                        <p:tgtEl>
                                          <p:spTgt spid="233"/>
                                        </p:tgtEl>
                                        <p:attrNameLst>
                                          <p:attrName>ppt_x</p:attrName>
                                        </p:attrNameLst>
                                      </p:cBhvr>
                                      <p:tavLst>
                                        <p:tav tm="0">
                                          <p:val>
                                            <p:strVal val="#ppt_x"/>
                                          </p:val>
                                        </p:tav>
                                        <p:tav tm="100000">
                                          <p:val>
                                            <p:strVal val="#ppt_x"/>
                                          </p:val>
                                        </p:tav>
                                      </p:tavLst>
                                    </p:anim>
                                    <p:anim calcmode="lin" valueType="num">
                                      <p:cBhvr>
                                        <p:cTn id="516" dur="1000" fill="hold"/>
                                        <p:tgtEl>
                                          <p:spTgt spid="233"/>
                                        </p:tgtEl>
                                        <p:attrNameLst>
                                          <p:attrName>ppt_y</p:attrName>
                                        </p:attrNameLst>
                                      </p:cBhvr>
                                      <p:tavLst>
                                        <p:tav tm="0">
                                          <p:val>
                                            <p:strVal val="#ppt_y+.1"/>
                                          </p:val>
                                        </p:tav>
                                        <p:tav tm="100000">
                                          <p:val>
                                            <p:strVal val="#ppt_y"/>
                                          </p:val>
                                        </p:tav>
                                      </p:tavLst>
                                    </p:anim>
                                  </p:childTnLst>
                                </p:cTn>
                              </p:par>
                              <p:par>
                                <p:cTn id="517" presetID="42" presetClass="entr" presetSubtype="0" fill="hold" grpId="0" nodeType="withEffect">
                                  <p:stCondLst>
                                    <p:cond delay="0"/>
                                  </p:stCondLst>
                                  <p:childTnLst>
                                    <p:set>
                                      <p:cBhvr>
                                        <p:cTn id="518" dur="1" fill="hold">
                                          <p:stCondLst>
                                            <p:cond delay="0"/>
                                          </p:stCondLst>
                                        </p:cTn>
                                        <p:tgtEl>
                                          <p:spTgt spid="234"/>
                                        </p:tgtEl>
                                        <p:attrNameLst>
                                          <p:attrName>style.visibility</p:attrName>
                                        </p:attrNameLst>
                                      </p:cBhvr>
                                      <p:to>
                                        <p:strVal val="visible"/>
                                      </p:to>
                                    </p:set>
                                    <p:animEffect transition="in" filter="fade">
                                      <p:cBhvr>
                                        <p:cTn id="519" dur="1000"/>
                                        <p:tgtEl>
                                          <p:spTgt spid="234"/>
                                        </p:tgtEl>
                                      </p:cBhvr>
                                    </p:animEffect>
                                    <p:anim calcmode="lin" valueType="num">
                                      <p:cBhvr>
                                        <p:cTn id="520" dur="1000" fill="hold"/>
                                        <p:tgtEl>
                                          <p:spTgt spid="234"/>
                                        </p:tgtEl>
                                        <p:attrNameLst>
                                          <p:attrName>ppt_x</p:attrName>
                                        </p:attrNameLst>
                                      </p:cBhvr>
                                      <p:tavLst>
                                        <p:tav tm="0">
                                          <p:val>
                                            <p:strVal val="#ppt_x"/>
                                          </p:val>
                                        </p:tav>
                                        <p:tav tm="100000">
                                          <p:val>
                                            <p:strVal val="#ppt_x"/>
                                          </p:val>
                                        </p:tav>
                                      </p:tavLst>
                                    </p:anim>
                                    <p:anim calcmode="lin" valueType="num">
                                      <p:cBhvr>
                                        <p:cTn id="521" dur="1000" fill="hold"/>
                                        <p:tgtEl>
                                          <p:spTgt spid="234"/>
                                        </p:tgtEl>
                                        <p:attrNameLst>
                                          <p:attrName>ppt_y</p:attrName>
                                        </p:attrNameLst>
                                      </p:cBhvr>
                                      <p:tavLst>
                                        <p:tav tm="0">
                                          <p:val>
                                            <p:strVal val="#ppt_y+.1"/>
                                          </p:val>
                                        </p:tav>
                                        <p:tav tm="100000">
                                          <p:val>
                                            <p:strVal val="#ppt_y"/>
                                          </p:val>
                                        </p:tav>
                                      </p:tavLst>
                                    </p:anim>
                                  </p:childTnLst>
                                </p:cTn>
                              </p:par>
                              <p:par>
                                <p:cTn id="522" presetID="42" presetClass="entr" presetSubtype="0" fill="hold" grpId="0" nodeType="withEffect">
                                  <p:stCondLst>
                                    <p:cond delay="0"/>
                                  </p:stCondLst>
                                  <p:childTnLst>
                                    <p:set>
                                      <p:cBhvr>
                                        <p:cTn id="523" dur="1" fill="hold">
                                          <p:stCondLst>
                                            <p:cond delay="0"/>
                                          </p:stCondLst>
                                        </p:cTn>
                                        <p:tgtEl>
                                          <p:spTgt spid="235"/>
                                        </p:tgtEl>
                                        <p:attrNameLst>
                                          <p:attrName>style.visibility</p:attrName>
                                        </p:attrNameLst>
                                      </p:cBhvr>
                                      <p:to>
                                        <p:strVal val="visible"/>
                                      </p:to>
                                    </p:set>
                                    <p:animEffect transition="in" filter="fade">
                                      <p:cBhvr>
                                        <p:cTn id="524" dur="1000"/>
                                        <p:tgtEl>
                                          <p:spTgt spid="235"/>
                                        </p:tgtEl>
                                      </p:cBhvr>
                                    </p:animEffect>
                                    <p:anim calcmode="lin" valueType="num">
                                      <p:cBhvr>
                                        <p:cTn id="525" dur="1000" fill="hold"/>
                                        <p:tgtEl>
                                          <p:spTgt spid="235"/>
                                        </p:tgtEl>
                                        <p:attrNameLst>
                                          <p:attrName>ppt_x</p:attrName>
                                        </p:attrNameLst>
                                      </p:cBhvr>
                                      <p:tavLst>
                                        <p:tav tm="0">
                                          <p:val>
                                            <p:strVal val="#ppt_x"/>
                                          </p:val>
                                        </p:tav>
                                        <p:tav tm="100000">
                                          <p:val>
                                            <p:strVal val="#ppt_x"/>
                                          </p:val>
                                        </p:tav>
                                      </p:tavLst>
                                    </p:anim>
                                    <p:anim calcmode="lin" valueType="num">
                                      <p:cBhvr>
                                        <p:cTn id="526" dur="1000" fill="hold"/>
                                        <p:tgtEl>
                                          <p:spTgt spid="235"/>
                                        </p:tgtEl>
                                        <p:attrNameLst>
                                          <p:attrName>ppt_y</p:attrName>
                                        </p:attrNameLst>
                                      </p:cBhvr>
                                      <p:tavLst>
                                        <p:tav tm="0">
                                          <p:val>
                                            <p:strVal val="#ppt_y+.1"/>
                                          </p:val>
                                        </p:tav>
                                        <p:tav tm="100000">
                                          <p:val>
                                            <p:strVal val="#ppt_y"/>
                                          </p:val>
                                        </p:tav>
                                      </p:tavLst>
                                    </p:anim>
                                  </p:childTnLst>
                                </p:cTn>
                              </p:par>
                              <p:par>
                                <p:cTn id="527" presetID="42" presetClass="entr" presetSubtype="0" fill="hold" grpId="0" nodeType="withEffect">
                                  <p:stCondLst>
                                    <p:cond delay="0"/>
                                  </p:stCondLst>
                                  <p:childTnLst>
                                    <p:set>
                                      <p:cBhvr>
                                        <p:cTn id="528" dur="1" fill="hold">
                                          <p:stCondLst>
                                            <p:cond delay="0"/>
                                          </p:stCondLst>
                                        </p:cTn>
                                        <p:tgtEl>
                                          <p:spTgt spid="236"/>
                                        </p:tgtEl>
                                        <p:attrNameLst>
                                          <p:attrName>style.visibility</p:attrName>
                                        </p:attrNameLst>
                                      </p:cBhvr>
                                      <p:to>
                                        <p:strVal val="visible"/>
                                      </p:to>
                                    </p:set>
                                    <p:animEffect transition="in" filter="fade">
                                      <p:cBhvr>
                                        <p:cTn id="529" dur="1000"/>
                                        <p:tgtEl>
                                          <p:spTgt spid="236"/>
                                        </p:tgtEl>
                                      </p:cBhvr>
                                    </p:animEffect>
                                    <p:anim calcmode="lin" valueType="num">
                                      <p:cBhvr>
                                        <p:cTn id="530" dur="1000" fill="hold"/>
                                        <p:tgtEl>
                                          <p:spTgt spid="236"/>
                                        </p:tgtEl>
                                        <p:attrNameLst>
                                          <p:attrName>ppt_x</p:attrName>
                                        </p:attrNameLst>
                                      </p:cBhvr>
                                      <p:tavLst>
                                        <p:tav tm="0">
                                          <p:val>
                                            <p:strVal val="#ppt_x"/>
                                          </p:val>
                                        </p:tav>
                                        <p:tav tm="100000">
                                          <p:val>
                                            <p:strVal val="#ppt_x"/>
                                          </p:val>
                                        </p:tav>
                                      </p:tavLst>
                                    </p:anim>
                                    <p:anim calcmode="lin" valueType="num">
                                      <p:cBhvr>
                                        <p:cTn id="531" dur="1000" fill="hold"/>
                                        <p:tgtEl>
                                          <p:spTgt spid="236"/>
                                        </p:tgtEl>
                                        <p:attrNameLst>
                                          <p:attrName>ppt_y</p:attrName>
                                        </p:attrNameLst>
                                      </p:cBhvr>
                                      <p:tavLst>
                                        <p:tav tm="0">
                                          <p:val>
                                            <p:strVal val="#ppt_y+.1"/>
                                          </p:val>
                                        </p:tav>
                                        <p:tav tm="100000">
                                          <p:val>
                                            <p:strVal val="#ppt_y"/>
                                          </p:val>
                                        </p:tav>
                                      </p:tavLst>
                                    </p:anim>
                                  </p:childTnLst>
                                </p:cTn>
                              </p:par>
                              <p:par>
                                <p:cTn id="532" presetID="42" presetClass="entr" presetSubtype="0" fill="hold" grpId="0" nodeType="withEffect">
                                  <p:stCondLst>
                                    <p:cond delay="0"/>
                                  </p:stCondLst>
                                  <p:childTnLst>
                                    <p:set>
                                      <p:cBhvr>
                                        <p:cTn id="533" dur="1" fill="hold">
                                          <p:stCondLst>
                                            <p:cond delay="0"/>
                                          </p:stCondLst>
                                        </p:cTn>
                                        <p:tgtEl>
                                          <p:spTgt spid="237"/>
                                        </p:tgtEl>
                                        <p:attrNameLst>
                                          <p:attrName>style.visibility</p:attrName>
                                        </p:attrNameLst>
                                      </p:cBhvr>
                                      <p:to>
                                        <p:strVal val="visible"/>
                                      </p:to>
                                    </p:set>
                                    <p:animEffect transition="in" filter="fade">
                                      <p:cBhvr>
                                        <p:cTn id="534" dur="1000"/>
                                        <p:tgtEl>
                                          <p:spTgt spid="237"/>
                                        </p:tgtEl>
                                      </p:cBhvr>
                                    </p:animEffect>
                                    <p:anim calcmode="lin" valueType="num">
                                      <p:cBhvr>
                                        <p:cTn id="535" dur="1000" fill="hold"/>
                                        <p:tgtEl>
                                          <p:spTgt spid="237"/>
                                        </p:tgtEl>
                                        <p:attrNameLst>
                                          <p:attrName>ppt_x</p:attrName>
                                        </p:attrNameLst>
                                      </p:cBhvr>
                                      <p:tavLst>
                                        <p:tav tm="0">
                                          <p:val>
                                            <p:strVal val="#ppt_x"/>
                                          </p:val>
                                        </p:tav>
                                        <p:tav tm="100000">
                                          <p:val>
                                            <p:strVal val="#ppt_x"/>
                                          </p:val>
                                        </p:tav>
                                      </p:tavLst>
                                    </p:anim>
                                    <p:anim calcmode="lin" valueType="num">
                                      <p:cBhvr>
                                        <p:cTn id="536" dur="1000" fill="hold"/>
                                        <p:tgtEl>
                                          <p:spTgt spid="237"/>
                                        </p:tgtEl>
                                        <p:attrNameLst>
                                          <p:attrName>ppt_y</p:attrName>
                                        </p:attrNameLst>
                                      </p:cBhvr>
                                      <p:tavLst>
                                        <p:tav tm="0">
                                          <p:val>
                                            <p:strVal val="#ppt_y+.1"/>
                                          </p:val>
                                        </p:tav>
                                        <p:tav tm="100000">
                                          <p:val>
                                            <p:strVal val="#ppt_y"/>
                                          </p:val>
                                        </p:tav>
                                      </p:tavLst>
                                    </p:anim>
                                  </p:childTnLst>
                                </p:cTn>
                              </p:par>
                              <p:par>
                                <p:cTn id="537" presetID="42" presetClass="entr" presetSubtype="0" fill="hold" grpId="0" nodeType="withEffect">
                                  <p:stCondLst>
                                    <p:cond delay="0"/>
                                  </p:stCondLst>
                                  <p:childTnLst>
                                    <p:set>
                                      <p:cBhvr>
                                        <p:cTn id="538" dur="1" fill="hold">
                                          <p:stCondLst>
                                            <p:cond delay="0"/>
                                          </p:stCondLst>
                                        </p:cTn>
                                        <p:tgtEl>
                                          <p:spTgt spid="238"/>
                                        </p:tgtEl>
                                        <p:attrNameLst>
                                          <p:attrName>style.visibility</p:attrName>
                                        </p:attrNameLst>
                                      </p:cBhvr>
                                      <p:to>
                                        <p:strVal val="visible"/>
                                      </p:to>
                                    </p:set>
                                    <p:animEffect transition="in" filter="fade">
                                      <p:cBhvr>
                                        <p:cTn id="539" dur="1000"/>
                                        <p:tgtEl>
                                          <p:spTgt spid="238"/>
                                        </p:tgtEl>
                                      </p:cBhvr>
                                    </p:animEffect>
                                    <p:anim calcmode="lin" valueType="num">
                                      <p:cBhvr>
                                        <p:cTn id="540" dur="1000" fill="hold"/>
                                        <p:tgtEl>
                                          <p:spTgt spid="238"/>
                                        </p:tgtEl>
                                        <p:attrNameLst>
                                          <p:attrName>ppt_x</p:attrName>
                                        </p:attrNameLst>
                                      </p:cBhvr>
                                      <p:tavLst>
                                        <p:tav tm="0">
                                          <p:val>
                                            <p:strVal val="#ppt_x"/>
                                          </p:val>
                                        </p:tav>
                                        <p:tav tm="100000">
                                          <p:val>
                                            <p:strVal val="#ppt_x"/>
                                          </p:val>
                                        </p:tav>
                                      </p:tavLst>
                                    </p:anim>
                                    <p:anim calcmode="lin" valueType="num">
                                      <p:cBhvr>
                                        <p:cTn id="541" dur="1000" fill="hold"/>
                                        <p:tgtEl>
                                          <p:spTgt spid="238"/>
                                        </p:tgtEl>
                                        <p:attrNameLst>
                                          <p:attrName>ppt_y</p:attrName>
                                        </p:attrNameLst>
                                      </p:cBhvr>
                                      <p:tavLst>
                                        <p:tav tm="0">
                                          <p:val>
                                            <p:strVal val="#ppt_y+.1"/>
                                          </p:val>
                                        </p:tav>
                                        <p:tav tm="100000">
                                          <p:val>
                                            <p:strVal val="#ppt_y"/>
                                          </p:val>
                                        </p:tav>
                                      </p:tavLst>
                                    </p:anim>
                                  </p:childTnLst>
                                </p:cTn>
                              </p:par>
                              <p:par>
                                <p:cTn id="542" presetID="42" presetClass="entr" presetSubtype="0" fill="hold" grpId="0" nodeType="withEffect">
                                  <p:stCondLst>
                                    <p:cond delay="0"/>
                                  </p:stCondLst>
                                  <p:childTnLst>
                                    <p:set>
                                      <p:cBhvr>
                                        <p:cTn id="543" dur="1" fill="hold">
                                          <p:stCondLst>
                                            <p:cond delay="0"/>
                                          </p:stCondLst>
                                        </p:cTn>
                                        <p:tgtEl>
                                          <p:spTgt spid="239"/>
                                        </p:tgtEl>
                                        <p:attrNameLst>
                                          <p:attrName>style.visibility</p:attrName>
                                        </p:attrNameLst>
                                      </p:cBhvr>
                                      <p:to>
                                        <p:strVal val="visible"/>
                                      </p:to>
                                    </p:set>
                                    <p:animEffect transition="in" filter="fade">
                                      <p:cBhvr>
                                        <p:cTn id="544" dur="1000"/>
                                        <p:tgtEl>
                                          <p:spTgt spid="239"/>
                                        </p:tgtEl>
                                      </p:cBhvr>
                                    </p:animEffect>
                                    <p:anim calcmode="lin" valueType="num">
                                      <p:cBhvr>
                                        <p:cTn id="545" dur="1000" fill="hold"/>
                                        <p:tgtEl>
                                          <p:spTgt spid="239"/>
                                        </p:tgtEl>
                                        <p:attrNameLst>
                                          <p:attrName>ppt_x</p:attrName>
                                        </p:attrNameLst>
                                      </p:cBhvr>
                                      <p:tavLst>
                                        <p:tav tm="0">
                                          <p:val>
                                            <p:strVal val="#ppt_x"/>
                                          </p:val>
                                        </p:tav>
                                        <p:tav tm="100000">
                                          <p:val>
                                            <p:strVal val="#ppt_x"/>
                                          </p:val>
                                        </p:tav>
                                      </p:tavLst>
                                    </p:anim>
                                    <p:anim calcmode="lin" valueType="num">
                                      <p:cBhvr>
                                        <p:cTn id="546" dur="1000" fill="hold"/>
                                        <p:tgtEl>
                                          <p:spTgt spid="239"/>
                                        </p:tgtEl>
                                        <p:attrNameLst>
                                          <p:attrName>ppt_y</p:attrName>
                                        </p:attrNameLst>
                                      </p:cBhvr>
                                      <p:tavLst>
                                        <p:tav tm="0">
                                          <p:val>
                                            <p:strVal val="#ppt_y+.1"/>
                                          </p:val>
                                        </p:tav>
                                        <p:tav tm="100000">
                                          <p:val>
                                            <p:strVal val="#ppt_y"/>
                                          </p:val>
                                        </p:tav>
                                      </p:tavLst>
                                    </p:anim>
                                  </p:childTnLst>
                                </p:cTn>
                              </p:par>
                              <p:par>
                                <p:cTn id="547" presetID="42" presetClass="entr" presetSubtype="0" fill="hold" grpId="0" nodeType="withEffect">
                                  <p:stCondLst>
                                    <p:cond delay="0"/>
                                  </p:stCondLst>
                                  <p:childTnLst>
                                    <p:set>
                                      <p:cBhvr>
                                        <p:cTn id="548" dur="1" fill="hold">
                                          <p:stCondLst>
                                            <p:cond delay="0"/>
                                          </p:stCondLst>
                                        </p:cTn>
                                        <p:tgtEl>
                                          <p:spTgt spid="240"/>
                                        </p:tgtEl>
                                        <p:attrNameLst>
                                          <p:attrName>style.visibility</p:attrName>
                                        </p:attrNameLst>
                                      </p:cBhvr>
                                      <p:to>
                                        <p:strVal val="visible"/>
                                      </p:to>
                                    </p:set>
                                    <p:animEffect transition="in" filter="fade">
                                      <p:cBhvr>
                                        <p:cTn id="549" dur="1000"/>
                                        <p:tgtEl>
                                          <p:spTgt spid="240"/>
                                        </p:tgtEl>
                                      </p:cBhvr>
                                    </p:animEffect>
                                    <p:anim calcmode="lin" valueType="num">
                                      <p:cBhvr>
                                        <p:cTn id="550" dur="1000" fill="hold"/>
                                        <p:tgtEl>
                                          <p:spTgt spid="240"/>
                                        </p:tgtEl>
                                        <p:attrNameLst>
                                          <p:attrName>ppt_x</p:attrName>
                                        </p:attrNameLst>
                                      </p:cBhvr>
                                      <p:tavLst>
                                        <p:tav tm="0">
                                          <p:val>
                                            <p:strVal val="#ppt_x"/>
                                          </p:val>
                                        </p:tav>
                                        <p:tav tm="100000">
                                          <p:val>
                                            <p:strVal val="#ppt_x"/>
                                          </p:val>
                                        </p:tav>
                                      </p:tavLst>
                                    </p:anim>
                                    <p:anim calcmode="lin" valueType="num">
                                      <p:cBhvr>
                                        <p:cTn id="551" dur="1000" fill="hold"/>
                                        <p:tgtEl>
                                          <p:spTgt spid="240"/>
                                        </p:tgtEl>
                                        <p:attrNameLst>
                                          <p:attrName>ppt_y</p:attrName>
                                        </p:attrNameLst>
                                      </p:cBhvr>
                                      <p:tavLst>
                                        <p:tav tm="0">
                                          <p:val>
                                            <p:strVal val="#ppt_y+.1"/>
                                          </p:val>
                                        </p:tav>
                                        <p:tav tm="100000">
                                          <p:val>
                                            <p:strVal val="#ppt_y"/>
                                          </p:val>
                                        </p:tav>
                                      </p:tavLst>
                                    </p:anim>
                                  </p:childTnLst>
                                </p:cTn>
                              </p:par>
                              <p:par>
                                <p:cTn id="552" presetID="42" presetClass="entr" presetSubtype="0" fill="hold" grpId="0" nodeType="withEffect">
                                  <p:stCondLst>
                                    <p:cond delay="0"/>
                                  </p:stCondLst>
                                  <p:childTnLst>
                                    <p:set>
                                      <p:cBhvr>
                                        <p:cTn id="553" dur="1" fill="hold">
                                          <p:stCondLst>
                                            <p:cond delay="0"/>
                                          </p:stCondLst>
                                        </p:cTn>
                                        <p:tgtEl>
                                          <p:spTgt spid="241"/>
                                        </p:tgtEl>
                                        <p:attrNameLst>
                                          <p:attrName>style.visibility</p:attrName>
                                        </p:attrNameLst>
                                      </p:cBhvr>
                                      <p:to>
                                        <p:strVal val="visible"/>
                                      </p:to>
                                    </p:set>
                                    <p:animEffect transition="in" filter="fade">
                                      <p:cBhvr>
                                        <p:cTn id="554" dur="1000"/>
                                        <p:tgtEl>
                                          <p:spTgt spid="241"/>
                                        </p:tgtEl>
                                      </p:cBhvr>
                                    </p:animEffect>
                                    <p:anim calcmode="lin" valueType="num">
                                      <p:cBhvr>
                                        <p:cTn id="555" dur="1000" fill="hold"/>
                                        <p:tgtEl>
                                          <p:spTgt spid="241"/>
                                        </p:tgtEl>
                                        <p:attrNameLst>
                                          <p:attrName>ppt_x</p:attrName>
                                        </p:attrNameLst>
                                      </p:cBhvr>
                                      <p:tavLst>
                                        <p:tav tm="0">
                                          <p:val>
                                            <p:strVal val="#ppt_x"/>
                                          </p:val>
                                        </p:tav>
                                        <p:tav tm="100000">
                                          <p:val>
                                            <p:strVal val="#ppt_x"/>
                                          </p:val>
                                        </p:tav>
                                      </p:tavLst>
                                    </p:anim>
                                    <p:anim calcmode="lin" valueType="num">
                                      <p:cBhvr>
                                        <p:cTn id="556" dur="1000" fill="hold"/>
                                        <p:tgtEl>
                                          <p:spTgt spid="241"/>
                                        </p:tgtEl>
                                        <p:attrNameLst>
                                          <p:attrName>ppt_y</p:attrName>
                                        </p:attrNameLst>
                                      </p:cBhvr>
                                      <p:tavLst>
                                        <p:tav tm="0">
                                          <p:val>
                                            <p:strVal val="#ppt_y+.1"/>
                                          </p:val>
                                        </p:tav>
                                        <p:tav tm="100000">
                                          <p:val>
                                            <p:strVal val="#ppt_y"/>
                                          </p:val>
                                        </p:tav>
                                      </p:tavLst>
                                    </p:anim>
                                  </p:childTnLst>
                                </p:cTn>
                              </p:par>
                              <p:par>
                                <p:cTn id="557" presetID="42" presetClass="entr" presetSubtype="0" fill="hold" grpId="0" nodeType="withEffect">
                                  <p:stCondLst>
                                    <p:cond delay="0"/>
                                  </p:stCondLst>
                                  <p:childTnLst>
                                    <p:set>
                                      <p:cBhvr>
                                        <p:cTn id="558" dur="1" fill="hold">
                                          <p:stCondLst>
                                            <p:cond delay="0"/>
                                          </p:stCondLst>
                                        </p:cTn>
                                        <p:tgtEl>
                                          <p:spTgt spid="242"/>
                                        </p:tgtEl>
                                        <p:attrNameLst>
                                          <p:attrName>style.visibility</p:attrName>
                                        </p:attrNameLst>
                                      </p:cBhvr>
                                      <p:to>
                                        <p:strVal val="visible"/>
                                      </p:to>
                                    </p:set>
                                    <p:animEffect transition="in" filter="fade">
                                      <p:cBhvr>
                                        <p:cTn id="559" dur="1000"/>
                                        <p:tgtEl>
                                          <p:spTgt spid="242"/>
                                        </p:tgtEl>
                                      </p:cBhvr>
                                    </p:animEffect>
                                    <p:anim calcmode="lin" valueType="num">
                                      <p:cBhvr>
                                        <p:cTn id="560" dur="1000" fill="hold"/>
                                        <p:tgtEl>
                                          <p:spTgt spid="242"/>
                                        </p:tgtEl>
                                        <p:attrNameLst>
                                          <p:attrName>ppt_x</p:attrName>
                                        </p:attrNameLst>
                                      </p:cBhvr>
                                      <p:tavLst>
                                        <p:tav tm="0">
                                          <p:val>
                                            <p:strVal val="#ppt_x"/>
                                          </p:val>
                                        </p:tav>
                                        <p:tav tm="100000">
                                          <p:val>
                                            <p:strVal val="#ppt_x"/>
                                          </p:val>
                                        </p:tav>
                                      </p:tavLst>
                                    </p:anim>
                                    <p:anim calcmode="lin" valueType="num">
                                      <p:cBhvr>
                                        <p:cTn id="561" dur="1000" fill="hold"/>
                                        <p:tgtEl>
                                          <p:spTgt spid="242"/>
                                        </p:tgtEl>
                                        <p:attrNameLst>
                                          <p:attrName>ppt_y</p:attrName>
                                        </p:attrNameLst>
                                      </p:cBhvr>
                                      <p:tavLst>
                                        <p:tav tm="0">
                                          <p:val>
                                            <p:strVal val="#ppt_y+.1"/>
                                          </p:val>
                                        </p:tav>
                                        <p:tav tm="100000">
                                          <p:val>
                                            <p:strVal val="#ppt_y"/>
                                          </p:val>
                                        </p:tav>
                                      </p:tavLst>
                                    </p:anim>
                                  </p:childTnLst>
                                </p:cTn>
                              </p:par>
                              <p:par>
                                <p:cTn id="562" presetID="42" presetClass="entr" presetSubtype="0" fill="hold" grpId="0" nodeType="withEffect">
                                  <p:stCondLst>
                                    <p:cond delay="0"/>
                                  </p:stCondLst>
                                  <p:childTnLst>
                                    <p:set>
                                      <p:cBhvr>
                                        <p:cTn id="563" dur="1" fill="hold">
                                          <p:stCondLst>
                                            <p:cond delay="0"/>
                                          </p:stCondLst>
                                        </p:cTn>
                                        <p:tgtEl>
                                          <p:spTgt spid="243"/>
                                        </p:tgtEl>
                                        <p:attrNameLst>
                                          <p:attrName>style.visibility</p:attrName>
                                        </p:attrNameLst>
                                      </p:cBhvr>
                                      <p:to>
                                        <p:strVal val="visible"/>
                                      </p:to>
                                    </p:set>
                                    <p:animEffect transition="in" filter="fade">
                                      <p:cBhvr>
                                        <p:cTn id="564" dur="1000"/>
                                        <p:tgtEl>
                                          <p:spTgt spid="243"/>
                                        </p:tgtEl>
                                      </p:cBhvr>
                                    </p:animEffect>
                                    <p:anim calcmode="lin" valueType="num">
                                      <p:cBhvr>
                                        <p:cTn id="565" dur="1000" fill="hold"/>
                                        <p:tgtEl>
                                          <p:spTgt spid="243"/>
                                        </p:tgtEl>
                                        <p:attrNameLst>
                                          <p:attrName>ppt_x</p:attrName>
                                        </p:attrNameLst>
                                      </p:cBhvr>
                                      <p:tavLst>
                                        <p:tav tm="0">
                                          <p:val>
                                            <p:strVal val="#ppt_x"/>
                                          </p:val>
                                        </p:tav>
                                        <p:tav tm="100000">
                                          <p:val>
                                            <p:strVal val="#ppt_x"/>
                                          </p:val>
                                        </p:tav>
                                      </p:tavLst>
                                    </p:anim>
                                    <p:anim calcmode="lin" valueType="num">
                                      <p:cBhvr>
                                        <p:cTn id="566" dur="1000" fill="hold"/>
                                        <p:tgtEl>
                                          <p:spTgt spid="243"/>
                                        </p:tgtEl>
                                        <p:attrNameLst>
                                          <p:attrName>ppt_y</p:attrName>
                                        </p:attrNameLst>
                                      </p:cBhvr>
                                      <p:tavLst>
                                        <p:tav tm="0">
                                          <p:val>
                                            <p:strVal val="#ppt_y+.1"/>
                                          </p:val>
                                        </p:tav>
                                        <p:tav tm="100000">
                                          <p:val>
                                            <p:strVal val="#ppt_y"/>
                                          </p:val>
                                        </p:tav>
                                      </p:tavLst>
                                    </p:anim>
                                  </p:childTnLst>
                                </p:cTn>
                              </p:par>
                              <p:par>
                                <p:cTn id="567" presetID="42" presetClass="entr" presetSubtype="0" fill="hold" grpId="0" nodeType="withEffect">
                                  <p:stCondLst>
                                    <p:cond delay="0"/>
                                  </p:stCondLst>
                                  <p:childTnLst>
                                    <p:set>
                                      <p:cBhvr>
                                        <p:cTn id="568" dur="1" fill="hold">
                                          <p:stCondLst>
                                            <p:cond delay="0"/>
                                          </p:stCondLst>
                                        </p:cTn>
                                        <p:tgtEl>
                                          <p:spTgt spid="244"/>
                                        </p:tgtEl>
                                        <p:attrNameLst>
                                          <p:attrName>style.visibility</p:attrName>
                                        </p:attrNameLst>
                                      </p:cBhvr>
                                      <p:to>
                                        <p:strVal val="visible"/>
                                      </p:to>
                                    </p:set>
                                    <p:animEffect transition="in" filter="fade">
                                      <p:cBhvr>
                                        <p:cTn id="569" dur="1000"/>
                                        <p:tgtEl>
                                          <p:spTgt spid="244"/>
                                        </p:tgtEl>
                                      </p:cBhvr>
                                    </p:animEffect>
                                    <p:anim calcmode="lin" valueType="num">
                                      <p:cBhvr>
                                        <p:cTn id="570" dur="1000" fill="hold"/>
                                        <p:tgtEl>
                                          <p:spTgt spid="244"/>
                                        </p:tgtEl>
                                        <p:attrNameLst>
                                          <p:attrName>ppt_x</p:attrName>
                                        </p:attrNameLst>
                                      </p:cBhvr>
                                      <p:tavLst>
                                        <p:tav tm="0">
                                          <p:val>
                                            <p:strVal val="#ppt_x"/>
                                          </p:val>
                                        </p:tav>
                                        <p:tav tm="100000">
                                          <p:val>
                                            <p:strVal val="#ppt_x"/>
                                          </p:val>
                                        </p:tav>
                                      </p:tavLst>
                                    </p:anim>
                                    <p:anim calcmode="lin" valueType="num">
                                      <p:cBhvr>
                                        <p:cTn id="571" dur="1000" fill="hold"/>
                                        <p:tgtEl>
                                          <p:spTgt spid="244"/>
                                        </p:tgtEl>
                                        <p:attrNameLst>
                                          <p:attrName>ppt_y</p:attrName>
                                        </p:attrNameLst>
                                      </p:cBhvr>
                                      <p:tavLst>
                                        <p:tav tm="0">
                                          <p:val>
                                            <p:strVal val="#ppt_y+.1"/>
                                          </p:val>
                                        </p:tav>
                                        <p:tav tm="100000">
                                          <p:val>
                                            <p:strVal val="#ppt_y"/>
                                          </p:val>
                                        </p:tav>
                                      </p:tavLst>
                                    </p:anim>
                                  </p:childTnLst>
                                </p:cTn>
                              </p:par>
                              <p:par>
                                <p:cTn id="572" presetID="42" presetClass="entr" presetSubtype="0" fill="hold" grpId="0" nodeType="withEffect">
                                  <p:stCondLst>
                                    <p:cond delay="0"/>
                                  </p:stCondLst>
                                  <p:childTnLst>
                                    <p:set>
                                      <p:cBhvr>
                                        <p:cTn id="573" dur="1" fill="hold">
                                          <p:stCondLst>
                                            <p:cond delay="0"/>
                                          </p:stCondLst>
                                        </p:cTn>
                                        <p:tgtEl>
                                          <p:spTgt spid="245"/>
                                        </p:tgtEl>
                                        <p:attrNameLst>
                                          <p:attrName>style.visibility</p:attrName>
                                        </p:attrNameLst>
                                      </p:cBhvr>
                                      <p:to>
                                        <p:strVal val="visible"/>
                                      </p:to>
                                    </p:set>
                                    <p:animEffect transition="in" filter="fade">
                                      <p:cBhvr>
                                        <p:cTn id="574" dur="1000"/>
                                        <p:tgtEl>
                                          <p:spTgt spid="245"/>
                                        </p:tgtEl>
                                      </p:cBhvr>
                                    </p:animEffect>
                                    <p:anim calcmode="lin" valueType="num">
                                      <p:cBhvr>
                                        <p:cTn id="575" dur="1000" fill="hold"/>
                                        <p:tgtEl>
                                          <p:spTgt spid="245"/>
                                        </p:tgtEl>
                                        <p:attrNameLst>
                                          <p:attrName>ppt_x</p:attrName>
                                        </p:attrNameLst>
                                      </p:cBhvr>
                                      <p:tavLst>
                                        <p:tav tm="0">
                                          <p:val>
                                            <p:strVal val="#ppt_x"/>
                                          </p:val>
                                        </p:tav>
                                        <p:tav tm="100000">
                                          <p:val>
                                            <p:strVal val="#ppt_x"/>
                                          </p:val>
                                        </p:tav>
                                      </p:tavLst>
                                    </p:anim>
                                    <p:anim calcmode="lin" valueType="num">
                                      <p:cBhvr>
                                        <p:cTn id="576" dur="1000" fill="hold"/>
                                        <p:tgtEl>
                                          <p:spTgt spid="245"/>
                                        </p:tgtEl>
                                        <p:attrNameLst>
                                          <p:attrName>ppt_y</p:attrName>
                                        </p:attrNameLst>
                                      </p:cBhvr>
                                      <p:tavLst>
                                        <p:tav tm="0">
                                          <p:val>
                                            <p:strVal val="#ppt_y+.1"/>
                                          </p:val>
                                        </p:tav>
                                        <p:tav tm="100000">
                                          <p:val>
                                            <p:strVal val="#ppt_y"/>
                                          </p:val>
                                        </p:tav>
                                      </p:tavLst>
                                    </p:anim>
                                  </p:childTnLst>
                                </p:cTn>
                              </p:par>
                              <p:par>
                                <p:cTn id="577" presetID="42" presetClass="entr" presetSubtype="0" fill="hold" grpId="0" nodeType="withEffect">
                                  <p:stCondLst>
                                    <p:cond delay="0"/>
                                  </p:stCondLst>
                                  <p:childTnLst>
                                    <p:set>
                                      <p:cBhvr>
                                        <p:cTn id="578" dur="1" fill="hold">
                                          <p:stCondLst>
                                            <p:cond delay="0"/>
                                          </p:stCondLst>
                                        </p:cTn>
                                        <p:tgtEl>
                                          <p:spTgt spid="246"/>
                                        </p:tgtEl>
                                        <p:attrNameLst>
                                          <p:attrName>style.visibility</p:attrName>
                                        </p:attrNameLst>
                                      </p:cBhvr>
                                      <p:to>
                                        <p:strVal val="visible"/>
                                      </p:to>
                                    </p:set>
                                    <p:animEffect transition="in" filter="fade">
                                      <p:cBhvr>
                                        <p:cTn id="579" dur="1000"/>
                                        <p:tgtEl>
                                          <p:spTgt spid="246"/>
                                        </p:tgtEl>
                                      </p:cBhvr>
                                    </p:animEffect>
                                    <p:anim calcmode="lin" valueType="num">
                                      <p:cBhvr>
                                        <p:cTn id="580" dur="1000" fill="hold"/>
                                        <p:tgtEl>
                                          <p:spTgt spid="246"/>
                                        </p:tgtEl>
                                        <p:attrNameLst>
                                          <p:attrName>ppt_x</p:attrName>
                                        </p:attrNameLst>
                                      </p:cBhvr>
                                      <p:tavLst>
                                        <p:tav tm="0">
                                          <p:val>
                                            <p:strVal val="#ppt_x"/>
                                          </p:val>
                                        </p:tav>
                                        <p:tav tm="100000">
                                          <p:val>
                                            <p:strVal val="#ppt_x"/>
                                          </p:val>
                                        </p:tav>
                                      </p:tavLst>
                                    </p:anim>
                                    <p:anim calcmode="lin" valueType="num">
                                      <p:cBhvr>
                                        <p:cTn id="581" dur="1000" fill="hold"/>
                                        <p:tgtEl>
                                          <p:spTgt spid="246"/>
                                        </p:tgtEl>
                                        <p:attrNameLst>
                                          <p:attrName>ppt_y</p:attrName>
                                        </p:attrNameLst>
                                      </p:cBhvr>
                                      <p:tavLst>
                                        <p:tav tm="0">
                                          <p:val>
                                            <p:strVal val="#ppt_y+.1"/>
                                          </p:val>
                                        </p:tav>
                                        <p:tav tm="100000">
                                          <p:val>
                                            <p:strVal val="#ppt_y"/>
                                          </p:val>
                                        </p:tav>
                                      </p:tavLst>
                                    </p:anim>
                                  </p:childTnLst>
                                </p:cTn>
                              </p:par>
                              <p:par>
                                <p:cTn id="582" presetID="42" presetClass="entr" presetSubtype="0" fill="hold" grpId="0" nodeType="withEffect">
                                  <p:stCondLst>
                                    <p:cond delay="0"/>
                                  </p:stCondLst>
                                  <p:childTnLst>
                                    <p:set>
                                      <p:cBhvr>
                                        <p:cTn id="583" dur="1" fill="hold">
                                          <p:stCondLst>
                                            <p:cond delay="0"/>
                                          </p:stCondLst>
                                        </p:cTn>
                                        <p:tgtEl>
                                          <p:spTgt spid="247"/>
                                        </p:tgtEl>
                                        <p:attrNameLst>
                                          <p:attrName>style.visibility</p:attrName>
                                        </p:attrNameLst>
                                      </p:cBhvr>
                                      <p:to>
                                        <p:strVal val="visible"/>
                                      </p:to>
                                    </p:set>
                                    <p:animEffect transition="in" filter="fade">
                                      <p:cBhvr>
                                        <p:cTn id="584" dur="1000"/>
                                        <p:tgtEl>
                                          <p:spTgt spid="247"/>
                                        </p:tgtEl>
                                      </p:cBhvr>
                                    </p:animEffect>
                                    <p:anim calcmode="lin" valueType="num">
                                      <p:cBhvr>
                                        <p:cTn id="585" dur="1000" fill="hold"/>
                                        <p:tgtEl>
                                          <p:spTgt spid="247"/>
                                        </p:tgtEl>
                                        <p:attrNameLst>
                                          <p:attrName>ppt_x</p:attrName>
                                        </p:attrNameLst>
                                      </p:cBhvr>
                                      <p:tavLst>
                                        <p:tav tm="0">
                                          <p:val>
                                            <p:strVal val="#ppt_x"/>
                                          </p:val>
                                        </p:tav>
                                        <p:tav tm="100000">
                                          <p:val>
                                            <p:strVal val="#ppt_x"/>
                                          </p:val>
                                        </p:tav>
                                      </p:tavLst>
                                    </p:anim>
                                    <p:anim calcmode="lin" valueType="num">
                                      <p:cBhvr>
                                        <p:cTn id="586" dur="1000" fill="hold"/>
                                        <p:tgtEl>
                                          <p:spTgt spid="247"/>
                                        </p:tgtEl>
                                        <p:attrNameLst>
                                          <p:attrName>ppt_y</p:attrName>
                                        </p:attrNameLst>
                                      </p:cBhvr>
                                      <p:tavLst>
                                        <p:tav tm="0">
                                          <p:val>
                                            <p:strVal val="#ppt_y+.1"/>
                                          </p:val>
                                        </p:tav>
                                        <p:tav tm="100000">
                                          <p:val>
                                            <p:strVal val="#ppt_y"/>
                                          </p:val>
                                        </p:tav>
                                      </p:tavLst>
                                    </p:anim>
                                  </p:childTnLst>
                                </p:cTn>
                              </p:par>
                              <p:par>
                                <p:cTn id="587" presetID="42" presetClass="entr" presetSubtype="0" fill="hold" nodeType="withEffect">
                                  <p:stCondLst>
                                    <p:cond delay="0"/>
                                  </p:stCondLst>
                                  <p:childTnLst>
                                    <p:set>
                                      <p:cBhvr>
                                        <p:cTn id="588" dur="1" fill="hold">
                                          <p:stCondLst>
                                            <p:cond delay="0"/>
                                          </p:stCondLst>
                                        </p:cTn>
                                        <p:tgtEl>
                                          <p:spTgt spid="248"/>
                                        </p:tgtEl>
                                        <p:attrNameLst>
                                          <p:attrName>style.visibility</p:attrName>
                                        </p:attrNameLst>
                                      </p:cBhvr>
                                      <p:to>
                                        <p:strVal val="visible"/>
                                      </p:to>
                                    </p:set>
                                    <p:animEffect transition="in" filter="fade">
                                      <p:cBhvr>
                                        <p:cTn id="589" dur="1000"/>
                                        <p:tgtEl>
                                          <p:spTgt spid="248"/>
                                        </p:tgtEl>
                                      </p:cBhvr>
                                    </p:animEffect>
                                    <p:anim calcmode="lin" valueType="num">
                                      <p:cBhvr>
                                        <p:cTn id="590" dur="1000" fill="hold"/>
                                        <p:tgtEl>
                                          <p:spTgt spid="248"/>
                                        </p:tgtEl>
                                        <p:attrNameLst>
                                          <p:attrName>ppt_x</p:attrName>
                                        </p:attrNameLst>
                                      </p:cBhvr>
                                      <p:tavLst>
                                        <p:tav tm="0">
                                          <p:val>
                                            <p:strVal val="#ppt_x"/>
                                          </p:val>
                                        </p:tav>
                                        <p:tav tm="100000">
                                          <p:val>
                                            <p:strVal val="#ppt_x"/>
                                          </p:val>
                                        </p:tav>
                                      </p:tavLst>
                                    </p:anim>
                                    <p:anim calcmode="lin" valueType="num">
                                      <p:cBhvr>
                                        <p:cTn id="591" dur="1000" fill="hold"/>
                                        <p:tgtEl>
                                          <p:spTgt spid="248"/>
                                        </p:tgtEl>
                                        <p:attrNameLst>
                                          <p:attrName>ppt_y</p:attrName>
                                        </p:attrNameLst>
                                      </p:cBhvr>
                                      <p:tavLst>
                                        <p:tav tm="0">
                                          <p:val>
                                            <p:strVal val="#ppt_y+.1"/>
                                          </p:val>
                                        </p:tav>
                                        <p:tav tm="100000">
                                          <p:val>
                                            <p:strVal val="#ppt_y"/>
                                          </p:val>
                                        </p:tav>
                                      </p:tavLst>
                                    </p:anim>
                                  </p:childTnLst>
                                </p:cTn>
                              </p:par>
                              <p:par>
                                <p:cTn id="592" presetID="42" presetClass="entr" presetSubtype="0" fill="hold" grpId="0" nodeType="withEffect">
                                  <p:stCondLst>
                                    <p:cond delay="0"/>
                                  </p:stCondLst>
                                  <p:childTnLst>
                                    <p:set>
                                      <p:cBhvr>
                                        <p:cTn id="593" dur="1" fill="hold">
                                          <p:stCondLst>
                                            <p:cond delay="0"/>
                                          </p:stCondLst>
                                        </p:cTn>
                                        <p:tgtEl>
                                          <p:spTgt spid="249"/>
                                        </p:tgtEl>
                                        <p:attrNameLst>
                                          <p:attrName>style.visibility</p:attrName>
                                        </p:attrNameLst>
                                      </p:cBhvr>
                                      <p:to>
                                        <p:strVal val="visible"/>
                                      </p:to>
                                    </p:set>
                                    <p:animEffect transition="in" filter="fade">
                                      <p:cBhvr>
                                        <p:cTn id="594" dur="1000"/>
                                        <p:tgtEl>
                                          <p:spTgt spid="249"/>
                                        </p:tgtEl>
                                      </p:cBhvr>
                                    </p:animEffect>
                                    <p:anim calcmode="lin" valueType="num">
                                      <p:cBhvr>
                                        <p:cTn id="595" dur="1000" fill="hold"/>
                                        <p:tgtEl>
                                          <p:spTgt spid="249"/>
                                        </p:tgtEl>
                                        <p:attrNameLst>
                                          <p:attrName>ppt_x</p:attrName>
                                        </p:attrNameLst>
                                      </p:cBhvr>
                                      <p:tavLst>
                                        <p:tav tm="0">
                                          <p:val>
                                            <p:strVal val="#ppt_x"/>
                                          </p:val>
                                        </p:tav>
                                        <p:tav tm="100000">
                                          <p:val>
                                            <p:strVal val="#ppt_x"/>
                                          </p:val>
                                        </p:tav>
                                      </p:tavLst>
                                    </p:anim>
                                    <p:anim calcmode="lin" valueType="num">
                                      <p:cBhvr>
                                        <p:cTn id="596" dur="1000" fill="hold"/>
                                        <p:tgtEl>
                                          <p:spTgt spid="249"/>
                                        </p:tgtEl>
                                        <p:attrNameLst>
                                          <p:attrName>ppt_y</p:attrName>
                                        </p:attrNameLst>
                                      </p:cBhvr>
                                      <p:tavLst>
                                        <p:tav tm="0">
                                          <p:val>
                                            <p:strVal val="#ppt_y+.1"/>
                                          </p:val>
                                        </p:tav>
                                        <p:tav tm="100000">
                                          <p:val>
                                            <p:strVal val="#ppt_y"/>
                                          </p:val>
                                        </p:tav>
                                      </p:tavLst>
                                    </p:anim>
                                  </p:childTnLst>
                                </p:cTn>
                              </p:par>
                              <p:par>
                                <p:cTn id="597" presetID="42" presetClass="entr" presetSubtype="0" fill="hold" grpId="0" nodeType="withEffect">
                                  <p:stCondLst>
                                    <p:cond delay="0"/>
                                  </p:stCondLst>
                                  <p:childTnLst>
                                    <p:set>
                                      <p:cBhvr>
                                        <p:cTn id="598" dur="1" fill="hold">
                                          <p:stCondLst>
                                            <p:cond delay="0"/>
                                          </p:stCondLst>
                                        </p:cTn>
                                        <p:tgtEl>
                                          <p:spTgt spid="250"/>
                                        </p:tgtEl>
                                        <p:attrNameLst>
                                          <p:attrName>style.visibility</p:attrName>
                                        </p:attrNameLst>
                                      </p:cBhvr>
                                      <p:to>
                                        <p:strVal val="visible"/>
                                      </p:to>
                                    </p:set>
                                    <p:animEffect transition="in" filter="fade">
                                      <p:cBhvr>
                                        <p:cTn id="599" dur="1000"/>
                                        <p:tgtEl>
                                          <p:spTgt spid="250"/>
                                        </p:tgtEl>
                                      </p:cBhvr>
                                    </p:animEffect>
                                    <p:anim calcmode="lin" valueType="num">
                                      <p:cBhvr>
                                        <p:cTn id="600" dur="1000" fill="hold"/>
                                        <p:tgtEl>
                                          <p:spTgt spid="250"/>
                                        </p:tgtEl>
                                        <p:attrNameLst>
                                          <p:attrName>ppt_x</p:attrName>
                                        </p:attrNameLst>
                                      </p:cBhvr>
                                      <p:tavLst>
                                        <p:tav tm="0">
                                          <p:val>
                                            <p:strVal val="#ppt_x"/>
                                          </p:val>
                                        </p:tav>
                                        <p:tav tm="100000">
                                          <p:val>
                                            <p:strVal val="#ppt_x"/>
                                          </p:val>
                                        </p:tav>
                                      </p:tavLst>
                                    </p:anim>
                                    <p:anim calcmode="lin" valueType="num">
                                      <p:cBhvr>
                                        <p:cTn id="601" dur="1000" fill="hold"/>
                                        <p:tgtEl>
                                          <p:spTgt spid="250"/>
                                        </p:tgtEl>
                                        <p:attrNameLst>
                                          <p:attrName>ppt_y</p:attrName>
                                        </p:attrNameLst>
                                      </p:cBhvr>
                                      <p:tavLst>
                                        <p:tav tm="0">
                                          <p:val>
                                            <p:strVal val="#ppt_y+.1"/>
                                          </p:val>
                                        </p:tav>
                                        <p:tav tm="100000">
                                          <p:val>
                                            <p:strVal val="#ppt_y"/>
                                          </p:val>
                                        </p:tav>
                                      </p:tavLst>
                                    </p:anim>
                                  </p:childTnLst>
                                </p:cTn>
                              </p:par>
                            </p:childTnLst>
                          </p:cTn>
                        </p:par>
                      </p:childTnLst>
                    </p:cTn>
                  </p:par>
                  <p:par>
                    <p:cTn id="602" fill="hold">
                      <p:stCondLst>
                        <p:cond delay="indefinite"/>
                      </p:stCondLst>
                      <p:childTnLst>
                        <p:par>
                          <p:cTn id="603" fill="hold">
                            <p:stCondLst>
                              <p:cond delay="0"/>
                            </p:stCondLst>
                            <p:childTnLst>
                              <p:par>
                                <p:cTn id="604" presetID="42" presetClass="entr" presetSubtype="0" fill="hold" grpId="0" nodeType="clickEffect">
                                  <p:stCondLst>
                                    <p:cond delay="0"/>
                                  </p:stCondLst>
                                  <p:childTnLst>
                                    <p:set>
                                      <p:cBhvr>
                                        <p:cTn id="605" dur="1" fill="hold">
                                          <p:stCondLst>
                                            <p:cond delay="0"/>
                                          </p:stCondLst>
                                        </p:cTn>
                                        <p:tgtEl>
                                          <p:spTgt spid="251"/>
                                        </p:tgtEl>
                                        <p:attrNameLst>
                                          <p:attrName>style.visibility</p:attrName>
                                        </p:attrNameLst>
                                      </p:cBhvr>
                                      <p:to>
                                        <p:strVal val="visible"/>
                                      </p:to>
                                    </p:set>
                                    <p:animEffect transition="in" filter="fade">
                                      <p:cBhvr>
                                        <p:cTn id="606" dur="1000"/>
                                        <p:tgtEl>
                                          <p:spTgt spid="251"/>
                                        </p:tgtEl>
                                      </p:cBhvr>
                                    </p:animEffect>
                                    <p:anim calcmode="lin" valueType="num">
                                      <p:cBhvr>
                                        <p:cTn id="607" dur="1000" fill="hold"/>
                                        <p:tgtEl>
                                          <p:spTgt spid="251"/>
                                        </p:tgtEl>
                                        <p:attrNameLst>
                                          <p:attrName>ppt_x</p:attrName>
                                        </p:attrNameLst>
                                      </p:cBhvr>
                                      <p:tavLst>
                                        <p:tav tm="0">
                                          <p:val>
                                            <p:strVal val="#ppt_x"/>
                                          </p:val>
                                        </p:tav>
                                        <p:tav tm="100000">
                                          <p:val>
                                            <p:strVal val="#ppt_x"/>
                                          </p:val>
                                        </p:tav>
                                      </p:tavLst>
                                    </p:anim>
                                    <p:anim calcmode="lin" valueType="num">
                                      <p:cBhvr>
                                        <p:cTn id="608" dur="1000" fill="hold"/>
                                        <p:tgtEl>
                                          <p:spTgt spid="251"/>
                                        </p:tgtEl>
                                        <p:attrNameLst>
                                          <p:attrName>ppt_y</p:attrName>
                                        </p:attrNameLst>
                                      </p:cBhvr>
                                      <p:tavLst>
                                        <p:tav tm="0">
                                          <p:val>
                                            <p:strVal val="#ppt_y+.1"/>
                                          </p:val>
                                        </p:tav>
                                        <p:tav tm="100000">
                                          <p:val>
                                            <p:strVal val="#ppt_y"/>
                                          </p:val>
                                        </p:tav>
                                      </p:tavLst>
                                    </p:anim>
                                  </p:childTnLst>
                                </p:cTn>
                              </p:par>
                              <p:par>
                                <p:cTn id="609" presetID="42" presetClass="entr" presetSubtype="0" fill="hold" grpId="0" nodeType="withEffect">
                                  <p:stCondLst>
                                    <p:cond delay="0"/>
                                  </p:stCondLst>
                                  <p:childTnLst>
                                    <p:set>
                                      <p:cBhvr>
                                        <p:cTn id="610" dur="1" fill="hold">
                                          <p:stCondLst>
                                            <p:cond delay="0"/>
                                          </p:stCondLst>
                                        </p:cTn>
                                        <p:tgtEl>
                                          <p:spTgt spid="252"/>
                                        </p:tgtEl>
                                        <p:attrNameLst>
                                          <p:attrName>style.visibility</p:attrName>
                                        </p:attrNameLst>
                                      </p:cBhvr>
                                      <p:to>
                                        <p:strVal val="visible"/>
                                      </p:to>
                                    </p:set>
                                    <p:animEffect transition="in" filter="fade">
                                      <p:cBhvr>
                                        <p:cTn id="611" dur="1000"/>
                                        <p:tgtEl>
                                          <p:spTgt spid="252"/>
                                        </p:tgtEl>
                                      </p:cBhvr>
                                    </p:animEffect>
                                    <p:anim calcmode="lin" valueType="num">
                                      <p:cBhvr>
                                        <p:cTn id="612" dur="1000" fill="hold"/>
                                        <p:tgtEl>
                                          <p:spTgt spid="252"/>
                                        </p:tgtEl>
                                        <p:attrNameLst>
                                          <p:attrName>ppt_x</p:attrName>
                                        </p:attrNameLst>
                                      </p:cBhvr>
                                      <p:tavLst>
                                        <p:tav tm="0">
                                          <p:val>
                                            <p:strVal val="#ppt_x"/>
                                          </p:val>
                                        </p:tav>
                                        <p:tav tm="100000">
                                          <p:val>
                                            <p:strVal val="#ppt_x"/>
                                          </p:val>
                                        </p:tav>
                                      </p:tavLst>
                                    </p:anim>
                                    <p:anim calcmode="lin" valueType="num">
                                      <p:cBhvr>
                                        <p:cTn id="613" dur="1000" fill="hold"/>
                                        <p:tgtEl>
                                          <p:spTgt spid="252"/>
                                        </p:tgtEl>
                                        <p:attrNameLst>
                                          <p:attrName>ppt_y</p:attrName>
                                        </p:attrNameLst>
                                      </p:cBhvr>
                                      <p:tavLst>
                                        <p:tav tm="0">
                                          <p:val>
                                            <p:strVal val="#ppt_y+.1"/>
                                          </p:val>
                                        </p:tav>
                                        <p:tav tm="100000">
                                          <p:val>
                                            <p:strVal val="#ppt_y"/>
                                          </p:val>
                                        </p:tav>
                                      </p:tavLst>
                                    </p:anim>
                                  </p:childTnLst>
                                </p:cTn>
                              </p:par>
                              <p:par>
                                <p:cTn id="614" presetID="42" presetClass="entr" presetSubtype="0" fill="hold" grpId="0" nodeType="withEffect">
                                  <p:stCondLst>
                                    <p:cond delay="0"/>
                                  </p:stCondLst>
                                  <p:childTnLst>
                                    <p:set>
                                      <p:cBhvr>
                                        <p:cTn id="615" dur="1" fill="hold">
                                          <p:stCondLst>
                                            <p:cond delay="0"/>
                                          </p:stCondLst>
                                        </p:cTn>
                                        <p:tgtEl>
                                          <p:spTgt spid="253"/>
                                        </p:tgtEl>
                                        <p:attrNameLst>
                                          <p:attrName>style.visibility</p:attrName>
                                        </p:attrNameLst>
                                      </p:cBhvr>
                                      <p:to>
                                        <p:strVal val="visible"/>
                                      </p:to>
                                    </p:set>
                                    <p:animEffect transition="in" filter="fade">
                                      <p:cBhvr>
                                        <p:cTn id="616" dur="1000"/>
                                        <p:tgtEl>
                                          <p:spTgt spid="253"/>
                                        </p:tgtEl>
                                      </p:cBhvr>
                                    </p:animEffect>
                                    <p:anim calcmode="lin" valueType="num">
                                      <p:cBhvr>
                                        <p:cTn id="617" dur="1000" fill="hold"/>
                                        <p:tgtEl>
                                          <p:spTgt spid="253"/>
                                        </p:tgtEl>
                                        <p:attrNameLst>
                                          <p:attrName>ppt_x</p:attrName>
                                        </p:attrNameLst>
                                      </p:cBhvr>
                                      <p:tavLst>
                                        <p:tav tm="0">
                                          <p:val>
                                            <p:strVal val="#ppt_x"/>
                                          </p:val>
                                        </p:tav>
                                        <p:tav tm="100000">
                                          <p:val>
                                            <p:strVal val="#ppt_x"/>
                                          </p:val>
                                        </p:tav>
                                      </p:tavLst>
                                    </p:anim>
                                    <p:anim calcmode="lin" valueType="num">
                                      <p:cBhvr>
                                        <p:cTn id="618" dur="1000" fill="hold"/>
                                        <p:tgtEl>
                                          <p:spTgt spid="253"/>
                                        </p:tgtEl>
                                        <p:attrNameLst>
                                          <p:attrName>ppt_y</p:attrName>
                                        </p:attrNameLst>
                                      </p:cBhvr>
                                      <p:tavLst>
                                        <p:tav tm="0">
                                          <p:val>
                                            <p:strVal val="#ppt_y+.1"/>
                                          </p:val>
                                        </p:tav>
                                        <p:tav tm="100000">
                                          <p:val>
                                            <p:strVal val="#ppt_y"/>
                                          </p:val>
                                        </p:tav>
                                      </p:tavLst>
                                    </p:anim>
                                  </p:childTnLst>
                                </p:cTn>
                              </p:par>
                              <p:par>
                                <p:cTn id="619" presetID="42" presetClass="entr" presetSubtype="0" fill="hold" grpId="0" nodeType="withEffect">
                                  <p:stCondLst>
                                    <p:cond delay="0"/>
                                  </p:stCondLst>
                                  <p:childTnLst>
                                    <p:set>
                                      <p:cBhvr>
                                        <p:cTn id="620" dur="1" fill="hold">
                                          <p:stCondLst>
                                            <p:cond delay="0"/>
                                          </p:stCondLst>
                                        </p:cTn>
                                        <p:tgtEl>
                                          <p:spTgt spid="254"/>
                                        </p:tgtEl>
                                        <p:attrNameLst>
                                          <p:attrName>style.visibility</p:attrName>
                                        </p:attrNameLst>
                                      </p:cBhvr>
                                      <p:to>
                                        <p:strVal val="visible"/>
                                      </p:to>
                                    </p:set>
                                    <p:animEffect transition="in" filter="fade">
                                      <p:cBhvr>
                                        <p:cTn id="621" dur="1000"/>
                                        <p:tgtEl>
                                          <p:spTgt spid="254"/>
                                        </p:tgtEl>
                                      </p:cBhvr>
                                    </p:animEffect>
                                    <p:anim calcmode="lin" valueType="num">
                                      <p:cBhvr>
                                        <p:cTn id="622" dur="1000" fill="hold"/>
                                        <p:tgtEl>
                                          <p:spTgt spid="254"/>
                                        </p:tgtEl>
                                        <p:attrNameLst>
                                          <p:attrName>ppt_x</p:attrName>
                                        </p:attrNameLst>
                                      </p:cBhvr>
                                      <p:tavLst>
                                        <p:tav tm="0">
                                          <p:val>
                                            <p:strVal val="#ppt_x"/>
                                          </p:val>
                                        </p:tav>
                                        <p:tav tm="100000">
                                          <p:val>
                                            <p:strVal val="#ppt_x"/>
                                          </p:val>
                                        </p:tav>
                                      </p:tavLst>
                                    </p:anim>
                                    <p:anim calcmode="lin" valueType="num">
                                      <p:cBhvr>
                                        <p:cTn id="623" dur="1000" fill="hold"/>
                                        <p:tgtEl>
                                          <p:spTgt spid="254"/>
                                        </p:tgtEl>
                                        <p:attrNameLst>
                                          <p:attrName>ppt_y</p:attrName>
                                        </p:attrNameLst>
                                      </p:cBhvr>
                                      <p:tavLst>
                                        <p:tav tm="0">
                                          <p:val>
                                            <p:strVal val="#ppt_y+.1"/>
                                          </p:val>
                                        </p:tav>
                                        <p:tav tm="100000">
                                          <p:val>
                                            <p:strVal val="#ppt_y"/>
                                          </p:val>
                                        </p:tav>
                                      </p:tavLst>
                                    </p:anim>
                                  </p:childTnLst>
                                </p:cTn>
                              </p:par>
                              <p:par>
                                <p:cTn id="624" presetID="42" presetClass="entr" presetSubtype="0" fill="hold" grpId="0" nodeType="withEffect">
                                  <p:stCondLst>
                                    <p:cond delay="0"/>
                                  </p:stCondLst>
                                  <p:childTnLst>
                                    <p:set>
                                      <p:cBhvr>
                                        <p:cTn id="625" dur="1" fill="hold">
                                          <p:stCondLst>
                                            <p:cond delay="0"/>
                                          </p:stCondLst>
                                        </p:cTn>
                                        <p:tgtEl>
                                          <p:spTgt spid="255"/>
                                        </p:tgtEl>
                                        <p:attrNameLst>
                                          <p:attrName>style.visibility</p:attrName>
                                        </p:attrNameLst>
                                      </p:cBhvr>
                                      <p:to>
                                        <p:strVal val="visible"/>
                                      </p:to>
                                    </p:set>
                                    <p:animEffect transition="in" filter="fade">
                                      <p:cBhvr>
                                        <p:cTn id="626" dur="1000"/>
                                        <p:tgtEl>
                                          <p:spTgt spid="255"/>
                                        </p:tgtEl>
                                      </p:cBhvr>
                                    </p:animEffect>
                                    <p:anim calcmode="lin" valueType="num">
                                      <p:cBhvr>
                                        <p:cTn id="627" dur="1000" fill="hold"/>
                                        <p:tgtEl>
                                          <p:spTgt spid="255"/>
                                        </p:tgtEl>
                                        <p:attrNameLst>
                                          <p:attrName>ppt_x</p:attrName>
                                        </p:attrNameLst>
                                      </p:cBhvr>
                                      <p:tavLst>
                                        <p:tav tm="0">
                                          <p:val>
                                            <p:strVal val="#ppt_x"/>
                                          </p:val>
                                        </p:tav>
                                        <p:tav tm="100000">
                                          <p:val>
                                            <p:strVal val="#ppt_x"/>
                                          </p:val>
                                        </p:tav>
                                      </p:tavLst>
                                    </p:anim>
                                    <p:anim calcmode="lin" valueType="num">
                                      <p:cBhvr>
                                        <p:cTn id="628" dur="1000" fill="hold"/>
                                        <p:tgtEl>
                                          <p:spTgt spid="255"/>
                                        </p:tgtEl>
                                        <p:attrNameLst>
                                          <p:attrName>ppt_y</p:attrName>
                                        </p:attrNameLst>
                                      </p:cBhvr>
                                      <p:tavLst>
                                        <p:tav tm="0">
                                          <p:val>
                                            <p:strVal val="#ppt_y+.1"/>
                                          </p:val>
                                        </p:tav>
                                        <p:tav tm="100000">
                                          <p:val>
                                            <p:strVal val="#ppt_y"/>
                                          </p:val>
                                        </p:tav>
                                      </p:tavLst>
                                    </p:anim>
                                  </p:childTnLst>
                                </p:cTn>
                              </p:par>
                              <p:par>
                                <p:cTn id="629" presetID="42" presetClass="entr" presetSubtype="0" fill="hold" grpId="0" nodeType="withEffect">
                                  <p:stCondLst>
                                    <p:cond delay="0"/>
                                  </p:stCondLst>
                                  <p:childTnLst>
                                    <p:set>
                                      <p:cBhvr>
                                        <p:cTn id="630" dur="1" fill="hold">
                                          <p:stCondLst>
                                            <p:cond delay="0"/>
                                          </p:stCondLst>
                                        </p:cTn>
                                        <p:tgtEl>
                                          <p:spTgt spid="256"/>
                                        </p:tgtEl>
                                        <p:attrNameLst>
                                          <p:attrName>style.visibility</p:attrName>
                                        </p:attrNameLst>
                                      </p:cBhvr>
                                      <p:to>
                                        <p:strVal val="visible"/>
                                      </p:to>
                                    </p:set>
                                    <p:animEffect transition="in" filter="fade">
                                      <p:cBhvr>
                                        <p:cTn id="631" dur="1000"/>
                                        <p:tgtEl>
                                          <p:spTgt spid="256"/>
                                        </p:tgtEl>
                                      </p:cBhvr>
                                    </p:animEffect>
                                    <p:anim calcmode="lin" valueType="num">
                                      <p:cBhvr>
                                        <p:cTn id="632" dur="1000" fill="hold"/>
                                        <p:tgtEl>
                                          <p:spTgt spid="256"/>
                                        </p:tgtEl>
                                        <p:attrNameLst>
                                          <p:attrName>ppt_x</p:attrName>
                                        </p:attrNameLst>
                                      </p:cBhvr>
                                      <p:tavLst>
                                        <p:tav tm="0">
                                          <p:val>
                                            <p:strVal val="#ppt_x"/>
                                          </p:val>
                                        </p:tav>
                                        <p:tav tm="100000">
                                          <p:val>
                                            <p:strVal val="#ppt_x"/>
                                          </p:val>
                                        </p:tav>
                                      </p:tavLst>
                                    </p:anim>
                                    <p:anim calcmode="lin" valueType="num">
                                      <p:cBhvr>
                                        <p:cTn id="633" dur="1000" fill="hold"/>
                                        <p:tgtEl>
                                          <p:spTgt spid="256"/>
                                        </p:tgtEl>
                                        <p:attrNameLst>
                                          <p:attrName>ppt_y</p:attrName>
                                        </p:attrNameLst>
                                      </p:cBhvr>
                                      <p:tavLst>
                                        <p:tav tm="0">
                                          <p:val>
                                            <p:strVal val="#ppt_y+.1"/>
                                          </p:val>
                                        </p:tav>
                                        <p:tav tm="100000">
                                          <p:val>
                                            <p:strVal val="#ppt_y"/>
                                          </p:val>
                                        </p:tav>
                                      </p:tavLst>
                                    </p:anim>
                                  </p:childTnLst>
                                </p:cTn>
                              </p:par>
                              <p:par>
                                <p:cTn id="634" presetID="42" presetClass="entr" presetSubtype="0" fill="hold" grpId="0" nodeType="withEffect">
                                  <p:stCondLst>
                                    <p:cond delay="0"/>
                                  </p:stCondLst>
                                  <p:childTnLst>
                                    <p:set>
                                      <p:cBhvr>
                                        <p:cTn id="635" dur="1" fill="hold">
                                          <p:stCondLst>
                                            <p:cond delay="0"/>
                                          </p:stCondLst>
                                        </p:cTn>
                                        <p:tgtEl>
                                          <p:spTgt spid="257"/>
                                        </p:tgtEl>
                                        <p:attrNameLst>
                                          <p:attrName>style.visibility</p:attrName>
                                        </p:attrNameLst>
                                      </p:cBhvr>
                                      <p:to>
                                        <p:strVal val="visible"/>
                                      </p:to>
                                    </p:set>
                                    <p:animEffect transition="in" filter="fade">
                                      <p:cBhvr>
                                        <p:cTn id="636" dur="1000"/>
                                        <p:tgtEl>
                                          <p:spTgt spid="257"/>
                                        </p:tgtEl>
                                      </p:cBhvr>
                                    </p:animEffect>
                                    <p:anim calcmode="lin" valueType="num">
                                      <p:cBhvr>
                                        <p:cTn id="637" dur="1000" fill="hold"/>
                                        <p:tgtEl>
                                          <p:spTgt spid="257"/>
                                        </p:tgtEl>
                                        <p:attrNameLst>
                                          <p:attrName>ppt_x</p:attrName>
                                        </p:attrNameLst>
                                      </p:cBhvr>
                                      <p:tavLst>
                                        <p:tav tm="0">
                                          <p:val>
                                            <p:strVal val="#ppt_x"/>
                                          </p:val>
                                        </p:tav>
                                        <p:tav tm="100000">
                                          <p:val>
                                            <p:strVal val="#ppt_x"/>
                                          </p:val>
                                        </p:tav>
                                      </p:tavLst>
                                    </p:anim>
                                    <p:anim calcmode="lin" valueType="num">
                                      <p:cBhvr>
                                        <p:cTn id="638" dur="1000" fill="hold"/>
                                        <p:tgtEl>
                                          <p:spTgt spid="257"/>
                                        </p:tgtEl>
                                        <p:attrNameLst>
                                          <p:attrName>ppt_y</p:attrName>
                                        </p:attrNameLst>
                                      </p:cBhvr>
                                      <p:tavLst>
                                        <p:tav tm="0">
                                          <p:val>
                                            <p:strVal val="#ppt_y+.1"/>
                                          </p:val>
                                        </p:tav>
                                        <p:tav tm="100000">
                                          <p:val>
                                            <p:strVal val="#ppt_y"/>
                                          </p:val>
                                        </p:tav>
                                      </p:tavLst>
                                    </p:anim>
                                  </p:childTnLst>
                                </p:cTn>
                              </p:par>
                              <p:par>
                                <p:cTn id="639" presetID="42" presetClass="entr" presetSubtype="0" fill="hold" grpId="0" nodeType="withEffect">
                                  <p:stCondLst>
                                    <p:cond delay="0"/>
                                  </p:stCondLst>
                                  <p:childTnLst>
                                    <p:set>
                                      <p:cBhvr>
                                        <p:cTn id="640" dur="1" fill="hold">
                                          <p:stCondLst>
                                            <p:cond delay="0"/>
                                          </p:stCondLst>
                                        </p:cTn>
                                        <p:tgtEl>
                                          <p:spTgt spid="258"/>
                                        </p:tgtEl>
                                        <p:attrNameLst>
                                          <p:attrName>style.visibility</p:attrName>
                                        </p:attrNameLst>
                                      </p:cBhvr>
                                      <p:to>
                                        <p:strVal val="visible"/>
                                      </p:to>
                                    </p:set>
                                    <p:animEffect transition="in" filter="fade">
                                      <p:cBhvr>
                                        <p:cTn id="641" dur="1000"/>
                                        <p:tgtEl>
                                          <p:spTgt spid="258"/>
                                        </p:tgtEl>
                                      </p:cBhvr>
                                    </p:animEffect>
                                    <p:anim calcmode="lin" valueType="num">
                                      <p:cBhvr>
                                        <p:cTn id="642" dur="1000" fill="hold"/>
                                        <p:tgtEl>
                                          <p:spTgt spid="258"/>
                                        </p:tgtEl>
                                        <p:attrNameLst>
                                          <p:attrName>ppt_x</p:attrName>
                                        </p:attrNameLst>
                                      </p:cBhvr>
                                      <p:tavLst>
                                        <p:tav tm="0">
                                          <p:val>
                                            <p:strVal val="#ppt_x"/>
                                          </p:val>
                                        </p:tav>
                                        <p:tav tm="100000">
                                          <p:val>
                                            <p:strVal val="#ppt_x"/>
                                          </p:val>
                                        </p:tav>
                                      </p:tavLst>
                                    </p:anim>
                                    <p:anim calcmode="lin" valueType="num">
                                      <p:cBhvr>
                                        <p:cTn id="643" dur="1000" fill="hold"/>
                                        <p:tgtEl>
                                          <p:spTgt spid="258"/>
                                        </p:tgtEl>
                                        <p:attrNameLst>
                                          <p:attrName>ppt_y</p:attrName>
                                        </p:attrNameLst>
                                      </p:cBhvr>
                                      <p:tavLst>
                                        <p:tav tm="0">
                                          <p:val>
                                            <p:strVal val="#ppt_y+.1"/>
                                          </p:val>
                                        </p:tav>
                                        <p:tav tm="100000">
                                          <p:val>
                                            <p:strVal val="#ppt_y"/>
                                          </p:val>
                                        </p:tav>
                                      </p:tavLst>
                                    </p:anim>
                                  </p:childTnLst>
                                </p:cTn>
                              </p:par>
                              <p:par>
                                <p:cTn id="644" presetID="42" presetClass="entr" presetSubtype="0" fill="hold" grpId="0" nodeType="withEffect">
                                  <p:stCondLst>
                                    <p:cond delay="0"/>
                                  </p:stCondLst>
                                  <p:childTnLst>
                                    <p:set>
                                      <p:cBhvr>
                                        <p:cTn id="645" dur="1" fill="hold">
                                          <p:stCondLst>
                                            <p:cond delay="0"/>
                                          </p:stCondLst>
                                        </p:cTn>
                                        <p:tgtEl>
                                          <p:spTgt spid="259"/>
                                        </p:tgtEl>
                                        <p:attrNameLst>
                                          <p:attrName>style.visibility</p:attrName>
                                        </p:attrNameLst>
                                      </p:cBhvr>
                                      <p:to>
                                        <p:strVal val="visible"/>
                                      </p:to>
                                    </p:set>
                                    <p:animEffect transition="in" filter="fade">
                                      <p:cBhvr>
                                        <p:cTn id="646" dur="1000"/>
                                        <p:tgtEl>
                                          <p:spTgt spid="259"/>
                                        </p:tgtEl>
                                      </p:cBhvr>
                                    </p:animEffect>
                                    <p:anim calcmode="lin" valueType="num">
                                      <p:cBhvr>
                                        <p:cTn id="647" dur="1000" fill="hold"/>
                                        <p:tgtEl>
                                          <p:spTgt spid="259"/>
                                        </p:tgtEl>
                                        <p:attrNameLst>
                                          <p:attrName>ppt_x</p:attrName>
                                        </p:attrNameLst>
                                      </p:cBhvr>
                                      <p:tavLst>
                                        <p:tav tm="0">
                                          <p:val>
                                            <p:strVal val="#ppt_x"/>
                                          </p:val>
                                        </p:tav>
                                        <p:tav tm="100000">
                                          <p:val>
                                            <p:strVal val="#ppt_x"/>
                                          </p:val>
                                        </p:tav>
                                      </p:tavLst>
                                    </p:anim>
                                    <p:anim calcmode="lin" valueType="num">
                                      <p:cBhvr>
                                        <p:cTn id="648" dur="1000" fill="hold"/>
                                        <p:tgtEl>
                                          <p:spTgt spid="259"/>
                                        </p:tgtEl>
                                        <p:attrNameLst>
                                          <p:attrName>ppt_y</p:attrName>
                                        </p:attrNameLst>
                                      </p:cBhvr>
                                      <p:tavLst>
                                        <p:tav tm="0">
                                          <p:val>
                                            <p:strVal val="#ppt_y+.1"/>
                                          </p:val>
                                        </p:tav>
                                        <p:tav tm="100000">
                                          <p:val>
                                            <p:strVal val="#ppt_y"/>
                                          </p:val>
                                        </p:tav>
                                      </p:tavLst>
                                    </p:anim>
                                  </p:childTnLst>
                                </p:cTn>
                              </p:par>
                              <p:par>
                                <p:cTn id="649" presetID="42" presetClass="entr" presetSubtype="0" fill="hold" grpId="0" nodeType="withEffect">
                                  <p:stCondLst>
                                    <p:cond delay="0"/>
                                  </p:stCondLst>
                                  <p:childTnLst>
                                    <p:set>
                                      <p:cBhvr>
                                        <p:cTn id="650" dur="1" fill="hold">
                                          <p:stCondLst>
                                            <p:cond delay="0"/>
                                          </p:stCondLst>
                                        </p:cTn>
                                        <p:tgtEl>
                                          <p:spTgt spid="260"/>
                                        </p:tgtEl>
                                        <p:attrNameLst>
                                          <p:attrName>style.visibility</p:attrName>
                                        </p:attrNameLst>
                                      </p:cBhvr>
                                      <p:to>
                                        <p:strVal val="visible"/>
                                      </p:to>
                                    </p:set>
                                    <p:animEffect transition="in" filter="fade">
                                      <p:cBhvr>
                                        <p:cTn id="651" dur="1000"/>
                                        <p:tgtEl>
                                          <p:spTgt spid="260"/>
                                        </p:tgtEl>
                                      </p:cBhvr>
                                    </p:animEffect>
                                    <p:anim calcmode="lin" valueType="num">
                                      <p:cBhvr>
                                        <p:cTn id="652" dur="1000" fill="hold"/>
                                        <p:tgtEl>
                                          <p:spTgt spid="260"/>
                                        </p:tgtEl>
                                        <p:attrNameLst>
                                          <p:attrName>ppt_x</p:attrName>
                                        </p:attrNameLst>
                                      </p:cBhvr>
                                      <p:tavLst>
                                        <p:tav tm="0">
                                          <p:val>
                                            <p:strVal val="#ppt_x"/>
                                          </p:val>
                                        </p:tav>
                                        <p:tav tm="100000">
                                          <p:val>
                                            <p:strVal val="#ppt_x"/>
                                          </p:val>
                                        </p:tav>
                                      </p:tavLst>
                                    </p:anim>
                                    <p:anim calcmode="lin" valueType="num">
                                      <p:cBhvr>
                                        <p:cTn id="653" dur="1000" fill="hold"/>
                                        <p:tgtEl>
                                          <p:spTgt spid="260"/>
                                        </p:tgtEl>
                                        <p:attrNameLst>
                                          <p:attrName>ppt_y</p:attrName>
                                        </p:attrNameLst>
                                      </p:cBhvr>
                                      <p:tavLst>
                                        <p:tav tm="0">
                                          <p:val>
                                            <p:strVal val="#ppt_y+.1"/>
                                          </p:val>
                                        </p:tav>
                                        <p:tav tm="100000">
                                          <p:val>
                                            <p:strVal val="#ppt_y"/>
                                          </p:val>
                                        </p:tav>
                                      </p:tavLst>
                                    </p:anim>
                                  </p:childTnLst>
                                </p:cTn>
                              </p:par>
                              <p:par>
                                <p:cTn id="654" presetID="42" presetClass="entr" presetSubtype="0" fill="hold" grpId="0" nodeType="withEffect">
                                  <p:stCondLst>
                                    <p:cond delay="0"/>
                                  </p:stCondLst>
                                  <p:childTnLst>
                                    <p:set>
                                      <p:cBhvr>
                                        <p:cTn id="655" dur="1" fill="hold">
                                          <p:stCondLst>
                                            <p:cond delay="0"/>
                                          </p:stCondLst>
                                        </p:cTn>
                                        <p:tgtEl>
                                          <p:spTgt spid="261"/>
                                        </p:tgtEl>
                                        <p:attrNameLst>
                                          <p:attrName>style.visibility</p:attrName>
                                        </p:attrNameLst>
                                      </p:cBhvr>
                                      <p:to>
                                        <p:strVal val="visible"/>
                                      </p:to>
                                    </p:set>
                                    <p:animEffect transition="in" filter="fade">
                                      <p:cBhvr>
                                        <p:cTn id="656" dur="1000"/>
                                        <p:tgtEl>
                                          <p:spTgt spid="261"/>
                                        </p:tgtEl>
                                      </p:cBhvr>
                                    </p:animEffect>
                                    <p:anim calcmode="lin" valueType="num">
                                      <p:cBhvr>
                                        <p:cTn id="657" dur="1000" fill="hold"/>
                                        <p:tgtEl>
                                          <p:spTgt spid="261"/>
                                        </p:tgtEl>
                                        <p:attrNameLst>
                                          <p:attrName>ppt_x</p:attrName>
                                        </p:attrNameLst>
                                      </p:cBhvr>
                                      <p:tavLst>
                                        <p:tav tm="0">
                                          <p:val>
                                            <p:strVal val="#ppt_x"/>
                                          </p:val>
                                        </p:tav>
                                        <p:tav tm="100000">
                                          <p:val>
                                            <p:strVal val="#ppt_x"/>
                                          </p:val>
                                        </p:tav>
                                      </p:tavLst>
                                    </p:anim>
                                    <p:anim calcmode="lin" valueType="num">
                                      <p:cBhvr>
                                        <p:cTn id="658" dur="1000" fill="hold"/>
                                        <p:tgtEl>
                                          <p:spTgt spid="261"/>
                                        </p:tgtEl>
                                        <p:attrNameLst>
                                          <p:attrName>ppt_y</p:attrName>
                                        </p:attrNameLst>
                                      </p:cBhvr>
                                      <p:tavLst>
                                        <p:tav tm="0">
                                          <p:val>
                                            <p:strVal val="#ppt_y+.1"/>
                                          </p:val>
                                        </p:tav>
                                        <p:tav tm="100000">
                                          <p:val>
                                            <p:strVal val="#ppt_y"/>
                                          </p:val>
                                        </p:tav>
                                      </p:tavLst>
                                    </p:anim>
                                  </p:childTnLst>
                                </p:cTn>
                              </p:par>
                              <p:par>
                                <p:cTn id="659" presetID="42" presetClass="entr" presetSubtype="0" fill="hold" grpId="0" nodeType="withEffect">
                                  <p:stCondLst>
                                    <p:cond delay="0"/>
                                  </p:stCondLst>
                                  <p:childTnLst>
                                    <p:set>
                                      <p:cBhvr>
                                        <p:cTn id="660" dur="1" fill="hold">
                                          <p:stCondLst>
                                            <p:cond delay="0"/>
                                          </p:stCondLst>
                                        </p:cTn>
                                        <p:tgtEl>
                                          <p:spTgt spid="262"/>
                                        </p:tgtEl>
                                        <p:attrNameLst>
                                          <p:attrName>style.visibility</p:attrName>
                                        </p:attrNameLst>
                                      </p:cBhvr>
                                      <p:to>
                                        <p:strVal val="visible"/>
                                      </p:to>
                                    </p:set>
                                    <p:animEffect transition="in" filter="fade">
                                      <p:cBhvr>
                                        <p:cTn id="661" dur="1000"/>
                                        <p:tgtEl>
                                          <p:spTgt spid="262"/>
                                        </p:tgtEl>
                                      </p:cBhvr>
                                    </p:animEffect>
                                    <p:anim calcmode="lin" valueType="num">
                                      <p:cBhvr>
                                        <p:cTn id="662" dur="1000" fill="hold"/>
                                        <p:tgtEl>
                                          <p:spTgt spid="262"/>
                                        </p:tgtEl>
                                        <p:attrNameLst>
                                          <p:attrName>ppt_x</p:attrName>
                                        </p:attrNameLst>
                                      </p:cBhvr>
                                      <p:tavLst>
                                        <p:tav tm="0">
                                          <p:val>
                                            <p:strVal val="#ppt_x"/>
                                          </p:val>
                                        </p:tav>
                                        <p:tav tm="100000">
                                          <p:val>
                                            <p:strVal val="#ppt_x"/>
                                          </p:val>
                                        </p:tav>
                                      </p:tavLst>
                                    </p:anim>
                                    <p:anim calcmode="lin" valueType="num">
                                      <p:cBhvr>
                                        <p:cTn id="663" dur="1000" fill="hold"/>
                                        <p:tgtEl>
                                          <p:spTgt spid="262"/>
                                        </p:tgtEl>
                                        <p:attrNameLst>
                                          <p:attrName>ppt_y</p:attrName>
                                        </p:attrNameLst>
                                      </p:cBhvr>
                                      <p:tavLst>
                                        <p:tav tm="0">
                                          <p:val>
                                            <p:strVal val="#ppt_y+.1"/>
                                          </p:val>
                                        </p:tav>
                                        <p:tav tm="100000">
                                          <p:val>
                                            <p:strVal val="#ppt_y"/>
                                          </p:val>
                                        </p:tav>
                                      </p:tavLst>
                                    </p:anim>
                                  </p:childTnLst>
                                </p:cTn>
                              </p:par>
                              <p:par>
                                <p:cTn id="664" presetID="42" presetClass="entr" presetSubtype="0" fill="hold" grpId="0" nodeType="withEffect">
                                  <p:stCondLst>
                                    <p:cond delay="0"/>
                                  </p:stCondLst>
                                  <p:childTnLst>
                                    <p:set>
                                      <p:cBhvr>
                                        <p:cTn id="665" dur="1" fill="hold">
                                          <p:stCondLst>
                                            <p:cond delay="0"/>
                                          </p:stCondLst>
                                        </p:cTn>
                                        <p:tgtEl>
                                          <p:spTgt spid="263"/>
                                        </p:tgtEl>
                                        <p:attrNameLst>
                                          <p:attrName>style.visibility</p:attrName>
                                        </p:attrNameLst>
                                      </p:cBhvr>
                                      <p:to>
                                        <p:strVal val="visible"/>
                                      </p:to>
                                    </p:set>
                                    <p:animEffect transition="in" filter="fade">
                                      <p:cBhvr>
                                        <p:cTn id="666" dur="1000"/>
                                        <p:tgtEl>
                                          <p:spTgt spid="263"/>
                                        </p:tgtEl>
                                      </p:cBhvr>
                                    </p:animEffect>
                                    <p:anim calcmode="lin" valueType="num">
                                      <p:cBhvr>
                                        <p:cTn id="667" dur="1000" fill="hold"/>
                                        <p:tgtEl>
                                          <p:spTgt spid="263"/>
                                        </p:tgtEl>
                                        <p:attrNameLst>
                                          <p:attrName>ppt_x</p:attrName>
                                        </p:attrNameLst>
                                      </p:cBhvr>
                                      <p:tavLst>
                                        <p:tav tm="0">
                                          <p:val>
                                            <p:strVal val="#ppt_x"/>
                                          </p:val>
                                        </p:tav>
                                        <p:tav tm="100000">
                                          <p:val>
                                            <p:strVal val="#ppt_x"/>
                                          </p:val>
                                        </p:tav>
                                      </p:tavLst>
                                    </p:anim>
                                    <p:anim calcmode="lin" valueType="num">
                                      <p:cBhvr>
                                        <p:cTn id="668" dur="1000" fill="hold"/>
                                        <p:tgtEl>
                                          <p:spTgt spid="263"/>
                                        </p:tgtEl>
                                        <p:attrNameLst>
                                          <p:attrName>ppt_y</p:attrName>
                                        </p:attrNameLst>
                                      </p:cBhvr>
                                      <p:tavLst>
                                        <p:tav tm="0">
                                          <p:val>
                                            <p:strVal val="#ppt_y+.1"/>
                                          </p:val>
                                        </p:tav>
                                        <p:tav tm="100000">
                                          <p:val>
                                            <p:strVal val="#ppt_y"/>
                                          </p:val>
                                        </p:tav>
                                      </p:tavLst>
                                    </p:anim>
                                  </p:childTnLst>
                                </p:cTn>
                              </p:par>
                              <p:par>
                                <p:cTn id="669" presetID="42" presetClass="entr" presetSubtype="0" fill="hold" grpId="0" nodeType="withEffect">
                                  <p:stCondLst>
                                    <p:cond delay="0"/>
                                  </p:stCondLst>
                                  <p:childTnLst>
                                    <p:set>
                                      <p:cBhvr>
                                        <p:cTn id="670" dur="1" fill="hold">
                                          <p:stCondLst>
                                            <p:cond delay="0"/>
                                          </p:stCondLst>
                                        </p:cTn>
                                        <p:tgtEl>
                                          <p:spTgt spid="264"/>
                                        </p:tgtEl>
                                        <p:attrNameLst>
                                          <p:attrName>style.visibility</p:attrName>
                                        </p:attrNameLst>
                                      </p:cBhvr>
                                      <p:to>
                                        <p:strVal val="visible"/>
                                      </p:to>
                                    </p:set>
                                    <p:animEffect transition="in" filter="fade">
                                      <p:cBhvr>
                                        <p:cTn id="671" dur="1000"/>
                                        <p:tgtEl>
                                          <p:spTgt spid="264"/>
                                        </p:tgtEl>
                                      </p:cBhvr>
                                    </p:animEffect>
                                    <p:anim calcmode="lin" valueType="num">
                                      <p:cBhvr>
                                        <p:cTn id="672" dur="1000" fill="hold"/>
                                        <p:tgtEl>
                                          <p:spTgt spid="264"/>
                                        </p:tgtEl>
                                        <p:attrNameLst>
                                          <p:attrName>ppt_x</p:attrName>
                                        </p:attrNameLst>
                                      </p:cBhvr>
                                      <p:tavLst>
                                        <p:tav tm="0">
                                          <p:val>
                                            <p:strVal val="#ppt_x"/>
                                          </p:val>
                                        </p:tav>
                                        <p:tav tm="100000">
                                          <p:val>
                                            <p:strVal val="#ppt_x"/>
                                          </p:val>
                                        </p:tav>
                                      </p:tavLst>
                                    </p:anim>
                                    <p:anim calcmode="lin" valueType="num">
                                      <p:cBhvr>
                                        <p:cTn id="673" dur="1000" fill="hold"/>
                                        <p:tgtEl>
                                          <p:spTgt spid="264"/>
                                        </p:tgtEl>
                                        <p:attrNameLst>
                                          <p:attrName>ppt_y</p:attrName>
                                        </p:attrNameLst>
                                      </p:cBhvr>
                                      <p:tavLst>
                                        <p:tav tm="0">
                                          <p:val>
                                            <p:strVal val="#ppt_y+.1"/>
                                          </p:val>
                                        </p:tav>
                                        <p:tav tm="100000">
                                          <p:val>
                                            <p:strVal val="#ppt_y"/>
                                          </p:val>
                                        </p:tav>
                                      </p:tavLst>
                                    </p:anim>
                                  </p:childTnLst>
                                </p:cTn>
                              </p:par>
                              <p:par>
                                <p:cTn id="674" presetID="42" presetClass="entr" presetSubtype="0" fill="hold" grpId="0" nodeType="withEffect">
                                  <p:stCondLst>
                                    <p:cond delay="0"/>
                                  </p:stCondLst>
                                  <p:childTnLst>
                                    <p:set>
                                      <p:cBhvr>
                                        <p:cTn id="675" dur="1" fill="hold">
                                          <p:stCondLst>
                                            <p:cond delay="0"/>
                                          </p:stCondLst>
                                        </p:cTn>
                                        <p:tgtEl>
                                          <p:spTgt spid="265"/>
                                        </p:tgtEl>
                                        <p:attrNameLst>
                                          <p:attrName>style.visibility</p:attrName>
                                        </p:attrNameLst>
                                      </p:cBhvr>
                                      <p:to>
                                        <p:strVal val="visible"/>
                                      </p:to>
                                    </p:set>
                                    <p:animEffect transition="in" filter="fade">
                                      <p:cBhvr>
                                        <p:cTn id="676" dur="1000"/>
                                        <p:tgtEl>
                                          <p:spTgt spid="265"/>
                                        </p:tgtEl>
                                      </p:cBhvr>
                                    </p:animEffect>
                                    <p:anim calcmode="lin" valueType="num">
                                      <p:cBhvr>
                                        <p:cTn id="677" dur="1000" fill="hold"/>
                                        <p:tgtEl>
                                          <p:spTgt spid="265"/>
                                        </p:tgtEl>
                                        <p:attrNameLst>
                                          <p:attrName>ppt_x</p:attrName>
                                        </p:attrNameLst>
                                      </p:cBhvr>
                                      <p:tavLst>
                                        <p:tav tm="0">
                                          <p:val>
                                            <p:strVal val="#ppt_x"/>
                                          </p:val>
                                        </p:tav>
                                        <p:tav tm="100000">
                                          <p:val>
                                            <p:strVal val="#ppt_x"/>
                                          </p:val>
                                        </p:tav>
                                      </p:tavLst>
                                    </p:anim>
                                    <p:anim calcmode="lin" valueType="num">
                                      <p:cBhvr>
                                        <p:cTn id="678" dur="1000" fill="hold"/>
                                        <p:tgtEl>
                                          <p:spTgt spid="265"/>
                                        </p:tgtEl>
                                        <p:attrNameLst>
                                          <p:attrName>ppt_y</p:attrName>
                                        </p:attrNameLst>
                                      </p:cBhvr>
                                      <p:tavLst>
                                        <p:tav tm="0">
                                          <p:val>
                                            <p:strVal val="#ppt_y+.1"/>
                                          </p:val>
                                        </p:tav>
                                        <p:tav tm="100000">
                                          <p:val>
                                            <p:strVal val="#ppt_y"/>
                                          </p:val>
                                        </p:tav>
                                      </p:tavLst>
                                    </p:anim>
                                  </p:childTnLst>
                                </p:cTn>
                              </p:par>
                              <p:par>
                                <p:cTn id="679" presetID="42" presetClass="entr" presetSubtype="0" fill="hold" grpId="0" nodeType="withEffect">
                                  <p:stCondLst>
                                    <p:cond delay="0"/>
                                  </p:stCondLst>
                                  <p:childTnLst>
                                    <p:set>
                                      <p:cBhvr>
                                        <p:cTn id="680" dur="1" fill="hold">
                                          <p:stCondLst>
                                            <p:cond delay="0"/>
                                          </p:stCondLst>
                                        </p:cTn>
                                        <p:tgtEl>
                                          <p:spTgt spid="266"/>
                                        </p:tgtEl>
                                        <p:attrNameLst>
                                          <p:attrName>style.visibility</p:attrName>
                                        </p:attrNameLst>
                                      </p:cBhvr>
                                      <p:to>
                                        <p:strVal val="visible"/>
                                      </p:to>
                                    </p:set>
                                    <p:animEffect transition="in" filter="fade">
                                      <p:cBhvr>
                                        <p:cTn id="681" dur="1000"/>
                                        <p:tgtEl>
                                          <p:spTgt spid="266"/>
                                        </p:tgtEl>
                                      </p:cBhvr>
                                    </p:animEffect>
                                    <p:anim calcmode="lin" valueType="num">
                                      <p:cBhvr>
                                        <p:cTn id="682" dur="1000" fill="hold"/>
                                        <p:tgtEl>
                                          <p:spTgt spid="266"/>
                                        </p:tgtEl>
                                        <p:attrNameLst>
                                          <p:attrName>ppt_x</p:attrName>
                                        </p:attrNameLst>
                                      </p:cBhvr>
                                      <p:tavLst>
                                        <p:tav tm="0">
                                          <p:val>
                                            <p:strVal val="#ppt_x"/>
                                          </p:val>
                                        </p:tav>
                                        <p:tav tm="100000">
                                          <p:val>
                                            <p:strVal val="#ppt_x"/>
                                          </p:val>
                                        </p:tav>
                                      </p:tavLst>
                                    </p:anim>
                                    <p:anim calcmode="lin" valueType="num">
                                      <p:cBhvr>
                                        <p:cTn id="683" dur="1000" fill="hold"/>
                                        <p:tgtEl>
                                          <p:spTgt spid="266"/>
                                        </p:tgtEl>
                                        <p:attrNameLst>
                                          <p:attrName>ppt_y</p:attrName>
                                        </p:attrNameLst>
                                      </p:cBhvr>
                                      <p:tavLst>
                                        <p:tav tm="0">
                                          <p:val>
                                            <p:strVal val="#ppt_y+.1"/>
                                          </p:val>
                                        </p:tav>
                                        <p:tav tm="100000">
                                          <p:val>
                                            <p:strVal val="#ppt_y"/>
                                          </p:val>
                                        </p:tav>
                                      </p:tavLst>
                                    </p:anim>
                                  </p:childTnLst>
                                </p:cTn>
                              </p:par>
                              <p:par>
                                <p:cTn id="684" presetID="42" presetClass="entr" presetSubtype="0" fill="hold" grpId="0" nodeType="withEffect">
                                  <p:stCondLst>
                                    <p:cond delay="0"/>
                                  </p:stCondLst>
                                  <p:childTnLst>
                                    <p:set>
                                      <p:cBhvr>
                                        <p:cTn id="685" dur="1" fill="hold">
                                          <p:stCondLst>
                                            <p:cond delay="0"/>
                                          </p:stCondLst>
                                        </p:cTn>
                                        <p:tgtEl>
                                          <p:spTgt spid="267"/>
                                        </p:tgtEl>
                                        <p:attrNameLst>
                                          <p:attrName>style.visibility</p:attrName>
                                        </p:attrNameLst>
                                      </p:cBhvr>
                                      <p:to>
                                        <p:strVal val="visible"/>
                                      </p:to>
                                    </p:set>
                                    <p:animEffect transition="in" filter="fade">
                                      <p:cBhvr>
                                        <p:cTn id="686" dur="1000"/>
                                        <p:tgtEl>
                                          <p:spTgt spid="267"/>
                                        </p:tgtEl>
                                      </p:cBhvr>
                                    </p:animEffect>
                                    <p:anim calcmode="lin" valueType="num">
                                      <p:cBhvr>
                                        <p:cTn id="687" dur="1000" fill="hold"/>
                                        <p:tgtEl>
                                          <p:spTgt spid="267"/>
                                        </p:tgtEl>
                                        <p:attrNameLst>
                                          <p:attrName>ppt_x</p:attrName>
                                        </p:attrNameLst>
                                      </p:cBhvr>
                                      <p:tavLst>
                                        <p:tav tm="0">
                                          <p:val>
                                            <p:strVal val="#ppt_x"/>
                                          </p:val>
                                        </p:tav>
                                        <p:tav tm="100000">
                                          <p:val>
                                            <p:strVal val="#ppt_x"/>
                                          </p:val>
                                        </p:tav>
                                      </p:tavLst>
                                    </p:anim>
                                    <p:anim calcmode="lin" valueType="num">
                                      <p:cBhvr>
                                        <p:cTn id="688" dur="1000" fill="hold"/>
                                        <p:tgtEl>
                                          <p:spTgt spid="267"/>
                                        </p:tgtEl>
                                        <p:attrNameLst>
                                          <p:attrName>ppt_y</p:attrName>
                                        </p:attrNameLst>
                                      </p:cBhvr>
                                      <p:tavLst>
                                        <p:tav tm="0">
                                          <p:val>
                                            <p:strVal val="#ppt_y+.1"/>
                                          </p:val>
                                        </p:tav>
                                        <p:tav tm="100000">
                                          <p:val>
                                            <p:strVal val="#ppt_y"/>
                                          </p:val>
                                        </p:tav>
                                      </p:tavLst>
                                    </p:anim>
                                  </p:childTnLst>
                                </p:cTn>
                              </p:par>
                              <p:par>
                                <p:cTn id="689" presetID="42" presetClass="entr" presetSubtype="0" fill="hold" grpId="0" nodeType="withEffect">
                                  <p:stCondLst>
                                    <p:cond delay="0"/>
                                  </p:stCondLst>
                                  <p:childTnLst>
                                    <p:set>
                                      <p:cBhvr>
                                        <p:cTn id="690" dur="1" fill="hold">
                                          <p:stCondLst>
                                            <p:cond delay="0"/>
                                          </p:stCondLst>
                                        </p:cTn>
                                        <p:tgtEl>
                                          <p:spTgt spid="268"/>
                                        </p:tgtEl>
                                        <p:attrNameLst>
                                          <p:attrName>style.visibility</p:attrName>
                                        </p:attrNameLst>
                                      </p:cBhvr>
                                      <p:to>
                                        <p:strVal val="visible"/>
                                      </p:to>
                                    </p:set>
                                    <p:animEffect transition="in" filter="fade">
                                      <p:cBhvr>
                                        <p:cTn id="691" dur="1000"/>
                                        <p:tgtEl>
                                          <p:spTgt spid="268"/>
                                        </p:tgtEl>
                                      </p:cBhvr>
                                    </p:animEffect>
                                    <p:anim calcmode="lin" valueType="num">
                                      <p:cBhvr>
                                        <p:cTn id="692" dur="1000" fill="hold"/>
                                        <p:tgtEl>
                                          <p:spTgt spid="268"/>
                                        </p:tgtEl>
                                        <p:attrNameLst>
                                          <p:attrName>ppt_x</p:attrName>
                                        </p:attrNameLst>
                                      </p:cBhvr>
                                      <p:tavLst>
                                        <p:tav tm="0">
                                          <p:val>
                                            <p:strVal val="#ppt_x"/>
                                          </p:val>
                                        </p:tav>
                                        <p:tav tm="100000">
                                          <p:val>
                                            <p:strVal val="#ppt_x"/>
                                          </p:val>
                                        </p:tav>
                                      </p:tavLst>
                                    </p:anim>
                                    <p:anim calcmode="lin" valueType="num">
                                      <p:cBhvr>
                                        <p:cTn id="693" dur="1000" fill="hold"/>
                                        <p:tgtEl>
                                          <p:spTgt spid="268"/>
                                        </p:tgtEl>
                                        <p:attrNameLst>
                                          <p:attrName>ppt_y</p:attrName>
                                        </p:attrNameLst>
                                      </p:cBhvr>
                                      <p:tavLst>
                                        <p:tav tm="0">
                                          <p:val>
                                            <p:strVal val="#ppt_y+.1"/>
                                          </p:val>
                                        </p:tav>
                                        <p:tav tm="100000">
                                          <p:val>
                                            <p:strVal val="#ppt_y"/>
                                          </p:val>
                                        </p:tav>
                                      </p:tavLst>
                                    </p:anim>
                                  </p:childTnLst>
                                </p:cTn>
                              </p:par>
                              <p:par>
                                <p:cTn id="694" presetID="42" presetClass="entr" presetSubtype="0" fill="hold" grpId="0" nodeType="withEffect">
                                  <p:stCondLst>
                                    <p:cond delay="0"/>
                                  </p:stCondLst>
                                  <p:childTnLst>
                                    <p:set>
                                      <p:cBhvr>
                                        <p:cTn id="695" dur="1" fill="hold">
                                          <p:stCondLst>
                                            <p:cond delay="0"/>
                                          </p:stCondLst>
                                        </p:cTn>
                                        <p:tgtEl>
                                          <p:spTgt spid="269"/>
                                        </p:tgtEl>
                                        <p:attrNameLst>
                                          <p:attrName>style.visibility</p:attrName>
                                        </p:attrNameLst>
                                      </p:cBhvr>
                                      <p:to>
                                        <p:strVal val="visible"/>
                                      </p:to>
                                    </p:set>
                                    <p:animEffect transition="in" filter="fade">
                                      <p:cBhvr>
                                        <p:cTn id="696" dur="1000"/>
                                        <p:tgtEl>
                                          <p:spTgt spid="269"/>
                                        </p:tgtEl>
                                      </p:cBhvr>
                                    </p:animEffect>
                                    <p:anim calcmode="lin" valueType="num">
                                      <p:cBhvr>
                                        <p:cTn id="697" dur="1000" fill="hold"/>
                                        <p:tgtEl>
                                          <p:spTgt spid="269"/>
                                        </p:tgtEl>
                                        <p:attrNameLst>
                                          <p:attrName>ppt_x</p:attrName>
                                        </p:attrNameLst>
                                      </p:cBhvr>
                                      <p:tavLst>
                                        <p:tav tm="0">
                                          <p:val>
                                            <p:strVal val="#ppt_x"/>
                                          </p:val>
                                        </p:tav>
                                        <p:tav tm="100000">
                                          <p:val>
                                            <p:strVal val="#ppt_x"/>
                                          </p:val>
                                        </p:tav>
                                      </p:tavLst>
                                    </p:anim>
                                    <p:anim calcmode="lin" valueType="num">
                                      <p:cBhvr>
                                        <p:cTn id="698" dur="1000" fill="hold"/>
                                        <p:tgtEl>
                                          <p:spTgt spid="269"/>
                                        </p:tgtEl>
                                        <p:attrNameLst>
                                          <p:attrName>ppt_y</p:attrName>
                                        </p:attrNameLst>
                                      </p:cBhvr>
                                      <p:tavLst>
                                        <p:tav tm="0">
                                          <p:val>
                                            <p:strVal val="#ppt_y+.1"/>
                                          </p:val>
                                        </p:tav>
                                        <p:tav tm="100000">
                                          <p:val>
                                            <p:strVal val="#ppt_y"/>
                                          </p:val>
                                        </p:tav>
                                      </p:tavLst>
                                    </p:anim>
                                  </p:childTnLst>
                                </p:cTn>
                              </p:par>
                              <p:par>
                                <p:cTn id="699" presetID="42" presetClass="entr" presetSubtype="0" fill="hold" grpId="0" nodeType="withEffect">
                                  <p:stCondLst>
                                    <p:cond delay="0"/>
                                  </p:stCondLst>
                                  <p:childTnLst>
                                    <p:set>
                                      <p:cBhvr>
                                        <p:cTn id="700" dur="1" fill="hold">
                                          <p:stCondLst>
                                            <p:cond delay="0"/>
                                          </p:stCondLst>
                                        </p:cTn>
                                        <p:tgtEl>
                                          <p:spTgt spid="270"/>
                                        </p:tgtEl>
                                        <p:attrNameLst>
                                          <p:attrName>style.visibility</p:attrName>
                                        </p:attrNameLst>
                                      </p:cBhvr>
                                      <p:to>
                                        <p:strVal val="visible"/>
                                      </p:to>
                                    </p:set>
                                    <p:animEffect transition="in" filter="fade">
                                      <p:cBhvr>
                                        <p:cTn id="701" dur="1000"/>
                                        <p:tgtEl>
                                          <p:spTgt spid="270"/>
                                        </p:tgtEl>
                                      </p:cBhvr>
                                    </p:animEffect>
                                    <p:anim calcmode="lin" valueType="num">
                                      <p:cBhvr>
                                        <p:cTn id="702" dur="1000" fill="hold"/>
                                        <p:tgtEl>
                                          <p:spTgt spid="270"/>
                                        </p:tgtEl>
                                        <p:attrNameLst>
                                          <p:attrName>ppt_x</p:attrName>
                                        </p:attrNameLst>
                                      </p:cBhvr>
                                      <p:tavLst>
                                        <p:tav tm="0">
                                          <p:val>
                                            <p:strVal val="#ppt_x"/>
                                          </p:val>
                                        </p:tav>
                                        <p:tav tm="100000">
                                          <p:val>
                                            <p:strVal val="#ppt_x"/>
                                          </p:val>
                                        </p:tav>
                                      </p:tavLst>
                                    </p:anim>
                                    <p:anim calcmode="lin" valueType="num">
                                      <p:cBhvr>
                                        <p:cTn id="703" dur="1000" fill="hold"/>
                                        <p:tgtEl>
                                          <p:spTgt spid="270"/>
                                        </p:tgtEl>
                                        <p:attrNameLst>
                                          <p:attrName>ppt_y</p:attrName>
                                        </p:attrNameLst>
                                      </p:cBhvr>
                                      <p:tavLst>
                                        <p:tav tm="0">
                                          <p:val>
                                            <p:strVal val="#ppt_y+.1"/>
                                          </p:val>
                                        </p:tav>
                                        <p:tav tm="100000">
                                          <p:val>
                                            <p:strVal val="#ppt_y"/>
                                          </p:val>
                                        </p:tav>
                                      </p:tavLst>
                                    </p:anim>
                                  </p:childTnLst>
                                </p:cTn>
                              </p:par>
                              <p:par>
                                <p:cTn id="704" presetID="42" presetClass="entr" presetSubtype="0" fill="hold" nodeType="withEffect">
                                  <p:stCondLst>
                                    <p:cond delay="0"/>
                                  </p:stCondLst>
                                  <p:childTnLst>
                                    <p:set>
                                      <p:cBhvr>
                                        <p:cTn id="705" dur="1" fill="hold">
                                          <p:stCondLst>
                                            <p:cond delay="0"/>
                                          </p:stCondLst>
                                        </p:cTn>
                                        <p:tgtEl>
                                          <p:spTgt spid="271"/>
                                        </p:tgtEl>
                                        <p:attrNameLst>
                                          <p:attrName>style.visibility</p:attrName>
                                        </p:attrNameLst>
                                      </p:cBhvr>
                                      <p:to>
                                        <p:strVal val="visible"/>
                                      </p:to>
                                    </p:set>
                                    <p:animEffect transition="in" filter="fade">
                                      <p:cBhvr>
                                        <p:cTn id="706" dur="1000"/>
                                        <p:tgtEl>
                                          <p:spTgt spid="271"/>
                                        </p:tgtEl>
                                      </p:cBhvr>
                                    </p:animEffect>
                                    <p:anim calcmode="lin" valueType="num">
                                      <p:cBhvr>
                                        <p:cTn id="707" dur="1000" fill="hold"/>
                                        <p:tgtEl>
                                          <p:spTgt spid="271"/>
                                        </p:tgtEl>
                                        <p:attrNameLst>
                                          <p:attrName>ppt_x</p:attrName>
                                        </p:attrNameLst>
                                      </p:cBhvr>
                                      <p:tavLst>
                                        <p:tav tm="0">
                                          <p:val>
                                            <p:strVal val="#ppt_x"/>
                                          </p:val>
                                        </p:tav>
                                        <p:tav tm="100000">
                                          <p:val>
                                            <p:strVal val="#ppt_x"/>
                                          </p:val>
                                        </p:tav>
                                      </p:tavLst>
                                    </p:anim>
                                    <p:anim calcmode="lin" valueType="num">
                                      <p:cBhvr>
                                        <p:cTn id="708" dur="1000" fill="hold"/>
                                        <p:tgtEl>
                                          <p:spTgt spid="271"/>
                                        </p:tgtEl>
                                        <p:attrNameLst>
                                          <p:attrName>ppt_y</p:attrName>
                                        </p:attrNameLst>
                                      </p:cBhvr>
                                      <p:tavLst>
                                        <p:tav tm="0">
                                          <p:val>
                                            <p:strVal val="#ppt_y+.1"/>
                                          </p:val>
                                        </p:tav>
                                        <p:tav tm="100000">
                                          <p:val>
                                            <p:strVal val="#ppt_y"/>
                                          </p:val>
                                        </p:tav>
                                      </p:tavLst>
                                    </p:anim>
                                  </p:childTnLst>
                                </p:cTn>
                              </p:par>
                              <p:par>
                                <p:cTn id="709" presetID="42" presetClass="entr" presetSubtype="0" fill="hold" grpId="0" nodeType="withEffect">
                                  <p:stCondLst>
                                    <p:cond delay="0"/>
                                  </p:stCondLst>
                                  <p:childTnLst>
                                    <p:set>
                                      <p:cBhvr>
                                        <p:cTn id="710" dur="1" fill="hold">
                                          <p:stCondLst>
                                            <p:cond delay="0"/>
                                          </p:stCondLst>
                                        </p:cTn>
                                        <p:tgtEl>
                                          <p:spTgt spid="272"/>
                                        </p:tgtEl>
                                        <p:attrNameLst>
                                          <p:attrName>style.visibility</p:attrName>
                                        </p:attrNameLst>
                                      </p:cBhvr>
                                      <p:to>
                                        <p:strVal val="visible"/>
                                      </p:to>
                                    </p:set>
                                    <p:animEffect transition="in" filter="fade">
                                      <p:cBhvr>
                                        <p:cTn id="711" dur="1000"/>
                                        <p:tgtEl>
                                          <p:spTgt spid="272"/>
                                        </p:tgtEl>
                                      </p:cBhvr>
                                    </p:animEffect>
                                    <p:anim calcmode="lin" valueType="num">
                                      <p:cBhvr>
                                        <p:cTn id="712" dur="1000" fill="hold"/>
                                        <p:tgtEl>
                                          <p:spTgt spid="272"/>
                                        </p:tgtEl>
                                        <p:attrNameLst>
                                          <p:attrName>ppt_x</p:attrName>
                                        </p:attrNameLst>
                                      </p:cBhvr>
                                      <p:tavLst>
                                        <p:tav tm="0">
                                          <p:val>
                                            <p:strVal val="#ppt_x"/>
                                          </p:val>
                                        </p:tav>
                                        <p:tav tm="100000">
                                          <p:val>
                                            <p:strVal val="#ppt_x"/>
                                          </p:val>
                                        </p:tav>
                                      </p:tavLst>
                                    </p:anim>
                                    <p:anim calcmode="lin" valueType="num">
                                      <p:cBhvr>
                                        <p:cTn id="713" dur="1000" fill="hold"/>
                                        <p:tgtEl>
                                          <p:spTgt spid="272"/>
                                        </p:tgtEl>
                                        <p:attrNameLst>
                                          <p:attrName>ppt_y</p:attrName>
                                        </p:attrNameLst>
                                      </p:cBhvr>
                                      <p:tavLst>
                                        <p:tav tm="0">
                                          <p:val>
                                            <p:strVal val="#ppt_y+.1"/>
                                          </p:val>
                                        </p:tav>
                                        <p:tav tm="100000">
                                          <p:val>
                                            <p:strVal val="#ppt_y"/>
                                          </p:val>
                                        </p:tav>
                                      </p:tavLst>
                                    </p:anim>
                                  </p:childTnLst>
                                </p:cTn>
                              </p:par>
                              <p:par>
                                <p:cTn id="714" presetID="42" presetClass="entr" presetSubtype="0" fill="hold" grpId="0" nodeType="withEffect">
                                  <p:stCondLst>
                                    <p:cond delay="0"/>
                                  </p:stCondLst>
                                  <p:childTnLst>
                                    <p:set>
                                      <p:cBhvr>
                                        <p:cTn id="715" dur="1" fill="hold">
                                          <p:stCondLst>
                                            <p:cond delay="0"/>
                                          </p:stCondLst>
                                        </p:cTn>
                                        <p:tgtEl>
                                          <p:spTgt spid="273"/>
                                        </p:tgtEl>
                                        <p:attrNameLst>
                                          <p:attrName>style.visibility</p:attrName>
                                        </p:attrNameLst>
                                      </p:cBhvr>
                                      <p:to>
                                        <p:strVal val="visible"/>
                                      </p:to>
                                    </p:set>
                                    <p:animEffect transition="in" filter="fade">
                                      <p:cBhvr>
                                        <p:cTn id="716" dur="1000"/>
                                        <p:tgtEl>
                                          <p:spTgt spid="273"/>
                                        </p:tgtEl>
                                      </p:cBhvr>
                                    </p:animEffect>
                                    <p:anim calcmode="lin" valueType="num">
                                      <p:cBhvr>
                                        <p:cTn id="717" dur="1000" fill="hold"/>
                                        <p:tgtEl>
                                          <p:spTgt spid="273"/>
                                        </p:tgtEl>
                                        <p:attrNameLst>
                                          <p:attrName>ppt_x</p:attrName>
                                        </p:attrNameLst>
                                      </p:cBhvr>
                                      <p:tavLst>
                                        <p:tav tm="0">
                                          <p:val>
                                            <p:strVal val="#ppt_x"/>
                                          </p:val>
                                        </p:tav>
                                        <p:tav tm="100000">
                                          <p:val>
                                            <p:strVal val="#ppt_x"/>
                                          </p:val>
                                        </p:tav>
                                      </p:tavLst>
                                    </p:anim>
                                    <p:anim calcmode="lin" valueType="num">
                                      <p:cBhvr>
                                        <p:cTn id="718" dur="1000" fill="hold"/>
                                        <p:tgtEl>
                                          <p:spTgt spid="273"/>
                                        </p:tgtEl>
                                        <p:attrNameLst>
                                          <p:attrName>ppt_y</p:attrName>
                                        </p:attrNameLst>
                                      </p:cBhvr>
                                      <p:tavLst>
                                        <p:tav tm="0">
                                          <p:val>
                                            <p:strVal val="#ppt_y+.1"/>
                                          </p:val>
                                        </p:tav>
                                        <p:tav tm="100000">
                                          <p:val>
                                            <p:strVal val="#ppt_y"/>
                                          </p:val>
                                        </p:tav>
                                      </p:tavLst>
                                    </p:anim>
                                  </p:childTnLst>
                                </p:cTn>
                              </p:par>
                              <p:par>
                                <p:cTn id="719" presetID="42" presetClass="entr" presetSubtype="0" fill="hold" grpId="0" nodeType="withEffect">
                                  <p:stCondLst>
                                    <p:cond delay="0"/>
                                  </p:stCondLst>
                                  <p:childTnLst>
                                    <p:set>
                                      <p:cBhvr>
                                        <p:cTn id="720" dur="1" fill="hold">
                                          <p:stCondLst>
                                            <p:cond delay="0"/>
                                          </p:stCondLst>
                                        </p:cTn>
                                        <p:tgtEl>
                                          <p:spTgt spid="274"/>
                                        </p:tgtEl>
                                        <p:attrNameLst>
                                          <p:attrName>style.visibility</p:attrName>
                                        </p:attrNameLst>
                                      </p:cBhvr>
                                      <p:to>
                                        <p:strVal val="visible"/>
                                      </p:to>
                                    </p:set>
                                    <p:animEffect transition="in" filter="fade">
                                      <p:cBhvr>
                                        <p:cTn id="721" dur="1000"/>
                                        <p:tgtEl>
                                          <p:spTgt spid="274"/>
                                        </p:tgtEl>
                                      </p:cBhvr>
                                    </p:animEffect>
                                    <p:anim calcmode="lin" valueType="num">
                                      <p:cBhvr>
                                        <p:cTn id="722" dur="1000" fill="hold"/>
                                        <p:tgtEl>
                                          <p:spTgt spid="274"/>
                                        </p:tgtEl>
                                        <p:attrNameLst>
                                          <p:attrName>ppt_x</p:attrName>
                                        </p:attrNameLst>
                                      </p:cBhvr>
                                      <p:tavLst>
                                        <p:tav tm="0">
                                          <p:val>
                                            <p:strVal val="#ppt_x"/>
                                          </p:val>
                                        </p:tav>
                                        <p:tav tm="100000">
                                          <p:val>
                                            <p:strVal val="#ppt_x"/>
                                          </p:val>
                                        </p:tav>
                                      </p:tavLst>
                                    </p:anim>
                                    <p:anim calcmode="lin" valueType="num">
                                      <p:cBhvr>
                                        <p:cTn id="723" dur="1000" fill="hold"/>
                                        <p:tgtEl>
                                          <p:spTgt spid="274"/>
                                        </p:tgtEl>
                                        <p:attrNameLst>
                                          <p:attrName>ppt_y</p:attrName>
                                        </p:attrNameLst>
                                      </p:cBhvr>
                                      <p:tavLst>
                                        <p:tav tm="0">
                                          <p:val>
                                            <p:strVal val="#ppt_y+.1"/>
                                          </p:val>
                                        </p:tav>
                                        <p:tav tm="100000">
                                          <p:val>
                                            <p:strVal val="#ppt_y"/>
                                          </p:val>
                                        </p:tav>
                                      </p:tavLst>
                                    </p:anim>
                                  </p:childTnLst>
                                </p:cTn>
                              </p:par>
                            </p:childTnLst>
                          </p:cTn>
                        </p:par>
                      </p:childTnLst>
                    </p:cTn>
                  </p:par>
                  <p:par>
                    <p:cTn id="724" fill="hold">
                      <p:stCondLst>
                        <p:cond delay="indefinite"/>
                      </p:stCondLst>
                      <p:childTnLst>
                        <p:par>
                          <p:cTn id="725" fill="hold">
                            <p:stCondLst>
                              <p:cond delay="0"/>
                            </p:stCondLst>
                            <p:childTnLst>
                              <p:par>
                                <p:cTn id="726" presetID="2" presetClass="entr" presetSubtype="1" fill="hold" grpId="0" nodeType="clickEffect">
                                  <p:stCondLst>
                                    <p:cond delay="0"/>
                                  </p:stCondLst>
                                  <p:childTnLst>
                                    <p:set>
                                      <p:cBhvr>
                                        <p:cTn id="727" dur="1" fill="hold">
                                          <p:stCondLst>
                                            <p:cond delay="0"/>
                                          </p:stCondLst>
                                        </p:cTn>
                                        <p:tgtEl>
                                          <p:spTgt spid="2"/>
                                        </p:tgtEl>
                                        <p:attrNameLst>
                                          <p:attrName>style.visibility</p:attrName>
                                        </p:attrNameLst>
                                      </p:cBhvr>
                                      <p:to>
                                        <p:strVal val="visible"/>
                                      </p:to>
                                    </p:set>
                                    <p:anim calcmode="lin" valueType="num">
                                      <p:cBhvr additive="base">
                                        <p:cTn id="728" dur="500" fill="hold"/>
                                        <p:tgtEl>
                                          <p:spTgt spid="2"/>
                                        </p:tgtEl>
                                        <p:attrNameLst>
                                          <p:attrName>ppt_x</p:attrName>
                                        </p:attrNameLst>
                                      </p:cBhvr>
                                      <p:tavLst>
                                        <p:tav tm="0">
                                          <p:val>
                                            <p:strVal val="#ppt_x"/>
                                          </p:val>
                                        </p:tav>
                                        <p:tav tm="100000">
                                          <p:val>
                                            <p:strVal val="#ppt_x"/>
                                          </p:val>
                                        </p:tav>
                                      </p:tavLst>
                                    </p:anim>
                                    <p:anim calcmode="lin" valueType="num">
                                      <p:cBhvr additive="base">
                                        <p:cTn id="729" dur="500" fill="hold"/>
                                        <p:tgtEl>
                                          <p:spTgt spid="2"/>
                                        </p:tgtEl>
                                        <p:attrNameLst>
                                          <p:attrName>ppt_y</p:attrName>
                                        </p:attrNameLst>
                                      </p:cBhvr>
                                      <p:tavLst>
                                        <p:tav tm="0">
                                          <p:val>
                                            <p:strVal val="0-#ppt_h/2"/>
                                          </p:val>
                                        </p:tav>
                                        <p:tav tm="100000">
                                          <p:val>
                                            <p:strVal val="#ppt_y"/>
                                          </p:val>
                                        </p:tav>
                                      </p:tavLst>
                                    </p:anim>
                                  </p:childTnLst>
                                </p:cTn>
                              </p:par>
                            </p:childTnLst>
                          </p:cTn>
                        </p:par>
                        <p:par>
                          <p:cTn id="730" fill="hold">
                            <p:stCondLst>
                              <p:cond delay="500"/>
                            </p:stCondLst>
                            <p:childTnLst>
                              <p:par>
                                <p:cTn id="731" presetID="53" presetClass="entr" presetSubtype="16" fill="hold" grpId="1" nodeType="afterEffect">
                                  <p:stCondLst>
                                    <p:cond delay="0"/>
                                  </p:stCondLst>
                                  <p:childTnLst>
                                    <p:set>
                                      <p:cBhvr>
                                        <p:cTn id="732" dur="1" fill="hold">
                                          <p:stCondLst>
                                            <p:cond delay="0"/>
                                          </p:stCondLst>
                                        </p:cTn>
                                        <p:tgtEl>
                                          <p:spTgt spid="2"/>
                                        </p:tgtEl>
                                        <p:attrNameLst>
                                          <p:attrName>style.visibility</p:attrName>
                                        </p:attrNameLst>
                                      </p:cBhvr>
                                      <p:to>
                                        <p:strVal val="visible"/>
                                      </p:to>
                                    </p:set>
                                    <p:anim calcmode="lin" valueType="num">
                                      <p:cBhvr>
                                        <p:cTn id="733" dur="500" fill="hold"/>
                                        <p:tgtEl>
                                          <p:spTgt spid="2"/>
                                        </p:tgtEl>
                                        <p:attrNameLst>
                                          <p:attrName>ppt_w</p:attrName>
                                        </p:attrNameLst>
                                      </p:cBhvr>
                                      <p:tavLst>
                                        <p:tav tm="0">
                                          <p:val>
                                            <p:fltVal val="0"/>
                                          </p:val>
                                        </p:tav>
                                        <p:tav tm="100000">
                                          <p:val>
                                            <p:strVal val="#ppt_w"/>
                                          </p:val>
                                        </p:tav>
                                      </p:tavLst>
                                    </p:anim>
                                    <p:anim calcmode="lin" valueType="num">
                                      <p:cBhvr>
                                        <p:cTn id="734" dur="500" fill="hold"/>
                                        <p:tgtEl>
                                          <p:spTgt spid="2"/>
                                        </p:tgtEl>
                                        <p:attrNameLst>
                                          <p:attrName>ppt_h</p:attrName>
                                        </p:attrNameLst>
                                      </p:cBhvr>
                                      <p:tavLst>
                                        <p:tav tm="0">
                                          <p:val>
                                            <p:fltVal val="0"/>
                                          </p:val>
                                        </p:tav>
                                        <p:tav tm="100000">
                                          <p:val>
                                            <p:strVal val="#ppt_h"/>
                                          </p:val>
                                        </p:tav>
                                      </p:tavLst>
                                    </p:anim>
                                    <p:animEffect transition="in" filter="fade">
                                      <p:cBhvr>
                                        <p:cTn id="7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3" grpId="0" animBg="1"/>
      <p:bldP spid="14" grpId="0" animBg="1"/>
      <p:bldP spid="15" grpId="0" animBg="1"/>
      <p:bldP spid="16" grpId="0" animBg="1"/>
      <p:bldP spid="17" grpId="0" animBg="1"/>
      <p:bldP spid="18"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1" grpId="0" animBg="1"/>
      <p:bldP spid="52" grpId="0" animBg="1"/>
      <p:bldP spid="54" grpId="0" animBg="1"/>
      <p:bldP spid="55" grpId="0" animBg="1"/>
      <p:bldP spid="56"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P spid="200"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P spid="235" grpId="0" animBg="1"/>
      <p:bldP spid="236" grpId="0" animBg="1"/>
      <p:bldP spid="237" grpId="0" animBg="1"/>
      <p:bldP spid="238" grpId="0" animBg="1"/>
      <p:bldP spid="239" grpId="0" animBg="1"/>
      <p:bldP spid="240" grpId="0" animBg="1"/>
      <p:bldP spid="241" grpId="0" animBg="1"/>
      <p:bldP spid="242" grpId="0" animBg="1"/>
      <p:bldP spid="243" grpId="0" animBg="1"/>
      <p:bldP spid="244" grpId="0" animBg="1"/>
      <p:bldP spid="245" grpId="0" animBg="1"/>
      <p:bldP spid="246" grpId="0" animBg="1"/>
      <p:bldP spid="247" grpId="0" animBg="1"/>
      <p:bldP spid="249" grpId="0"/>
      <p:bldP spid="250" grpId="0" animBg="1"/>
      <p:bldP spid="251" grpId="0" animBg="1"/>
      <p:bldP spid="252" grpId="0" animBg="1"/>
      <p:bldP spid="253" grpId="0" animBg="1"/>
      <p:bldP spid="254" grpId="0" animBg="1"/>
      <p:bldP spid="255" grpId="0" animBg="1"/>
      <p:bldP spid="256" grpId="0" animBg="1"/>
      <p:bldP spid="257" grpId="0" animBg="1"/>
      <p:bldP spid="258" grpId="0" animBg="1"/>
      <p:bldP spid="259" grpId="0" animBg="1"/>
      <p:bldP spid="260" grpId="0" animBg="1"/>
      <p:bldP spid="261" grpId="0" animBg="1"/>
      <p:bldP spid="262" grpId="0" animBg="1"/>
      <p:bldP spid="263" grpId="0" animBg="1"/>
      <p:bldP spid="264" grpId="0" animBg="1"/>
      <p:bldP spid="265" grpId="0" animBg="1"/>
      <p:bldP spid="266" grpId="0" animBg="1"/>
      <p:bldP spid="267" grpId="0" animBg="1"/>
      <p:bldP spid="268" grpId="0" animBg="1"/>
      <p:bldP spid="269" grpId="0" animBg="1"/>
      <p:bldP spid="270" grpId="0" animBg="1"/>
      <p:bldP spid="272" grpId="0" animBg="1"/>
      <p:bldP spid="273" grpId="0" animBg="1"/>
      <p:bldP spid="274" grpId="0" animBg="1"/>
      <p:bldP spid="2" grpId="0" animBg="1"/>
      <p:bldP spid="2"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73787-2A21-6F97-F171-BCB5A53110DC}"/>
            </a:ext>
          </a:extLst>
        </p:cNvPr>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A1BA91E-D18D-FD04-B109-6159818193FC}"/>
              </a:ext>
            </a:extLst>
          </p:cNvPr>
          <p:cNvSpPr txBox="1"/>
          <p:nvPr/>
        </p:nvSpPr>
        <p:spPr>
          <a:xfrm>
            <a:off x="172066" y="417870"/>
            <a:ext cx="9186619" cy="5816977"/>
          </a:xfrm>
          <a:prstGeom prst="rect">
            <a:avLst/>
          </a:prstGeom>
          <a:noFill/>
        </p:spPr>
        <p:txBody>
          <a:bodyPr wrap="square" rtlCol="0">
            <a:spAutoFit/>
          </a:bodyPr>
          <a:lstStyle/>
          <a:p>
            <a:r>
              <a:rPr kumimoji="1" lang="ja-JP" altLang="en-US" sz="3600" dirty="0">
                <a:latin typeface="AR P丸ゴシック体E" panose="020F0900000000000000" pitchFamily="50" charset="-128"/>
                <a:ea typeface="AR P丸ゴシック体E" panose="020F0900000000000000" pitchFamily="50" charset="-128"/>
              </a:rPr>
              <a:t>　　　</a:t>
            </a:r>
            <a:r>
              <a:rPr kumimoji="1" lang="ja-JP" altLang="en-US" sz="3600" dirty="0">
                <a:solidFill>
                  <a:srgbClr val="FF0000"/>
                </a:solidFill>
                <a:latin typeface="AR P丸ゴシック体E" panose="020F0900000000000000" pitchFamily="50" charset="-128"/>
                <a:ea typeface="AR P丸ゴシック体E" panose="020F0900000000000000" pitchFamily="50" charset="-128"/>
              </a:rPr>
              <a:t>ＥＳＤフェスタｉｎ草津</a:t>
            </a:r>
            <a:r>
              <a:rPr kumimoji="1" lang="en-US" altLang="ja-JP" sz="3600" dirty="0">
                <a:solidFill>
                  <a:srgbClr val="FF0000"/>
                </a:solidFill>
                <a:latin typeface="AR P丸ゴシック体E" panose="020F0900000000000000" pitchFamily="50" charset="-128"/>
                <a:ea typeface="AR P丸ゴシック体E" panose="020F0900000000000000" pitchFamily="50" charset="-128"/>
              </a:rPr>
              <a:t>2025</a:t>
            </a:r>
          </a:p>
          <a:p>
            <a:endParaRPr kumimoji="1" lang="en-US" altLang="ja-JP" sz="3600" dirty="0">
              <a:solidFill>
                <a:srgbClr val="FF0000"/>
              </a:solidFill>
              <a:latin typeface="AR P丸ゴシック体E" panose="020F0900000000000000" pitchFamily="50" charset="-128"/>
              <a:ea typeface="AR P丸ゴシック体E" panose="020F0900000000000000" pitchFamily="50" charset="-128"/>
            </a:endParaRPr>
          </a:p>
          <a:p>
            <a:endParaRPr kumimoji="1" lang="en-US" altLang="ja-JP" sz="1200" dirty="0">
              <a:solidFill>
                <a:srgbClr val="FF0000"/>
              </a:solidFill>
              <a:latin typeface="AR P丸ゴシック体E" panose="020F0900000000000000" pitchFamily="50" charset="-128"/>
              <a:ea typeface="AR P丸ゴシック体E" panose="020F0900000000000000" pitchFamily="50" charset="-128"/>
            </a:endParaRPr>
          </a:p>
          <a:p>
            <a:r>
              <a:rPr kumimoji="1" lang="ja-JP" altLang="en-US" sz="3600" dirty="0">
                <a:highlight>
                  <a:srgbClr val="CCFF99"/>
                </a:highlight>
                <a:latin typeface="AR P丸ゴシック体E" panose="020F0900000000000000" pitchFamily="50" charset="-128"/>
                <a:ea typeface="AR P丸ゴシック体E" panose="020F0900000000000000" pitchFamily="50" charset="-128"/>
              </a:rPr>
              <a:t>　　世界の教育が求めているもの、　　</a:t>
            </a:r>
            <a:r>
              <a:rPr kumimoji="1" lang="ja-JP" altLang="en-US" sz="3600" dirty="0">
                <a:solidFill>
                  <a:srgbClr val="CCFF99"/>
                </a:solidFill>
                <a:highlight>
                  <a:srgbClr val="CCFF99"/>
                </a:highlight>
                <a:latin typeface="AR P丸ゴシック体E" panose="020F0900000000000000" pitchFamily="50" charset="-128"/>
                <a:ea typeface="AR P丸ゴシック体E" panose="020F0900000000000000" pitchFamily="50" charset="-128"/>
              </a:rPr>
              <a:t>、</a:t>
            </a:r>
            <a:r>
              <a:rPr kumimoji="1" lang="ja-JP" altLang="en-US" sz="3600" dirty="0">
                <a:highlight>
                  <a:srgbClr val="CCFF99"/>
                </a:highlight>
                <a:latin typeface="AR P丸ゴシック体E" panose="020F0900000000000000" pitchFamily="50" charset="-128"/>
                <a:ea typeface="AR P丸ゴシック体E" panose="020F0900000000000000" pitchFamily="50" charset="-128"/>
              </a:rPr>
              <a:t>　　　</a:t>
            </a:r>
            <a:endParaRPr kumimoji="1" lang="en-US" altLang="ja-JP" sz="3600" dirty="0">
              <a:highlight>
                <a:srgbClr val="CCFF99"/>
              </a:highlight>
              <a:latin typeface="AR P丸ゴシック体E" panose="020F0900000000000000" pitchFamily="50" charset="-128"/>
              <a:ea typeface="AR P丸ゴシック体E" panose="020F0900000000000000" pitchFamily="50" charset="-128"/>
            </a:endParaRPr>
          </a:p>
          <a:p>
            <a:r>
              <a:rPr kumimoji="1" lang="ja-JP" altLang="en-US" sz="3600" dirty="0">
                <a:highlight>
                  <a:srgbClr val="CCFF99"/>
                </a:highlight>
                <a:latin typeface="AR P丸ゴシック体E" panose="020F0900000000000000" pitchFamily="50" charset="-128"/>
                <a:ea typeface="AR P丸ゴシック体E" panose="020F0900000000000000" pitchFamily="50" charset="-128"/>
              </a:rPr>
              <a:t>　　日本の教育が求めているものは何か？</a:t>
            </a:r>
            <a:endParaRPr kumimoji="1" lang="en-US" altLang="ja-JP" sz="3600" dirty="0">
              <a:highlight>
                <a:srgbClr val="CCFF99"/>
              </a:highlight>
              <a:latin typeface="AR P丸ゴシック体E" panose="020F0900000000000000" pitchFamily="50" charset="-128"/>
              <a:ea typeface="AR P丸ゴシック体E" panose="020F0900000000000000" pitchFamily="50" charset="-128"/>
            </a:endParaRPr>
          </a:p>
          <a:p>
            <a:r>
              <a:rPr kumimoji="1" lang="ja-JP" altLang="en-US" sz="3600" dirty="0">
                <a:latin typeface="AR P丸ゴシック体E" panose="020F0900000000000000" pitchFamily="50" charset="-128"/>
                <a:ea typeface="AR P丸ゴシック体E" panose="020F0900000000000000" pitchFamily="50" charset="-128"/>
              </a:rPr>
              <a:t>　　について考え続けてきました</a:t>
            </a:r>
            <a:endParaRPr kumimoji="1" lang="en-US" altLang="ja-JP" sz="3600" dirty="0">
              <a:latin typeface="AR P丸ゴシック体E" panose="020F0900000000000000" pitchFamily="50" charset="-128"/>
              <a:ea typeface="AR P丸ゴシック体E" panose="020F0900000000000000" pitchFamily="50" charset="-128"/>
            </a:endParaRPr>
          </a:p>
          <a:p>
            <a:endParaRPr kumimoji="1" lang="en-US" altLang="ja-JP" sz="3600" dirty="0">
              <a:highlight>
                <a:srgbClr val="CCFF99"/>
              </a:highlight>
              <a:latin typeface="AR P丸ゴシック体E" panose="020F0900000000000000" pitchFamily="50" charset="-128"/>
              <a:ea typeface="AR P丸ゴシック体E" panose="020F0900000000000000" pitchFamily="50" charset="-128"/>
            </a:endParaRPr>
          </a:p>
          <a:p>
            <a:r>
              <a:rPr kumimoji="1" lang="ja-JP" altLang="en-US" sz="3600" dirty="0">
                <a:highlight>
                  <a:srgbClr val="CCFF99"/>
                </a:highlight>
                <a:latin typeface="AR P丸ゴシック体E" panose="020F0900000000000000" pitchFamily="50" charset="-128"/>
                <a:ea typeface="AR P丸ゴシック体E" panose="020F0900000000000000" pitchFamily="50" charset="-128"/>
              </a:rPr>
              <a:t>　　世界の教育が求めるものは、</a:t>
            </a:r>
            <a:endParaRPr kumimoji="1" lang="en-US" altLang="ja-JP" sz="3600" dirty="0">
              <a:highlight>
                <a:srgbClr val="CCFF99"/>
              </a:highlight>
              <a:latin typeface="AR P丸ゴシック体E" panose="020F0900000000000000" pitchFamily="50" charset="-128"/>
              <a:ea typeface="AR P丸ゴシック体E" panose="020F0900000000000000" pitchFamily="50" charset="-128"/>
            </a:endParaRPr>
          </a:p>
          <a:p>
            <a:r>
              <a:rPr kumimoji="1" lang="ja-JP" altLang="en-US" sz="3600" dirty="0">
                <a:highlight>
                  <a:srgbClr val="CCFF99"/>
                </a:highlight>
                <a:latin typeface="AR P丸ゴシック体E" panose="020F0900000000000000" pitchFamily="50" charset="-128"/>
                <a:ea typeface="AR P丸ゴシック体E" panose="020F0900000000000000" pitchFamily="50" charset="-128"/>
              </a:rPr>
              <a:t>　　時代の変化の中で、変わってきました。</a:t>
            </a:r>
            <a:endParaRPr kumimoji="1" lang="en-US" altLang="ja-JP" sz="3600" dirty="0">
              <a:highlight>
                <a:srgbClr val="CCFF99"/>
              </a:highlight>
              <a:latin typeface="AR P丸ゴシック体E" panose="020F0900000000000000" pitchFamily="50" charset="-128"/>
              <a:ea typeface="AR P丸ゴシック体E" panose="020F0900000000000000" pitchFamily="50" charset="-128"/>
            </a:endParaRPr>
          </a:p>
          <a:p>
            <a:r>
              <a:rPr kumimoji="1" lang="ja-JP" altLang="en-US" sz="3600" dirty="0">
                <a:latin typeface="AR P丸ゴシック体E" panose="020F0900000000000000" pitchFamily="50" charset="-128"/>
                <a:ea typeface="AR P丸ゴシック体E" panose="020F0900000000000000" pitchFamily="50" charset="-128"/>
              </a:rPr>
              <a:t>　　どう変わってきたのか見ていきましょう。</a:t>
            </a:r>
            <a:endParaRPr kumimoji="1" lang="en-US" altLang="ja-JP" sz="3600" dirty="0">
              <a:latin typeface="AR P丸ゴシック体E" panose="020F0900000000000000" pitchFamily="50" charset="-128"/>
              <a:ea typeface="AR P丸ゴシック体E" panose="020F0900000000000000" pitchFamily="50" charset="-128"/>
            </a:endParaRPr>
          </a:p>
          <a:p>
            <a:r>
              <a:rPr kumimoji="1" lang="ja-JP" altLang="en-US" sz="3600" dirty="0">
                <a:latin typeface="AR P丸ゴシック体E" panose="020F0900000000000000" pitchFamily="50" charset="-128"/>
                <a:ea typeface="AR P丸ゴシック体E" panose="020F0900000000000000" pitchFamily="50" charset="-128"/>
              </a:rPr>
              <a:t>　</a:t>
            </a:r>
          </a:p>
        </p:txBody>
      </p:sp>
      <p:sp>
        <p:nvSpPr>
          <p:cNvPr id="3" name="テキスト ボックス 2">
            <a:extLst>
              <a:ext uri="{FF2B5EF4-FFF2-40B4-BE49-F238E27FC236}">
                <a16:creationId xmlns:a16="http://schemas.microsoft.com/office/drawing/2014/main" id="{A1D96003-4229-1274-3D58-14C5112EE325}"/>
              </a:ext>
            </a:extLst>
          </p:cNvPr>
          <p:cNvSpPr txBox="1"/>
          <p:nvPr/>
        </p:nvSpPr>
        <p:spPr>
          <a:xfrm>
            <a:off x="1092611" y="1120565"/>
            <a:ext cx="1881648" cy="646331"/>
          </a:xfrm>
          <a:prstGeom prst="rect">
            <a:avLst/>
          </a:prstGeom>
          <a:noFill/>
        </p:spPr>
        <p:txBody>
          <a:bodyPr wrap="square">
            <a:spAutoFit/>
          </a:bodyPr>
          <a:lstStyle/>
          <a:p>
            <a:r>
              <a:rPr lang="ja-JP" altLang="en-US" sz="3600" dirty="0">
                <a:latin typeface="AR P丸ゴシック体E" panose="020F0900000000000000" pitchFamily="50" charset="-128"/>
                <a:ea typeface="AR P丸ゴシック体E" panose="020F0900000000000000" pitchFamily="50" charset="-128"/>
              </a:rPr>
              <a:t>私は、</a:t>
            </a:r>
          </a:p>
        </p:txBody>
      </p:sp>
    </p:spTree>
    <p:extLst>
      <p:ext uri="{BB962C8B-B14F-4D97-AF65-F5344CB8AC3E}">
        <p14:creationId xmlns:p14="http://schemas.microsoft.com/office/powerpoint/2010/main" val="1014435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1000"/>
                                        <p:tgtEl>
                                          <p:spTgt spid="4">
                                            <p:txEl>
                                              <p:pRg st="3" end="3"/>
                                            </p:txEl>
                                          </p:spTgt>
                                        </p:tgtEl>
                                      </p:cBhvr>
                                    </p:animEffect>
                                    <p:anim calcmode="lin" valueType="num">
                                      <p:cBhvr>
                                        <p:cTn id="8"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Effect transition="in" filter="fade">
                                      <p:cBhvr>
                                        <p:cTn id="13" dur="1000"/>
                                        <p:tgtEl>
                                          <p:spTgt spid="4">
                                            <p:txEl>
                                              <p:pRg st="4" end="4"/>
                                            </p:txEl>
                                          </p:spTgt>
                                        </p:tgtEl>
                                      </p:cBhvr>
                                    </p:animEffect>
                                    <p:anim calcmode="lin" valueType="num">
                                      <p:cBhvr>
                                        <p:cTn id="14"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4" end="4"/>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4">
                                            <p:txEl>
                                              <p:pRg st="5" end="5"/>
                                            </p:txEl>
                                          </p:spTgt>
                                        </p:tgtEl>
                                        <p:attrNameLst>
                                          <p:attrName>style.visibility</p:attrName>
                                        </p:attrNameLst>
                                      </p:cBhvr>
                                      <p:to>
                                        <p:strVal val="visible"/>
                                      </p:to>
                                    </p:set>
                                    <p:animEffect transition="in" filter="fade">
                                      <p:cBhvr>
                                        <p:cTn id="18" dur="1000"/>
                                        <p:tgtEl>
                                          <p:spTgt spid="4">
                                            <p:txEl>
                                              <p:pRg st="5" end="5"/>
                                            </p:txEl>
                                          </p:spTgt>
                                        </p:tgtEl>
                                      </p:cBhvr>
                                    </p:animEffect>
                                    <p:anim calcmode="lin" valueType="num">
                                      <p:cBhvr>
                                        <p:cTn id="19"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20"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animEffect transition="in" filter="fade">
                                      <p:cBhvr>
                                        <p:cTn id="25" dur="1000"/>
                                        <p:tgtEl>
                                          <p:spTgt spid="4">
                                            <p:txEl>
                                              <p:pRg st="7" end="7"/>
                                            </p:txEl>
                                          </p:spTgt>
                                        </p:tgtEl>
                                      </p:cBhvr>
                                    </p:animEffect>
                                    <p:anim calcmode="lin" valueType="num">
                                      <p:cBhvr>
                                        <p:cTn id="26"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27"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2" presetClass="entr" presetSubtype="0" fill="hold" nodeType="after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animEffect transition="in" filter="fade">
                                      <p:cBhvr>
                                        <p:cTn id="31" dur="1000"/>
                                        <p:tgtEl>
                                          <p:spTgt spid="4">
                                            <p:txEl>
                                              <p:pRg st="8" end="8"/>
                                            </p:txEl>
                                          </p:spTgt>
                                        </p:tgtEl>
                                      </p:cBhvr>
                                    </p:animEffect>
                                    <p:anim calcmode="lin" valueType="num">
                                      <p:cBhvr>
                                        <p:cTn id="32"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par>
                          <p:cTn id="34" fill="hold">
                            <p:stCondLst>
                              <p:cond delay="2000"/>
                            </p:stCondLst>
                            <p:childTnLst>
                              <p:par>
                                <p:cTn id="35" presetID="42" presetClass="entr" presetSubtype="0" fill="hold" nodeType="afterEffect">
                                  <p:stCondLst>
                                    <p:cond delay="0"/>
                                  </p:stCondLst>
                                  <p:childTnLst>
                                    <p:set>
                                      <p:cBhvr>
                                        <p:cTn id="36" dur="1" fill="hold">
                                          <p:stCondLst>
                                            <p:cond delay="0"/>
                                          </p:stCondLst>
                                        </p:cTn>
                                        <p:tgtEl>
                                          <p:spTgt spid="4">
                                            <p:txEl>
                                              <p:pRg st="9" end="9"/>
                                            </p:txEl>
                                          </p:spTgt>
                                        </p:tgtEl>
                                        <p:attrNameLst>
                                          <p:attrName>style.visibility</p:attrName>
                                        </p:attrNameLst>
                                      </p:cBhvr>
                                      <p:to>
                                        <p:strVal val="visible"/>
                                      </p:to>
                                    </p:set>
                                    <p:animEffect transition="in" filter="fade">
                                      <p:cBhvr>
                                        <p:cTn id="37" dur="1000"/>
                                        <p:tgtEl>
                                          <p:spTgt spid="4">
                                            <p:txEl>
                                              <p:pRg st="9" end="9"/>
                                            </p:txEl>
                                          </p:spTgt>
                                        </p:tgtEl>
                                      </p:cBhvr>
                                    </p:animEffect>
                                    <p:anim calcmode="lin" valueType="num">
                                      <p:cBhvr>
                                        <p:cTn id="38"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39" dur="100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3D8E01E6-3E15-2C81-3D7E-FFB10D0BA3DA}"/>
              </a:ext>
            </a:extLst>
          </p:cNvPr>
          <p:cNvSpPr txBox="1"/>
          <p:nvPr/>
        </p:nvSpPr>
        <p:spPr>
          <a:xfrm>
            <a:off x="376516" y="356842"/>
            <a:ext cx="8767484" cy="1908215"/>
          </a:xfrm>
          <a:prstGeom prst="rect">
            <a:avLst/>
          </a:prstGeom>
          <a:noFill/>
        </p:spPr>
        <p:txBody>
          <a:bodyPr wrap="square">
            <a:spAutoFit/>
          </a:bodyPr>
          <a:lstStyle/>
          <a:p>
            <a:r>
              <a:rPr lang="ja-JP" altLang="en-US" sz="2800" dirty="0">
                <a:latin typeface="AR P丸ゴシック体E" panose="020F0900000000000000" pitchFamily="50" charset="-128"/>
                <a:ea typeface="AR P丸ゴシック体E" panose="020F0900000000000000" pitchFamily="50" charset="-128"/>
              </a:rPr>
              <a:t>国際連合の教育科学文化機関・・・ユネスコの取り組み</a:t>
            </a:r>
            <a:br>
              <a:rPr lang="ja-JP" altLang="en-US" dirty="0"/>
            </a:br>
            <a:r>
              <a:rPr lang="ja-JP" altLang="en-US" dirty="0"/>
              <a:t>　</a:t>
            </a:r>
            <a:r>
              <a:rPr lang="ja-JP" altLang="en-US" sz="2000" dirty="0">
                <a:latin typeface="AR丸ゴシック体E" panose="020F0909000000000000" pitchFamily="49" charset="-128"/>
                <a:ea typeface="AR丸ゴシック体E" panose="020F0909000000000000" pitchFamily="49" charset="-128"/>
              </a:rPr>
              <a:t>ＥＳＤの前は</a:t>
            </a:r>
            <a:r>
              <a:rPr lang="ja-JP" altLang="en-US" dirty="0"/>
              <a:t>　</a:t>
            </a:r>
            <a:r>
              <a:rPr lang="ja-JP" altLang="en-US" sz="4000" dirty="0">
                <a:solidFill>
                  <a:srgbClr val="000000"/>
                </a:solidFill>
                <a:highlight>
                  <a:srgbClr val="FFFF00"/>
                </a:highlight>
                <a:latin typeface="AR P丸ゴシック体E" panose="020F0900000000000000" pitchFamily="50" charset="-128"/>
                <a:ea typeface="AR P丸ゴシック体E" panose="020F0900000000000000" pitchFamily="50" charset="-128"/>
              </a:rPr>
              <a:t>「万人のための教育」（</a:t>
            </a:r>
            <a:r>
              <a:rPr lang="en-US" altLang="ja-JP" sz="4000" dirty="0">
                <a:solidFill>
                  <a:srgbClr val="000000"/>
                </a:solidFill>
                <a:highlight>
                  <a:srgbClr val="FFFF00"/>
                </a:highlight>
                <a:latin typeface="AR P丸ゴシック体E" panose="020F0900000000000000" pitchFamily="50" charset="-128"/>
                <a:ea typeface="AR P丸ゴシック体E" panose="020F0900000000000000" pitchFamily="50" charset="-128"/>
              </a:rPr>
              <a:t>EFA</a:t>
            </a:r>
            <a:r>
              <a:rPr lang="ja-JP" altLang="en-US" sz="4000" dirty="0">
                <a:solidFill>
                  <a:srgbClr val="000000"/>
                </a:solidFill>
                <a:highlight>
                  <a:srgbClr val="FFFF00"/>
                </a:highlight>
                <a:latin typeface="AR P丸ゴシック体E" panose="020F0900000000000000" pitchFamily="50" charset="-128"/>
                <a:ea typeface="AR P丸ゴシック体E" panose="020F0900000000000000" pitchFamily="50" charset="-128"/>
              </a:rPr>
              <a:t>）</a:t>
            </a:r>
            <a:r>
              <a:rPr lang="ja-JP" altLang="en-US" sz="3600" dirty="0">
                <a:solidFill>
                  <a:srgbClr val="000000"/>
                </a:solidFill>
                <a:highlight>
                  <a:srgbClr val="FFFFFF"/>
                </a:highlight>
                <a:latin typeface="AR P丸ゴシック体E" panose="020F0900000000000000" pitchFamily="50" charset="-128"/>
                <a:ea typeface="AR P丸ゴシック体E" panose="020F0900000000000000" pitchFamily="50" charset="-128"/>
              </a:rPr>
              <a:t> </a:t>
            </a:r>
            <a:endParaRPr lang="en-US" altLang="ja-JP" sz="3600" dirty="0">
              <a:solidFill>
                <a:srgbClr val="000000"/>
              </a:solidFill>
              <a:highlight>
                <a:srgbClr val="FFFFFF"/>
              </a:highlight>
              <a:latin typeface="AR P丸ゴシック体E" panose="020F0900000000000000" pitchFamily="50" charset="-128"/>
              <a:ea typeface="AR P丸ゴシック体E" panose="020F0900000000000000" pitchFamily="50" charset="-128"/>
            </a:endParaRPr>
          </a:p>
          <a:p>
            <a:r>
              <a:rPr lang="en-US" altLang="ja-JP" sz="3600" dirty="0">
                <a:solidFill>
                  <a:srgbClr val="000000"/>
                </a:solidFill>
                <a:highlight>
                  <a:srgbClr val="FFFFFF"/>
                </a:highlight>
                <a:latin typeface="AR P丸ゴシック体E" panose="020F0900000000000000" pitchFamily="50" charset="-128"/>
                <a:ea typeface="AR P丸ゴシック体E" panose="020F0900000000000000" pitchFamily="50" charset="-128"/>
              </a:rPr>
              <a:t>                            </a:t>
            </a:r>
            <a:r>
              <a:rPr lang="ja-JP" altLang="en-US" sz="2000" dirty="0">
                <a:solidFill>
                  <a:srgbClr val="000000"/>
                </a:solidFill>
                <a:highlight>
                  <a:srgbClr val="FFFFFF"/>
                </a:highlight>
                <a:latin typeface="AR P丸ゴシック体E" panose="020F0900000000000000" pitchFamily="50" charset="-128"/>
                <a:ea typeface="AR P丸ゴシック体E" panose="020F0900000000000000" pitchFamily="50" charset="-128"/>
              </a:rPr>
              <a:t>開発途上国支援</a:t>
            </a:r>
            <a:r>
              <a:rPr lang="ja-JP" altLang="en-US" sz="3600" dirty="0">
                <a:solidFill>
                  <a:srgbClr val="000000"/>
                </a:solidFill>
                <a:highlight>
                  <a:srgbClr val="FFFFFF"/>
                </a:highlight>
                <a:latin typeface="AR P丸ゴシック体E" panose="020F0900000000000000" pitchFamily="50" charset="-128"/>
                <a:ea typeface="AR P丸ゴシック体E" panose="020F0900000000000000" pitchFamily="50" charset="-128"/>
              </a:rPr>
              <a:t>１９９０～</a:t>
            </a:r>
            <a:r>
              <a:rPr lang="en-US" altLang="ja-JP" sz="3600" dirty="0">
                <a:solidFill>
                  <a:srgbClr val="000000"/>
                </a:solidFill>
                <a:highlight>
                  <a:srgbClr val="FFFFFF"/>
                </a:highlight>
                <a:latin typeface="AR P丸ゴシック体E" panose="020F0900000000000000" pitchFamily="50" charset="-128"/>
                <a:ea typeface="AR P丸ゴシック体E" panose="020F0900000000000000" pitchFamily="50" charset="-128"/>
              </a:rPr>
              <a:t>2000</a:t>
            </a:r>
            <a:r>
              <a:rPr lang="ja-JP" altLang="en-US" sz="3600" dirty="0">
                <a:solidFill>
                  <a:srgbClr val="000000"/>
                </a:solidFill>
                <a:highlight>
                  <a:srgbClr val="FFFFFF"/>
                </a:highlight>
                <a:latin typeface="AR P丸ゴシック体E" panose="020F0900000000000000" pitchFamily="50" charset="-128"/>
                <a:ea typeface="AR P丸ゴシック体E" panose="020F0900000000000000" pitchFamily="50" charset="-128"/>
              </a:rPr>
              <a:t> </a:t>
            </a:r>
            <a:r>
              <a:rPr lang="ja-JP" altLang="en-US" sz="3600" dirty="0">
                <a:solidFill>
                  <a:srgbClr val="000000"/>
                </a:solidFill>
                <a:highlight>
                  <a:srgbClr val="FFFF00"/>
                </a:highlight>
                <a:latin typeface="AR P丸ゴシック体E" panose="020F0900000000000000" pitchFamily="50" charset="-128"/>
                <a:ea typeface="AR P丸ゴシック体E" panose="020F0900000000000000" pitchFamily="50" charset="-128"/>
              </a:rPr>
              <a:t>　</a:t>
            </a:r>
            <a:endParaRPr lang="en-US" altLang="ja-JP" sz="3600" dirty="0">
              <a:solidFill>
                <a:srgbClr val="000000"/>
              </a:solidFill>
              <a:highlight>
                <a:srgbClr val="FFFF00"/>
              </a:highlight>
              <a:latin typeface="AR P丸ゴシック体E" panose="020F0900000000000000" pitchFamily="50" charset="-128"/>
              <a:ea typeface="AR P丸ゴシック体E" panose="020F0900000000000000" pitchFamily="50" charset="-128"/>
            </a:endParaRPr>
          </a:p>
          <a:p>
            <a:endParaRPr lang="en-US" altLang="ja-JP" sz="1400" dirty="0">
              <a:solidFill>
                <a:srgbClr val="000000"/>
              </a:solidFill>
              <a:highlight>
                <a:srgbClr val="FFFF00"/>
              </a:highlight>
              <a:latin typeface="AR P丸ゴシック体E" panose="020F0900000000000000" pitchFamily="50" charset="-128"/>
              <a:ea typeface="AR P丸ゴシック体E" panose="020F0900000000000000" pitchFamily="50" charset="-128"/>
            </a:endParaRPr>
          </a:p>
        </p:txBody>
      </p:sp>
      <p:pic>
        <p:nvPicPr>
          <p:cNvPr id="1030" name="Picture 6" descr="picture">
            <a:extLst>
              <a:ext uri="{FF2B5EF4-FFF2-40B4-BE49-F238E27FC236}">
                <a16:creationId xmlns:a16="http://schemas.microsoft.com/office/drawing/2014/main" id="{21925AFD-0E63-AD37-F152-C33D16C578E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3450" y="1552440"/>
            <a:ext cx="3712789" cy="5251237"/>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4A6EA974-7DFB-319D-3C99-95599D8B655C}"/>
              </a:ext>
            </a:extLst>
          </p:cNvPr>
          <p:cNvSpPr txBox="1"/>
          <p:nvPr/>
        </p:nvSpPr>
        <p:spPr>
          <a:xfrm>
            <a:off x="4410636" y="2133631"/>
            <a:ext cx="4572000" cy="4539704"/>
          </a:xfrm>
          <a:prstGeom prst="rect">
            <a:avLst/>
          </a:prstGeom>
          <a:noFill/>
        </p:spPr>
        <p:txBody>
          <a:bodyPr wrap="square">
            <a:spAutoFit/>
          </a:bodyPr>
          <a:lstStyle/>
          <a:p>
            <a:r>
              <a:rPr lang="ja-JP" altLang="en-US" sz="3600" dirty="0">
                <a:solidFill>
                  <a:srgbClr val="000000"/>
                </a:solidFill>
                <a:highlight>
                  <a:srgbClr val="FFFFFF"/>
                </a:highlight>
                <a:latin typeface="AR P丸ゴシック体E" panose="020F0900000000000000" pitchFamily="50" charset="-128"/>
                <a:ea typeface="AR P丸ゴシック体E" panose="020F0900000000000000" pitchFamily="50" charset="-128"/>
              </a:rPr>
              <a:t>（</a:t>
            </a:r>
            <a:r>
              <a:rPr lang="en-US" altLang="ja-JP" sz="3600" dirty="0">
                <a:solidFill>
                  <a:srgbClr val="FF0000"/>
                </a:solidFill>
                <a:highlight>
                  <a:srgbClr val="FFFFFF"/>
                </a:highlight>
                <a:latin typeface="AR P丸ゴシック体E" panose="020F0900000000000000" pitchFamily="50" charset="-128"/>
                <a:ea typeface="AR P丸ゴシック体E" panose="020F0900000000000000" pitchFamily="50" charset="-128"/>
              </a:rPr>
              <a:t>E</a:t>
            </a:r>
            <a:r>
              <a:rPr lang="en-US" altLang="ja-JP" sz="3600" dirty="0">
                <a:highlight>
                  <a:srgbClr val="FFFFFF"/>
                </a:highlight>
                <a:latin typeface="AR P丸ゴシック体E" panose="020F0900000000000000" pitchFamily="50" charset="-128"/>
                <a:ea typeface="AR P丸ゴシック体E" panose="020F0900000000000000" pitchFamily="50" charset="-128"/>
              </a:rPr>
              <a:t>ducation</a:t>
            </a:r>
            <a:r>
              <a:rPr lang="en-US" altLang="ja-JP" sz="3600" dirty="0">
                <a:solidFill>
                  <a:srgbClr val="FF0000"/>
                </a:solidFill>
                <a:highlight>
                  <a:srgbClr val="FFFFFF"/>
                </a:highlight>
                <a:latin typeface="AR P丸ゴシック体E" panose="020F0900000000000000" pitchFamily="50" charset="-128"/>
                <a:ea typeface="AR P丸ゴシック体E" panose="020F0900000000000000" pitchFamily="50" charset="-128"/>
              </a:rPr>
              <a:t> f</a:t>
            </a:r>
            <a:r>
              <a:rPr lang="en-US" altLang="ja-JP" sz="3600" dirty="0">
                <a:highlight>
                  <a:srgbClr val="FFFFFF"/>
                </a:highlight>
                <a:latin typeface="AR P丸ゴシック体E" panose="020F0900000000000000" pitchFamily="50" charset="-128"/>
                <a:ea typeface="AR P丸ゴシック体E" panose="020F0900000000000000" pitchFamily="50" charset="-128"/>
              </a:rPr>
              <a:t>or </a:t>
            </a:r>
            <a:r>
              <a:rPr lang="en-US" altLang="ja-JP" sz="3600" dirty="0">
                <a:solidFill>
                  <a:srgbClr val="FF0000"/>
                </a:solidFill>
                <a:highlight>
                  <a:srgbClr val="FFFFFF"/>
                </a:highlight>
                <a:latin typeface="AR P丸ゴシック体E" panose="020F0900000000000000" pitchFamily="50" charset="-128"/>
                <a:ea typeface="AR P丸ゴシック体E" panose="020F0900000000000000" pitchFamily="50" charset="-128"/>
              </a:rPr>
              <a:t>A</a:t>
            </a:r>
            <a:r>
              <a:rPr lang="en-US" altLang="ja-JP" sz="3600" dirty="0">
                <a:highlight>
                  <a:srgbClr val="FFFFFF"/>
                </a:highlight>
                <a:latin typeface="AR P丸ゴシック体E" panose="020F0900000000000000" pitchFamily="50" charset="-128"/>
                <a:ea typeface="AR P丸ゴシック体E" panose="020F0900000000000000" pitchFamily="50" charset="-128"/>
              </a:rPr>
              <a:t>ll</a:t>
            </a:r>
            <a:r>
              <a:rPr lang="ja-JP" altLang="en-US" sz="3600" dirty="0">
                <a:solidFill>
                  <a:srgbClr val="000000"/>
                </a:solidFill>
                <a:highlight>
                  <a:srgbClr val="FFFFFF"/>
                </a:highlight>
                <a:latin typeface="AR P丸ゴシック体E" panose="020F0900000000000000" pitchFamily="50" charset="-128"/>
                <a:ea typeface="AR P丸ゴシック体E" panose="020F0900000000000000" pitchFamily="50" charset="-128"/>
              </a:rPr>
              <a:t>）</a:t>
            </a:r>
            <a:endParaRPr lang="en-US" altLang="ja-JP" sz="3600" dirty="0">
              <a:solidFill>
                <a:srgbClr val="000000"/>
              </a:solidFill>
              <a:highlight>
                <a:srgbClr val="FFFFFF"/>
              </a:highlight>
              <a:latin typeface="AR P丸ゴシック体E" panose="020F0900000000000000" pitchFamily="50" charset="-128"/>
              <a:ea typeface="AR P丸ゴシック体E" panose="020F0900000000000000" pitchFamily="50" charset="-128"/>
            </a:endParaRPr>
          </a:p>
          <a:p>
            <a:endParaRPr lang="en-US" altLang="ja-JP" sz="900" dirty="0">
              <a:solidFill>
                <a:srgbClr val="000000"/>
              </a:solidFill>
              <a:highlight>
                <a:srgbClr val="FFFFFF"/>
              </a:highlight>
              <a:latin typeface="メイリオ" panose="020B0604030504040204" pitchFamily="50" charset="-128"/>
              <a:ea typeface="メイリオ" panose="020B0604030504040204" pitchFamily="50" charset="-128"/>
            </a:endParaRPr>
          </a:p>
          <a:p>
            <a:r>
              <a:rPr lang="en-US" altLang="ja-JP" sz="3600" dirty="0">
                <a:solidFill>
                  <a:srgbClr val="000000"/>
                </a:solidFill>
                <a:highlight>
                  <a:srgbClr val="FFFFFF"/>
                </a:highlight>
                <a:latin typeface="メイリオ" panose="020B0604030504040204" pitchFamily="50" charset="-128"/>
                <a:ea typeface="メイリオ" panose="020B0604030504040204" pitchFamily="50" charset="-128"/>
              </a:rPr>
              <a:t>1</a:t>
            </a:r>
            <a:r>
              <a:rPr lang="ja-JP" altLang="en-US" sz="3600" dirty="0">
                <a:solidFill>
                  <a:srgbClr val="000000"/>
                </a:solidFill>
                <a:highlight>
                  <a:srgbClr val="FFFFFF"/>
                </a:highlight>
                <a:latin typeface="メイリオ" panose="020B0604030504040204" pitchFamily="50" charset="-128"/>
                <a:ea typeface="メイリオ" panose="020B0604030504040204" pitchFamily="50" charset="-128"/>
              </a:rPr>
              <a:t>億人以上の子どもが初等教育を受けられていないこと、</a:t>
            </a:r>
            <a:r>
              <a:rPr lang="en-US" altLang="ja-JP" sz="3600" dirty="0">
                <a:solidFill>
                  <a:srgbClr val="000000"/>
                </a:solidFill>
                <a:highlight>
                  <a:srgbClr val="FFFFFF"/>
                </a:highlight>
                <a:latin typeface="メイリオ" panose="020B0604030504040204" pitchFamily="50" charset="-128"/>
                <a:ea typeface="メイリオ" panose="020B0604030504040204" pitchFamily="50" charset="-128"/>
              </a:rPr>
              <a:t>9</a:t>
            </a:r>
            <a:r>
              <a:rPr lang="ja-JP" altLang="en-US" sz="3600" dirty="0">
                <a:solidFill>
                  <a:srgbClr val="000000"/>
                </a:solidFill>
                <a:highlight>
                  <a:srgbClr val="FFFFFF"/>
                </a:highlight>
                <a:latin typeface="メイリオ" panose="020B0604030504040204" pitchFamily="50" charset="-128"/>
                <a:ea typeface="メイリオ" panose="020B0604030504040204" pitchFamily="50" charset="-128"/>
              </a:rPr>
              <a:t>億</a:t>
            </a:r>
            <a:r>
              <a:rPr lang="en-US" altLang="ja-JP" sz="3600" dirty="0">
                <a:solidFill>
                  <a:srgbClr val="000000"/>
                </a:solidFill>
                <a:highlight>
                  <a:srgbClr val="FFFFFF"/>
                </a:highlight>
                <a:latin typeface="メイリオ" panose="020B0604030504040204" pitchFamily="50" charset="-128"/>
                <a:ea typeface="メイリオ" panose="020B0604030504040204" pitchFamily="50" charset="-128"/>
              </a:rPr>
              <a:t>6000</a:t>
            </a:r>
            <a:r>
              <a:rPr lang="ja-JP" altLang="en-US" sz="3600" dirty="0">
                <a:solidFill>
                  <a:srgbClr val="000000"/>
                </a:solidFill>
                <a:highlight>
                  <a:srgbClr val="FFFFFF"/>
                </a:highlight>
                <a:latin typeface="メイリオ" panose="020B0604030504040204" pitchFamily="50" charset="-128"/>
                <a:ea typeface="メイリオ" panose="020B0604030504040204" pitchFamily="50" charset="-128"/>
              </a:rPr>
              <a:t>万人以上の成人が</a:t>
            </a:r>
            <a:r>
              <a:rPr lang="ja-JP" altLang="en-US" sz="3600" dirty="0">
                <a:solidFill>
                  <a:srgbClr val="FF0000"/>
                </a:solidFill>
                <a:highlight>
                  <a:srgbClr val="FFFFFF"/>
                </a:highlight>
                <a:latin typeface="AR丸ゴシック体E" panose="020F0909000000000000" pitchFamily="49" charset="-128"/>
                <a:ea typeface="AR丸ゴシック体E" panose="020F0909000000000000" pitchFamily="49" charset="-128"/>
              </a:rPr>
              <a:t>読み書き</a:t>
            </a:r>
            <a:r>
              <a:rPr lang="ja-JP" altLang="en-US" sz="3600" dirty="0">
                <a:solidFill>
                  <a:srgbClr val="000000"/>
                </a:solidFill>
                <a:highlight>
                  <a:srgbClr val="FFFFFF"/>
                </a:highlight>
                <a:latin typeface="メイリオ" panose="020B0604030504040204" pitchFamily="50" charset="-128"/>
                <a:ea typeface="メイリオ" panose="020B0604030504040204" pitchFamily="50" charset="-128"/>
              </a:rPr>
              <a:t>ができ</a:t>
            </a:r>
            <a:r>
              <a:rPr lang="ja-JP" altLang="en-US" sz="3600" b="1" dirty="0">
                <a:solidFill>
                  <a:srgbClr val="000000"/>
                </a:solidFill>
                <a:highlight>
                  <a:srgbClr val="FFFFFF"/>
                </a:highlight>
                <a:latin typeface="メイリオ" panose="020B0604030504040204" pitchFamily="50" charset="-128"/>
                <a:ea typeface="メイリオ" panose="020B0604030504040204" pitchFamily="50" charset="-128"/>
              </a:rPr>
              <a:t>　　　</a:t>
            </a:r>
            <a:r>
              <a:rPr lang="ja-JP" altLang="en-US" sz="3600" dirty="0">
                <a:solidFill>
                  <a:srgbClr val="000000"/>
                </a:solidFill>
                <a:highlight>
                  <a:srgbClr val="FFFFFF"/>
                </a:highlight>
                <a:latin typeface="メイリオ" panose="020B0604030504040204" pitchFamily="50" charset="-128"/>
                <a:ea typeface="メイリオ" panose="020B0604030504040204" pitchFamily="50" charset="-128"/>
              </a:rPr>
              <a:t>ないこと</a:t>
            </a:r>
            <a:r>
              <a:rPr lang="en-US" altLang="ja-JP" sz="3600" dirty="0">
                <a:solidFill>
                  <a:srgbClr val="000000"/>
                </a:solidFill>
                <a:highlight>
                  <a:srgbClr val="FFFFFF"/>
                </a:highlight>
                <a:latin typeface="メイリオ" panose="020B0604030504040204" pitchFamily="50" charset="-128"/>
                <a:ea typeface="メイリオ" panose="020B0604030504040204" pitchFamily="50" charset="-128"/>
              </a:rPr>
              <a:t>…</a:t>
            </a:r>
          </a:p>
          <a:p>
            <a:r>
              <a:rPr lang="ja-JP" altLang="en-US" sz="2800" b="1" dirty="0">
                <a:solidFill>
                  <a:srgbClr val="FF0000"/>
                </a:solidFill>
                <a:highlight>
                  <a:srgbClr val="FFFFFF"/>
                </a:highlight>
                <a:latin typeface="メイリオ" panose="020B0604030504040204" pitchFamily="50" charset="-128"/>
                <a:ea typeface="メイリオ" panose="020B0604030504040204" pitchFamily="50" charset="-128"/>
              </a:rPr>
              <a:t>　　　　　知識・理解中心</a:t>
            </a:r>
            <a:endParaRPr lang="ja-JP" altLang="en-US" sz="2800" b="1" dirty="0">
              <a:solidFill>
                <a:srgbClr val="FF0000"/>
              </a:solidFill>
              <a:latin typeface="AR P丸ゴシック体E" panose="020F0900000000000000" pitchFamily="50" charset="-128"/>
              <a:ea typeface="AR P丸ゴシック体E" panose="020F0900000000000000" pitchFamily="50" charset="-128"/>
            </a:endParaRPr>
          </a:p>
        </p:txBody>
      </p:sp>
      <p:sp>
        <p:nvSpPr>
          <p:cNvPr id="9" name="テキスト ボックス 8">
            <a:extLst>
              <a:ext uri="{FF2B5EF4-FFF2-40B4-BE49-F238E27FC236}">
                <a16:creationId xmlns:a16="http://schemas.microsoft.com/office/drawing/2014/main" id="{8954E96D-3BDB-670B-2E60-80AC7A7B0D10}"/>
              </a:ext>
            </a:extLst>
          </p:cNvPr>
          <p:cNvSpPr txBox="1"/>
          <p:nvPr/>
        </p:nvSpPr>
        <p:spPr>
          <a:xfrm>
            <a:off x="4186239" y="6488669"/>
            <a:ext cx="2755883" cy="369332"/>
          </a:xfrm>
          <a:prstGeom prst="rect">
            <a:avLst/>
          </a:prstGeom>
          <a:noFill/>
        </p:spPr>
        <p:txBody>
          <a:bodyPr wrap="none" rtlCol="0">
            <a:spAutoFit/>
          </a:bodyPr>
          <a:lstStyle/>
          <a:p>
            <a:r>
              <a:rPr kumimoji="1" lang="ja-JP" altLang="en-US" dirty="0"/>
              <a:t>写真は国際連合の</a:t>
            </a:r>
            <a:r>
              <a:rPr kumimoji="1" lang="en-US" altLang="ja-JP" dirty="0"/>
              <a:t>HP</a:t>
            </a:r>
            <a:r>
              <a:rPr kumimoji="1" lang="ja-JP" altLang="en-US" dirty="0"/>
              <a:t>より</a:t>
            </a:r>
          </a:p>
        </p:txBody>
      </p:sp>
    </p:spTree>
    <p:extLst>
      <p:ext uri="{BB962C8B-B14F-4D97-AF65-F5344CB8AC3E}">
        <p14:creationId xmlns:p14="http://schemas.microsoft.com/office/powerpoint/2010/main" val="3393647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084559AD-CF0F-C32F-C57C-42EA7769AF29}"/>
              </a:ext>
            </a:extLst>
          </p:cNvPr>
          <p:cNvSpPr/>
          <p:nvPr/>
        </p:nvSpPr>
        <p:spPr>
          <a:xfrm>
            <a:off x="6481482" y="5593976"/>
            <a:ext cx="2259106" cy="95474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楕円 5">
            <a:extLst>
              <a:ext uri="{FF2B5EF4-FFF2-40B4-BE49-F238E27FC236}">
                <a16:creationId xmlns:a16="http://schemas.microsoft.com/office/drawing/2014/main" id="{5EBFD5A5-23FD-2033-DC9F-E7C82B500323}"/>
              </a:ext>
            </a:extLst>
          </p:cNvPr>
          <p:cNvSpPr/>
          <p:nvPr/>
        </p:nvSpPr>
        <p:spPr>
          <a:xfrm>
            <a:off x="235323" y="3805101"/>
            <a:ext cx="3778623" cy="878951"/>
          </a:xfrm>
          <a:prstGeom prst="ellipse">
            <a:avLst/>
          </a:prstGeom>
          <a:solidFill>
            <a:srgbClr val="FFFF8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DFF98D19-5301-7A6E-2159-BFF39FB81D55}"/>
              </a:ext>
            </a:extLst>
          </p:cNvPr>
          <p:cNvSpPr txBox="1"/>
          <p:nvPr/>
        </p:nvSpPr>
        <p:spPr>
          <a:xfrm>
            <a:off x="416475" y="3926884"/>
            <a:ext cx="3416320" cy="584775"/>
          </a:xfrm>
          <a:prstGeom prst="rect">
            <a:avLst/>
          </a:prstGeom>
          <a:noFill/>
        </p:spPr>
        <p:txBody>
          <a:bodyPr wrap="none" rtlCol="0">
            <a:spAutoFit/>
          </a:bodyPr>
          <a:lstStyle/>
          <a:p>
            <a:r>
              <a:rPr kumimoji="1" lang="ja-JP" altLang="en-US" sz="3200" dirty="0">
                <a:latin typeface="AR P丸ゴシック体E" panose="020F0900000000000000" pitchFamily="50" charset="-128"/>
                <a:ea typeface="AR P丸ゴシック体E" panose="020F0900000000000000" pitchFamily="50" charset="-128"/>
              </a:rPr>
              <a:t>持続可能な社会に</a:t>
            </a:r>
          </a:p>
        </p:txBody>
      </p:sp>
      <p:sp>
        <p:nvSpPr>
          <p:cNvPr id="8" name="楕円 7">
            <a:extLst>
              <a:ext uri="{FF2B5EF4-FFF2-40B4-BE49-F238E27FC236}">
                <a16:creationId xmlns:a16="http://schemas.microsoft.com/office/drawing/2014/main" id="{01E5DB20-E202-FAA7-1368-A0E342BDBE1D}"/>
              </a:ext>
            </a:extLst>
          </p:cNvPr>
          <p:cNvSpPr/>
          <p:nvPr/>
        </p:nvSpPr>
        <p:spPr>
          <a:xfrm>
            <a:off x="2568006" y="4737963"/>
            <a:ext cx="3559753" cy="954741"/>
          </a:xfrm>
          <a:prstGeom prst="ellipse">
            <a:avLst/>
          </a:prstGeom>
          <a:solidFill>
            <a:srgbClr val="FFFF81"/>
          </a:solid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t>学び</a:t>
            </a:r>
          </a:p>
        </p:txBody>
      </p:sp>
      <p:sp>
        <p:nvSpPr>
          <p:cNvPr id="9" name="テキスト ボックス 8">
            <a:extLst>
              <a:ext uri="{FF2B5EF4-FFF2-40B4-BE49-F238E27FC236}">
                <a16:creationId xmlns:a16="http://schemas.microsoft.com/office/drawing/2014/main" id="{352B18F5-B2DB-7257-6AAE-7719243961E1}"/>
              </a:ext>
            </a:extLst>
          </p:cNvPr>
          <p:cNvSpPr txBox="1"/>
          <p:nvPr/>
        </p:nvSpPr>
        <p:spPr>
          <a:xfrm>
            <a:off x="3046886" y="4892727"/>
            <a:ext cx="2601994" cy="584775"/>
          </a:xfrm>
          <a:prstGeom prst="rect">
            <a:avLst/>
          </a:prstGeom>
          <a:noFill/>
        </p:spPr>
        <p:txBody>
          <a:bodyPr wrap="none" rtlCol="0">
            <a:spAutoFit/>
          </a:bodyPr>
          <a:lstStyle/>
          <a:p>
            <a:r>
              <a:rPr kumimoji="1" lang="ja-JP" altLang="en-US" sz="3200" dirty="0">
                <a:latin typeface="AR P丸ゴシック体E" panose="020F0900000000000000" pitchFamily="50" charset="-128"/>
                <a:ea typeface="AR P丸ゴシック体E" panose="020F0900000000000000" pitchFamily="50" charset="-128"/>
              </a:rPr>
              <a:t>主体的な学び</a:t>
            </a:r>
          </a:p>
        </p:txBody>
      </p:sp>
      <p:sp>
        <p:nvSpPr>
          <p:cNvPr id="10" name="楕円 9">
            <a:extLst>
              <a:ext uri="{FF2B5EF4-FFF2-40B4-BE49-F238E27FC236}">
                <a16:creationId xmlns:a16="http://schemas.microsoft.com/office/drawing/2014/main" id="{9346C0DE-6467-E748-50DC-80C81ECF76A3}"/>
              </a:ext>
            </a:extLst>
          </p:cNvPr>
          <p:cNvSpPr/>
          <p:nvPr/>
        </p:nvSpPr>
        <p:spPr>
          <a:xfrm>
            <a:off x="4800599" y="5746615"/>
            <a:ext cx="4208929" cy="959144"/>
          </a:xfrm>
          <a:prstGeom prst="ellipse">
            <a:avLst/>
          </a:prstGeom>
          <a:solidFill>
            <a:srgbClr val="FFFF8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t>学び</a:t>
            </a:r>
          </a:p>
        </p:txBody>
      </p:sp>
      <p:sp>
        <p:nvSpPr>
          <p:cNvPr id="11" name="テキスト ボックス 10">
            <a:extLst>
              <a:ext uri="{FF2B5EF4-FFF2-40B4-BE49-F238E27FC236}">
                <a16:creationId xmlns:a16="http://schemas.microsoft.com/office/drawing/2014/main" id="{B3548CBD-6C15-1497-3498-019C3BF2269F}"/>
              </a:ext>
            </a:extLst>
          </p:cNvPr>
          <p:cNvSpPr txBox="1"/>
          <p:nvPr/>
        </p:nvSpPr>
        <p:spPr>
          <a:xfrm>
            <a:off x="5092571" y="5907907"/>
            <a:ext cx="3813865" cy="584775"/>
          </a:xfrm>
          <a:prstGeom prst="rect">
            <a:avLst/>
          </a:prstGeom>
          <a:noFill/>
        </p:spPr>
        <p:txBody>
          <a:bodyPr wrap="none" rtlCol="0">
            <a:spAutoFit/>
          </a:bodyPr>
          <a:lstStyle/>
          <a:p>
            <a:r>
              <a:rPr kumimoji="1" lang="ja-JP" altLang="en-US" sz="3200" dirty="0">
                <a:latin typeface="AR P丸ゴシック体E" panose="020F0900000000000000" pitchFamily="50" charset="-128"/>
                <a:ea typeface="AR P丸ゴシック体E" panose="020F0900000000000000" pitchFamily="50" charset="-128"/>
              </a:rPr>
              <a:t>問題解決と行動変容</a:t>
            </a:r>
          </a:p>
        </p:txBody>
      </p:sp>
      <p:sp>
        <p:nvSpPr>
          <p:cNvPr id="2" name="テキスト ボックス 1">
            <a:extLst>
              <a:ext uri="{FF2B5EF4-FFF2-40B4-BE49-F238E27FC236}">
                <a16:creationId xmlns:a16="http://schemas.microsoft.com/office/drawing/2014/main" id="{36E8FCF8-4A9E-5A5D-8558-6FEF7C0AAFE7}"/>
              </a:ext>
            </a:extLst>
          </p:cNvPr>
          <p:cNvSpPr txBox="1"/>
          <p:nvPr/>
        </p:nvSpPr>
        <p:spPr>
          <a:xfrm>
            <a:off x="1082487" y="455922"/>
            <a:ext cx="6528548" cy="584775"/>
          </a:xfrm>
          <a:prstGeom prst="rect">
            <a:avLst/>
          </a:prstGeom>
          <a:noFill/>
        </p:spPr>
        <p:txBody>
          <a:bodyPr wrap="square" rtlCol="0">
            <a:spAutoFit/>
          </a:bodyPr>
          <a:lstStyle/>
          <a:p>
            <a:r>
              <a:rPr kumimoji="1" lang="ja-JP" altLang="en-US" sz="3200" b="1" dirty="0">
                <a:highlight>
                  <a:srgbClr val="FFFF00"/>
                </a:highlight>
                <a:latin typeface="AR P丸ゴシック体E" panose="020F0900000000000000" pitchFamily="50" charset="-128"/>
                <a:ea typeface="AR P丸ゴシック体E" panose="020F0900000000000000" pitchFamily="50" charset="-128"/>
              </a:rPr>
              <a:t>２００５～２０１４年　国連 </a:t>
            </a:r>
            <a:r>
              <a:rPr kumimoji="1" lang="en-US" altLang="ja-JP" sz="3200" b="1" dirty="0">
                <a:highlight>
                  <a:srgbClr val="FFFF00"/>
                </a:highlight>
                <a:latin typeface="AR P丸ゴシック体E" panose="020F0900000000000000" pitchFamily="50" charset="-128"/>
                <a:ea typeface="AR P丸ゴシック体E" panose="020F0900000000000000" pitchFamily="50" charset="-128"/>
              </a:rPr>
              <a:t>ESD</a:t>
            </a:r>
            <a:r>
              <a:rPr kumimoji="1" lang="ja-JP" altLang="en-US" sz="3200" b="1" dirty="0">
                <a:highlight>
                  <a:srgbClr val="FFFF00"/>
                </a:highlight>
                <a:latin typeface="AR P丸ゴシック体E" panose="020F0900000000000000" pitchFamily="50" charset="-128"/>
                <a:ea typeface="AR P丸ゴシック体E" panose="020F0900000000000000" pitchFamily="50" charset="-128"/>
              </a:rPr>
              <a:t>の</a:t>
            </a:r>
            <a:r>
              <a:rPr kumimoji="1" lang="en-US" altLang="ja-JP" sz="3200" b="1" dirty="0">
                <a:highlight>
                  <a:srgbClr val="FFFF00"/>
                </a:highlight>
                <a:latin typeface="AR P丸ゴシック体E" panose="020F0900000000000000" pitchFamily="50" charset="-128"/>
                <a:ea typeface="AR P丸ゴシック体E" panose="020F0900000000000000" pitchFamily="50" charset="-128"/>
              </a:rPr>
              <a:t>10</a:t>
            </a:r>
            <a:r>
              <a:rPr kumimoji="1" lang="ja-JP" altLang="en-US" sz="3200" b="1" dirty="0">
                <a:highlight>
                  <a:srgbClr val="FFFF00"/>
                </a:highlight>
                <a:latin typeface="AR P丸ゴシック体E" panose="020F0900000000000000" pitchFamily="50" charset="-128"/>
                <a:ea typeface="AR P丸ゴシック体E" panose="020F0900000000000000" pitchFamily="50" charset="-128"/>
              </a:rPr>
              <a:t>年</a:t>
            </a:r>
          </a:p>
        </p:txBody>
      </p:sp>
      <p:grpSp>
        <p:nvGrpSpPr>
          <p:cNvPr id="12" name="グループ化 11">
            <a:extLst>
              <a:ext uri="{FF2B5EF4-FFF2-40B4-BE49-F238E27FC236}">
                <a16:creationId xmlns:a16="http://schemas.microsoft.com/office/drawing/2014/main" id="{146EF767-475B-35D0-405E-C4ED4B90B515}"/>
              </a:ext>
            </a:extLst>
          </p:cNvPr>
          <p:cNvGrpSpPr/>
          <p:nvPr/>
        </p:nvGrpSpPr>
        <p:grpSpPr>
          <a:xfrm>
            <a:off x="0" y="1078823"/>
            <a:ext cx="9217037" cy="2646434"/>
            <a:chOff x="0" y="1011166"/>
            <a:chExt cx="9217037" cy="2646434"/>
          </a:xfrm>
        </p:grpSpPr>
        <p:pic>
          <p:nvPicPr>
            <p:cNvPr id="3" name="図 2">
              <a:extLst>
                <a:ext uri="{FF2B5EF4-FFF2-40B4-BE49-F238E27FC236}">
                  <a16:creationId xmlns:a16="http://schemas.microsoft.com/office/drawing/2014/main" id="{8291CE5A-A2FA-C955-E93C-40C5B02CE4A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011166"/>
              <a:ext cx="9217037" cy="2646434"/>
            </a:xfrm>
            <a:prstGeom prst="rect">
              <a:avLst/>
            </a:prstGeom>
          </p:spPr>
        </p:pic>
        <p:pic>
          <p:nvPicPr>
            <p:cNvPr id="5" name="図 4">
              <a:extLst>
                <a:ext uri="{FF2B5EF4-FFF2-40B4-BE49-F238E27FC236}">
                  <a16:creationId xmlns:a16="http://schemas.microsoft.com/office/drawing/2014/main" id="{BEC77E1E-9DD7-FFA9-D9DC-BDDA4A2AFCB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234517" y="1936376"/>
              <a:ext cx="753035" cy="564777"/>
            </a:xfrm>
            <a:prstGeom prst="rect">
              <a:avLst/>
            </a:prstGeom>
          </p:spPr>
        </p:pic>
      </p:grpSp>
      <p:sp>
        <p:nvSpPr>
          <p:cNvPr id="13" name="テキスト ボックス 12">
            <a:extLst>
              <a:ext uri="{FF2B5EF4-FFF2-40B4-BE49-F238E27FC236}">
                <a16:creationId xmlns:a16="http://schemas.microsoft.com/office/drawing/2014/main" id="{BBAED627-DA0F-DB15-AEA4-187022EB5FB9}"/>
              </a:ext>
            </a:extLst>
          </p:cNvPr>
          <p:cNvSpPr txBox="1"/>
          <p:nvPr/>
        </p:nvSpPr>
        <p:spPr>
          <a:xfrm>
            <a:off x="558722" y="1123951"/>
            <a:ext cx="8026556" cy="584775"/>
          </a:xfrm>
          <a:prstGeom prst="rect">
            <a:avLst/>
          </a:prstGeom>
          <a:solidFill>
            <a:schemeClr val="bg1"/>
          </a:solidFill>
          <a:ln w="57150">
            <a:solidFill>
              <a:srgbClr val="FF0000"/>
            </a:solidFill>
          </a:ln>
        </p:spPr>
        <p:txBody>
          <a:bodyPr wrap="none" rtlCol="0">
            <a:spAutoFit/>
          </a:bodyPr>
          <a:lstStyle/>
          <a:p>
            <a:r>
              <a:rPr kumimoji="1" lang="ja-JP" altLang="en-US" sz="3200" dirty="0">
                <a:latin typeface="AR P丸ゴシック体E" panose="020F0900000000000000" pitchFamily="50" charset="-128"/>
                <a:ea typeface="AR P丸ゴシック体E" panose="020F0900000000000000" pitchFamily="50" charset="-128"/>
              </a:rPr>
              <a:t>世界壊れる</a:t>
            </a:r>
            <a:r>
              <a:rPr kumimoji="1" lang="en-US" altLang="ja-JP" sz="3200" dirty="0">
                <a:latin typeface="AR P丸ゴシック体E" panose="020F0900000000000000" pitchFamily="50" charset="-128"/>
                <a:ea typeface="AR P丸ゴシック体E" panose="020F0900000000000000" pitchFamily="50" charset="-128"/>
              </a:rPr>
              <a:t>…</a:t>
            </a:r>
            <a:r>
              <a:rPr kumimoji="1" lang="ja-JP" altLang="en-US" sz="3200" dirty="0">
                <a:highlight>
                  <a:srgbClr val="FFFF00"/>
                </a:highlight>
                <a:latin typeface="AR P丸ゴシック体E" panose="020F0900000000000000" pitchFamily="50" charset="-128"/>
                <a:ea typeface="AR P丸ゴシック体E" panose="020F0900000000000000" pitchFamily="50" charset="-128"/>
              </a:rPr>
              <a:t>先進国も</a:t>
            </a:r>
            <a:r>
              <a:rPr kumimoji="1" lang="ja-JP" altLang="en-US" sz="3200" dirty="0">
                <a:latin typeface="AR P丸ゴシック体E" panose="020F0900000000000000" pitchFamily="50" charset="-128"/>
                <a:ea typeface="AR P丸ゴシック体E" panose="020F0900000000000000" pitchFamily="50" charset="-128"/>
              </a:rPr>
              <a:t>教育を変えなくては！</a:t>
            </a:r>
          </a:p>
        </p:txBody>
      </p:sp>
    </p:spTree>
    <p:extLst>
      <p:ext uri="{BB962C8B-B14F-4D97-AF65-F5344CB8AC3E}">
        <p14:creationId xmlns:p14="http://schemas.microsoft.com/office/powerpoint/2010/main" val="174581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P spid="10" grpId="0" animBg="1"/>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E2C7211C-0D1A-DC90-8BD1-6C18FE2D7C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74604" y="259603"/>
            <a:ext cx="1696527" cy="1453546"/>
          </a:xfrm>
          <a:prstGeom prst="rect">
            <a:avLst/>
          </a:prstGeom>
        </p:spPr>
      </p:pic>
      <p:sp>
        <p:nvSpPr>
          <p:cNvPr id="6" name="テキスト ボックス 5">
            <a:extLst>
              <a:ext uri="{FF2B5EF4-FFF2-40B4-BE49-F238E27FC236}">
                <a16:creationId xmlns:a16="http://schemas.microsoft.com/office/drawing/2014/main" id="{3B07D2FC-A5B3-22C8-79F8-7433F0B4A3A0}"/>
              </a:ext>
            </a:extLst>
          </p:cNvPr>
          <p:cNvSpPr txBox="1"/>
          <p:nvPr/>
        </p:nvSpPr>
        <p:spPr>
          <a:xfrm>
            <a:off x="1190143" y="588015"/>
            <a:ext cx="5521063" cy="969496"/>
          </a:xfrm>
          <a:prstGeom prst="rect">
            <a:avLst/>
          </a:prstGeom>
          <a:noFill/>
        </p:spPr>
        <p:txBody>
          <a:bodyPr wrap="none" rtlCol="0">
            <a:spAutoFit/>
          </a:bodyPr>
          <a:lstStyle/>
          <a:p>
            <a:r>
              <a:rPr kumimoji="1" lang="ja-JP" altLang="en-US" sz="2400" dirty="0">
                <a:latin typeface="AR P丸ゴシック体E" panose="020F0900000000000000" pitchFamily="50" charset="-128"/>
                <a:ea typeface="AR P丸ゴシック体E" panose="020F0900000000000000" pitchFamily="50" charset="-128"/>
              </a:rPr>
              <a:t>２０１５年</a:t>
            </a:r>
            <a:endParaRPr kumimoji="1" lang="en-US" altLang="ja-JP" sz="2400" dirty="0">
              <a:latin typeface="AR P丸ゴシック体E" panose="020F0900000000000000" pitchFamily="50" charset="-128"/>
              <a:ea typeface="AR P丸ゴシック体E" panose="020F0900000000000000" pitchFamily="50" charset="-128"/>
            </a:endParaRPr>
          </a:p>
          <a:p>
            <a:r>
              <a:rPr kumimoji="1" lang="ja-JP" altLang="en-US" sz="3300" dirty="0">
                <a:latin typeface="AR P丸ゴシック体E" panose="020F0900000000000000" pitchFamily="50" charset="-128"/>
                <a:ea typeface="AR P丸ゴシック体E" panose="020F0900000000000000" pitchFamily="50" charset="-128"/>
              </a:rPr>
              <a:t>国際連合総会で</a:t>
            </a:r>
            <a:r>
              <a:rPr kumimoji="1" lang="en-US" altLang="ja-JP" sz="3300" dirty="0">
                <a:latin typeface="AR P丸ゴシック体E" panose="020F0900000000000000" pitchFamily="50" charset="-128"/>
                <a:ea typeface="AR P丸ゴシック体E" panose="020F0900000000000000" pitchFamily="50" charset="-128"/>
              </a:rPr>
              <a:t>SDG</a:t>
            </a:r>
            <a:r>
              <a:rPr kumimoji="1" lang="ja-JP" altLang="en-US" sz="3300" dirty="0">
                <a:latin typeface="AR P丸ゴシック体E" panose="020F0900000000000000" pitchFamily="50" charset="-128"/>
                <a:ea typeface="AR P丸ゴシック体E" panose="020F0900000000000000" pitchFamily="50" charset="-128"/>
              </a:rPr>
              <a:t>ｓを採択</a:t>
            </a:r>
          </a:p>
        </p:txBody>
      </p:sp>
      <p:sp>
        <p:nvSpPr>
          <p:cNvPr id="2" name="Rectangle 1">
            <a:extLst>
              <a:ext uri="{FF2B5EF4-FFF2-40B4-BE49-F238E27FC236}">
                <a16:creationId xmlns:a16="http://schemas.microsoft.com/office/drawing/2014/main" id="{F3FF03B4-108F-D9EB-A90E-26DDE87C363C}"/>
              </a:ext>
            </a:extLst>
          </p:cNvPr>
          <p:cNvSpPr>
            <a:spLocks noChangeArrowheads="1"/>
          </p:cNvSpPr>
          <p:nvPr/>
        </p:nvSpPr>
        <p:spPr bwMode="auto">
          <a:xfrm>
            <a:off x="-15424" y="2057188"/>
            <a:ext cx="6890028" cy="3231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ja-JP" altLang="ja-JP" sz="1800" b="0" i="0" u="none" strike="noStrike" cap="none" normalizeH="0" baseline="0" dirty="0">
                <a:ln>
                  <a:noFill/>
                </a:ln>
                <a:solidFill>
                  <a:schemeClr val="tx1"/>
                </a:solidFill>
                <a:effectLst/>
                <a:latin typeface="Arial" panose="020B0604020202020204" pitchFamily="34" charset="0"/>
              </a:rPr>
            </a:br>
            <a:r>
              <a:rPr kumimoji="0" lang="ja-JP" altLang="ja-JP" sz="1800" b="0" i="0" u="none" strike="noStrike" cap="none" normalizeH="0" baseline="0" dirty="0">
                <a:ln>
                  <a:noFill/>
                </a:ln>
                <a:solidFill>
                  <a:schemeClr val="tx1"/>
                </a:solidFill>
                <a:effectLst/>
                <a:latin typeface="Arial" panose="020B0604020202020204" pitchFamily="34" charset="0"/>
              </a:rPr>
              <a:t>  </a:t>
            </a:r>
            <a:r>
              <a:rPr kumimoji="0" lang="ja-JP" altLang="ja-JP" sz="16800" b="0" i="0" u="none" strike="noStrike" cap="none" normalizeH="0" baseline="0" dirty="0">
                <a:ln>
                  <a:noFill/>
                </a:ln>
                <a:solidFill>
                  <a:schemeClr val="tx1"/>
                </a:solidFill>
                <a:effectLst/>
                <a:latin typeface="Arial" panose="020B0604020202020204" pitchFamily="34" charset="0"/>
              </a:rPr>
              <a:t>           </a:t>
            </a:r>
            <a:br>
              <a:rPr kumimoji="0" lang="ja-JP" altLang="ja-JP" sz="1800" b="0" i="0" u="none" strike="noStrike" cap="none" normalizeH="0" baseline="0" dirty="0">
                <a:ln>
                  <a:noFill/>
                </a:ln>
                <a:solidFill>
                  <a:schemeClr val="tx1"/>
                </a:solidFill>
                <a:effectLst/>
                <a:latin typeface="Arial" panose="020B0604020202020204" pitchFamily="34" charset="0"/>
              </a:rPr>
            </a:b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pic>
        <p:nvPicPr>
          <p:cNvPr id="1026" name="Picture 2">
            <a:extLst>
              <a:ext uri="{FF2B5EF4-FFF2-40B4-BE49-F238E27FC236}">
                <a16:creationId xmlns:a16="http://schemas.microsoft.com/office/drawing/2014/main" id="{12366C67-B15A-2C30-6ADC-00719908C7F8}"/>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a:fillRect/>
          </a:stretch>
        </p:blipFill>
        <p:spPr bwMode="auto">
          <a:xfrm>
            <a:off x="58192" y="1868786"/>
            <a:ext cx="8944011" cy="4110595"/>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C5E58FAA-A8F9-E23D-206D-4AB9D6F53087}"/>
              </a:ext>
            </a:extLst>
          </p:cNvPr>
          <p:cNvSpPr txBox="1"/>
          <p:nvPr/>
        </p:nvSpPr>
        <p:spPr>
          <a:xfrm>
            <a:off x="227627" y="6211064"/>
            <a:ext cx="4840940" cy="553998"/>
          </a:xfrm>
          <a:prstGeom prst="rect">
            <a:avLst/>
          </a:prstGeom>
          <a:noFill/>
        </p:spPr>
        <p:txBody>
          <a:bodyPr wrap="square">
            <a:spAutoFit/>
          </a:bodyPr>
          <a:lstStyle/>
          <a:p>
            <a:r>
              <a:rPr kumimoji="0" lang="ja-JP" altLang="ja-JP" sz="1800" b="0" i="0" u="none" strike="noStrike" cap="none" normalizeH="0" baseline="0" dirty="0">
                <a:ln>
                  <a:noFill/>
                </a:ln>
                <a:solidFill>
                  <a:schemeClr val="tx1"/>
                </a:solidFill>
                <a:effectLst/>
                <a:latin typeface="Arial" panose="020B0604020202020204" pitchFamily="34" charset="0"/>
              </a:rPr>
              <a:t>UN Photo/Devra Berkowitz</a:t>
            </a:r>
            <a:endParaRPr kumimoji="0" lang="en-US" altLang="ja-JP" sz="1800" b="0" i="0" u="none" strike="noStrike" cap="none" normalizeH="0" baseline="0" dirty="0">
              <a:ln>
                <a:noFill/>
              </a:ln>
              <a:solidFill>
                <a:schemeClr val="tx1"/>
              </a:solidFill>
              <a:effectLst/>
              <a:latin typeface="Arial" panose="020B0604020202020204" pitchFamily="34" charset="0"/>
            </a:endParaRPr>
          </a:p>
          <a:p>
            <a:r>
              <a:rPr lang="ja-JP" altLang="en-US" sz="1200" dirty="0">
                <a:latin typeface="Arial" panose="020B0604020202020204" pitchFamily="34" charset="0"/>
              </a:rPr>
              <a:t>国連広報センター　ホームページより　総会</a:t>
            </a:r>
            <a:endParaRPr lang="ja-JP" altLang="en-US" sz="1200" dirty="0"/>
          </a:p>
        </p:txBody>
      </p:sp>
    </p:spTree>
    <p:extLst>
      <p:ext uri="{BB962C8B-B14F-4D97-AF65-F5344CB8AC3E}">
        <p14:creationId xmlns:p14="http://schemas.microsoft.com/office/powerpoint/2010/main" val="1601940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テーマ">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1983</TotalTime>
  <Words>2335</Words>
  <Application>Microsoft Office PowerPoint</Application>
  <PresentationFormat>画面に合わせる (4:3)</PresentationFormat>
  <Paragraphs>389</Paragraphs>
  <Slides>49</Slides>
  <Notes>13</Notes>
  <HiddenSlides>0</HiddenSlides>
  <MMClips>1</MMClips>
  <ScaleCrop>false</ScaleCrop>
  <HeadingPairs>
    <vt:vector size="6" baseType="variant">
      <vt:variant>
        <vt:lpstr>使用されているフォント</vt:lpstr>
      </vt:variant>
      <vt:variant>
        <vt:i4>15</vt:i4>
      </vt:variant>
      <vt:variant>
        <vt:lpstr>テーマ</vt:lpstr>
      </vt:variant>
      <vt:variant>
        <vt:i4>1</vt:i4>
      </vt:variant>
      <vt:variant>
        <vt:lpstr>スライド タイトル</vt:lpstr>
      </vt:variant>
      <vt:variant>
        <vt:i4>49</vt:i4>
      </vt:variant>
    </vt:vector>
  </HeadingPairs>
  <TitlesOfParts>
    <vt:vector size="65" baseType="lpstr">
      <vt:lpstr>-apple-system</vt:lpstr>
      <vt:lpstr>AR Pゴシック体S</vt:lpstr>
      <vt:lpstr>AR P丸ゴシック体E</vt:lpstr>
      <vt:lpstr>AR P悠々ゴシック体E</vt:lpstr>
      <vt:lpstr>AR丸ゴシック体E</vt:lpstr>
      <vt:lpstr>HGS創英角ﾎﾟｯﾌﾟ体</vt:lpstr>
      <vt:lpstr>HG創英角ﾎﾟｯﾌﾟ体</vt:lpstr>
      <vt:lpstr>ＭＳ Ｐゴシック</vt:lpstr>
      <vt:lpstr>ＭＳ 明朝</vt:lpstr>
      <vt:lpstr>メイリオ</vt:lpstr>
      <vt:lpstr>游ゴシック</vt:lpstr>
      <vt:lpstr>Aptos</vt:lpstr>
      <vt:lpstr>Aptos Display</vt:lpstr>
      <vt:lpstr>Arial</vt:lpstr>
      <vt:lpstr>Calibri</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利夫 手島</dc:creator>
  <cp:lastModifiedBy>利夫 手島</cp:lastModifiedBy>
  <cp:revision>35</cp:revision>
  <dcterms:created xsi:type="dcterms:W3CDTF">2026-01-16T11:00:20Z</dcterms:created>
  <dcterms:modified xsi:type="dcterms:W3CDTF">2026-02-09T10:44:02Z</dcterms:modified>
</cp:coreProperties>
</file>