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a" ContentType="audio/x-ms-wma"/>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2"/>
  </p:notesMasterIdLst>
  <p:sldIdLst>
    <p:sldId id="2745" r:id="rId2"/>
    <p:sldId id="2742" r:id="rId3"/>
    <p:sldId id="2721" r:id="rId4"/>
    <p:sldId id="2722" r:id="rId5"/>
    <p:sldId id="2720" r:id="rId6"/>
    <p:sldId id="2724" r:id="rId7"/>
    <p:sldId id="2725" r:id="rId8"/>
    <p:sldId id="2726" r:id="rId9"/>
    <p:sldId id="1946" r:id="rId10"/>
    <p:sldId id="1947" r:id="rId11"/>
    <p:sldId id="2113" r:id="rId12"/>
    <p:sldId id="1956" r:id="rId13"/>
    <p:sldId id="1957" r:id="rId14"/>
    <p:sldId id="1621" r:id="rId15"/>
    <p:sldId id="683" r:id="rId16"/>
    <p:sldId id="841" r:id="rId17"/>
    <p:sldId id="1796" r:id="rId18"/>
    <p:sldId id="1830" r:id="rId19"/>
    <p:sldId id="1959" r:id="rId20"/>
    <p:sldId id="1960" r:id="rId21"/>
    <p:sldId id="1961" r:id="rId22"/>
    <p:sldId id="1962" r:id="rId23"/>
    <p:sldId id="1963" r:id="rId24"/>
    <p:sldId id="1964" r:id="rId25"/>
    <p:sldId id="2140" r:id="rId26"/>
    <p:sldId id="1982" r:id="rId27"/>
    <p:sldId id="1623" r:id="rId28"/>
    <p:sldId id="2141" r:id="rId29"/>
    <p:sldId id="2151" r:id="rId30"/>
    <p:sldId id="2169" r:id="rId31"/>
    <p:sldId id="2150" r:id="rId32"/>
    <p:sldId id="2154" r:id="rId33"/>
    <p:sldId id="1710" r:id="rId34"/>
    <p:sldId id="1797" r:id="rId35"/>
    <p:sldId id="2686" r:id="rId36"/>
    <p:sldId id="2687" r:id="rId37"/>
    <p:sldId id="2688" r:id="rId38"/>
    <p:sldId id="2689" r:id="rId39"/>
    <p:sldId id="2690" r:id="rId40"/>
    <p:sldId id="2704" r:id="rId41"/>
    <p:sldId id="1712" r:id="rId42"/>
    <p:sldId id="2705" r:id="rId43"/>
    <p:sldId id="2691" r:id="rId44"/>
    <p:sldId id="266" r:id="rId45"/>
    <p:sldId id="2639" r:id="rId46"/>
    <p:sldId id="2640" r:id="rId47"/>
    <p:sldId id="2641" r:id="rId48"/>
    <p:sldId id="2678" r:id="rId49"/>
    <p:sldId id="2651" r:id="rId50"/>
    <p:sldId id="1713" r:id="rId51"/>
    <p:sldId id="2200" r:id="rId52"/>
    <p:sldId id="2736" r:id="rId53"/>
    <p:sldId id="2737" r:id="rId54"/>
    <p:sldId id="2738" r:id="rId55"/>
    <p:sldId id="2739" r:id="rId56"/>
    <p:sldId id="2648" r:id="rId57"/>
    <p:sldId id="442" r:id="rId58"/>
    <p:sldId id="2652" r:id="rId59"/>
    <p:sldId id="2649" r:id="rId60"/>
    <p:sldId id="2650" r:id="rId61"/>
    <p:sldId id="2634" r:id="rId62"/>
    <p:sldId id="1703" r:id="rId63"/>
    <p:sldId id="2740" r:id="rId64"/>
    <p:sldId id="1969" r:id="rId65"/>
    <p:sldId id="2692" r:id="rId66"/>
    <p:sldId id="2106" r:id="rId67"/>
    <p:sldId id="2693" r:id="rId68"/>
    <p:sldId id="2694" r:id="rId69"/>
    <p:sldId id="2708" r:id="rId70"/>
    <p:sldId id="2709" r:id="rId71"/>
    <p:sldId id="2710" r:id="rId72"/>
    <p:sldId id="2711" r:id="rId73"/>
    <p:sldId id="2712" r:id="rId74"/>
    <p:sldId id="2713" r:id="rId75"/>
    <p:sldId id="2716" r:id="rId76"/>
    <p:sldId id="2675" r:id="rId77"/>
    <p:sldId id="1971" r:id="rId78"/>
    <p:sldId id="2744" r:id="rId79"/>
    <p:sldId id="273" r:id="rId80"/>
    <p:sldId id="2743" r:id="rId81"/>
  </p:sldIdLst>
  <p:sldSz cx="9144000" cy="6858000" type="screen4x3"/>
  <p:notesSz cx="10020300" cy="68881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DF91"/>
    <a:srgbClr val="F0FCB2"/>
    <a:srgbClr val="FDC3F7"/>
    <a:srgbClr val="FFFF00"/>
    <a:srgbClr val="FFFF66"/>
    <a:srgbClr val="FFFF79"/>
    <a:srgbClr val="FFFF99"/>
    <a:srgbClr val="FF9999"/>
    <a:srgbClr val="CCCCFF"/>
    <a:srgbClr val="FEFD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22" autoAdjust="0"/>
    <p:restoredTop sz="94660"/>
  </p:normalViewPr>
  <p:slideViewPr>
    <p:cSldViewPr snapToGrid="0">
      <p:cViewPr varScale="1">
        <p:scale>
          <a:sx n="74" d="100"/>
          <a:sy n="74" d="100"/>
        </p:scale>
        <p:origin x="76"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image" Target="../media/image76.emf"/></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9-07-24T15:13:00.988"/>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9-07-24T15:13:59.941"/>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0 182 0,'24'0'719,"1"0"-703,0 0-16,0 0 15,24 0-15,-24 0 32,0 0 93,-1 0-125,0 0 15,1 0-15,0 0 125,24 0-109,-24 0 15,-1 0-31,1 0 31,0 0 360,0 0-375,-1 0 93,1 0-47,0 0 1,0 0-47,-1 0-1,1 0 1,0 0 374,-1 0-374,0 0 15,26 0-31,-25 0 94,-1 0-78,1 0-1,0 0 63,-1 0-31,26 0-31,-25 0 15,-1 0 0,1 0 63,0 0-47,0 0-47,24 0 125,-25 0-109,1 0 46,-1 0 188,1 0-234,25 0 46,-26 0-15,1 0-47,0 0 31,-1 0 1,1 0-17,25 0 32,-26 0 219,1 0-235,0 0-15,0 0 109,23 0-125,-23 0 31,0 0 94,-1 0-125,1 0 78,0 0-78,24 0 94,-24 0-63,0 0-15,-1 0 15,1 0 0,0 0-31,0 0 16,-1 0 124,1 0-140,0 0 32,-1 0 61,0 0-77,1 0 109,0 0-109,24 0 31,-24 0-16,0 0 219,0 0-250,-1 0 0,1 0 31,0 0-31,-1 0 78,26 0 1703,-25 0-1718,-1 0-16,1 0-16,-1 0 47,1 0-31,-1 0 203,1 0-203,0 0-16,-25 25-15,25-25 109,-1 0-125,1 0 140,25 0-108,-26 0-17,1 0-15,0 0 16,-1 0 78,1 0-94,25 0 31,-26 0-15,0 0-16,1 0 15,0 0 391,-1 0-406,1 0 47,0 0 0,0 0-31,-1 0-1,26 0 1,-25 0 0,-1 0-1,1 0 17,0 0 46,-1 0-63,26 0 63,-26 0-46,0 0-1,1 0-31,0 0 125,0 0-109,24 0-1,-24 0-15,0 0 141,-1 0-141,1 0 15,0 0-15,0 0 16,-1 0 0,1 0-1,0 0 1,-1 0 62,1 0-62,-1 0-1,1 0 63,-1-25-62,1 25-16,0 0 31,0 0-31,-1 0 78,1 0-78,0 0 47,24 0-15,-24-25 30,0 25-46,0 0-1,-1 0 1,1 0-16,-25-24 94,49 24-79,-25-25 1,1 25 15,0 0-15,-25-25-1,24 25 17,1 0 61,0-49-93,0 49 16,-1-25-16,1 25 16,0 0 93,0 0-15,-1 0 15,1 0-93,0 0-1,0 0-15,-1 0 47,1 0-31,-1 0 0,0 0 46,1 0 266,25 0-328,-26 0 47,1 0-31,-25 25-1,25-25-15,0 0 16,-1 0-16,26 0 16,-25 0-16,-1 0 31,1 0 16,0 0-16,0 0-15,-1 0 187,0 0-188,1 0 1,-1 0 0,1 0-1,0 0 1,0 0-1,-1 0 1,1 24 328,0-24-344,0 0 15,-1 0-15,1 0 16,0 25 0,0-25-16,-1 0 15,-24 25-15,25-25 16,0 25-16,-1-25 16,0 0-1,1 0 1,-25 24 15,25-24-31,-1 0 16,-24 25-16,25-25 15,0 0 63,0 0-46,-1 0-32,-24 25 31,25-25-31,0 0 125,0 0-47,-1 0-78,-24 24 16,25-24 15,0 0 0,0 0-15,-1 0-1,1 0 1,-1 0 0,1 0 15,-1 0-31,1 0 16,24 0-1,-24 0 16,0 0-31,0 0 16,-1 0 437,1 0-437,25 0 62,-26 0-62,1 0-1,0 0 1,0 0 78,-1 0-63,0 0-16,1 0 48,0 0-32,-1 0-15,1 0 46,0 0 1,-1 0-32,1 0 16,0 0-31,0 0-1,-1 0-15,1 0 31,0 0-31,0 0 16,-1 0 0,26 0-1,-2 0-15,-23 0 16,0 0-16,0 0 422,-1 0-407,1 0 1,0 0-16,-1 0 16,1 0-1,0 0 1,0 0 15,-1 0 63,1 0-63,0 0-15,0 0 46,-1 0 79,1 25-125,-1-25-1,1 0 95,24 0-95,-24 0 1,0 0-1,-1 0 610,1 0-609,0 0 0,-1 0-16,1 0 15,0 0-15,0 0 16,-1 0-16,1 0 31,0 0-31,0 0 16,-1 0-1,0 0 1,1 0 15,0 0 16,-1 0-16,1 0 32,0 0-16,0 0 31,24 0-62,-24 0 62,-1 0-63,1 0 95,0 0-79,0 0 0,24 0 141,-49 25-125,25-25-16,-1 0 47,0 0-62,1 0 93,0 0-77,24 0-17,-24 0 1,0 0 78,0 0-79,-1 0 266,26 0-265,-26 0 0,1 0 718,0 0-734,0 0 16,-1 0-1,25 25 1,-24-25 78,-1 0-79,1 0 1,0 0-16,0 0 47,-1 0 0,1 0-32,0 0 1,0 0 31,-1 0 47,1 0-94,0 0 46,-1 0-30,1 0 15,0 0-31,0 0 16,-1 0 15,0 0-31,1 0 219,0 0-188,-1 0-15,1 0 15,0 0 0,0 0 1,-1 0 30,26 0-15,-25 0 0,-1 0 31,1 0 31,0 0-31,-1 0-46,1 0 77,24 0-93,-25 0-1,1 0 1,0 0 343,24 0-343,-24 0 93,0 0-93,0 0 15,-1 0-15,1 0-1</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9-07-24T15:14:00.159"/>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9-07-24T15:14:01.472"/>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9-07-24T15:14:01.691"/>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9-07-24T15:14:04.863"/>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4342130" cy="345604"/>
          </a:xfrm>
          <a:prstGeom prst="rect">
            <a:avLst/>
          </a:prstGeom>
        </p:spPr>
        <p:txBody>
          <a:bodyPr vert="horz" lIns="96616" tIns="48308" rIns="96616" bIns="48308" rtlCol="0"/>
          <a:lstStyle>
            <a:lvl1pPr algn="l">
              <a:defRPr sz="1300"/>
            </a:lvl1pPr>
          </a:lstStyle>
          <a:p>
            <a:endParaRPr kumimoji="1" lang="ja-JP" altLang="en-US"/>
          </a:p>
        </p:txBody>
      </p:sp>
      <p:sp>
        <p:nvSpPr>
          <p:cNvPr id="3" name="日付プレースホルダー 2"/>
          <p:cNvSpPr>
            <a:spLocks noGrp="1"/>
          </p:cNvSpPr>
          <p:nvPr>
            <p:ph type="dt" idx="1"/>
          </p:nvPr>
        </p:nvSpPr>
        <p:spPr>
          <a:xfrm>
            <a:off x="5675851" y="1"/>
            <a:ext cx="4342130" cy="345604"/>
          </a:xfrm>
          <a:prstGeom prst="rect">
            <a:avLst/>
          </a:prstGeom>
        </p:spPr>
        <p:txBody>
          <a:bodyPr vert="horz" lIns="96616" tIns="48308" rIns="96616" bIns="48308" rtlCol="0"/>
          <a:lstStyle>
            <a:lvl1pPr algn="r">
              <a:defRPr sz="1300"/>
            </a:lvl1pPr>
          </a:lstStyle>
          <a:p>
            <a:fld id="{10BC20B0-9C02-4CE7-8733-7F6C6565C455}" type="datetimeFigureOut">
              <a:rPr kumimoji="1" lang="ja-JP" altLang="en-US" smtClean="0"/>
              <a:t>2020/10/31</a:t>
            </a:fld>
            <a:endParaRPr kumimoji="1" lang="ja-JP" altLang="en-US"/>
          </a:p>
        </p:txBody>
      </p:sp>
      <p:sp>
        <p:nvSpPr>
          <p:cNvPr id="4" name="スライド イメージ プレースホルダー 3"/>
          <p:cNvSpPr>
            <a:spLocks noGrp="1" noRot="1" noChangeAspect="1"/>
          </p:cNvSpPr>
          <p:nvPr>
            <p:ph type="sldImg" idx="2"/>
          </p:nvPr>
        </p:nvSpPr>
        <p:spPr>
          <a:xfrm>
            <a:off x="3459163" y="860425"/>
            <a:ext cx="3101975" cy="2325688"/>
          </a:xfrm>
          <a:prstGeom prst="rect">
            <a:avLst/>
          </a:prstGeom>
          <a:noFill/>
          <a:ln w="12700">
            <a:solidFill>
              <a:prstClr val="black"/>
            </a:solidFill>
          </a:ln>
        </p:spPr>
        <p:txBody>
          <a:bodyPr vert="horz" lIns="96616" tIns="48308" rIns="96616" bIns="48308" rtlCol="0" anchor="ctr"/>
          <a:lstStyle/>
          <a:p>
            <a:endParaRPr lang="ja-JP" altLang="en-US"/>
          </a:p>
        </p:txBody>
      </p:sp>
      <p:sp>
        <p:nvSpPr>
          <p:cNvPr id="5" name="ノート プレースホルダー 4"/>
          <p:cNvSpPr>
            <a:spLocks noGrp="1"/>
          </p:cNvSpPr>
          <p:nvPr>
            <p:ph type="body" sz="quarter" idx="3"/>
          </p:nvPr>
        </p:nvSpPr>
        <p:spPr>
          <a:xfrm>
            <a:off x="1002030" y="3314928"/>
            <a:ext cx="8016240" cy="2712215"/>
          </a:xfrm>
          <a:prstGeom prst="rect">
            <a:avLst/>
          </a:prstGeom>
        </p:spPr>
        <p:txBody>
          <a:bodyPr vert="horz" lIns="96616" tIns="48308" rIns="96616" bIns="483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42560"/>
            <a:ext cx="4342130" cy="345603"/>
          </a:xfrm>
          <a:prstGeom prst="rect">
            <a:avLst/>
          </a:prstGeom>
        </p:spPr>
        <p:txBody>
          <a:bodyPr vert="horz" lIns="96616" tIns="48308" rIns="96616" bIns="4830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5675851" y="6542560"/>
            <a:ext cx="4342130" cy="345603"/>
          </a:xfrm>
          <a:prstGeom prst="rect">
            <a:avLst/>
          </a:prstGeom>
        </p:spPr>
        <p:txBody>
          <a:bodyPr vert="horz" lIns="96616" tIns="48308" rIns="96616" bIns="48308" rtlCol="0" anchor="b"/>
          <a:lstStyle>
            <a:lvl1pPr algn="r">
              <a:defRPr sz="1300"/>
            </a:lvl1pPr>
          </a:lstStyle>
          <a:p>
            <a:fld id="{9D4F7A05-CD05-487B-AE20-5CDBB3273D2A}" type="slidenum">
              <a:rPr kumimoji="1" lang="ja-JP" altLang="en-US" smtClean="0"/>
              <a:t>‹#›</a:t>
            </a:fld>
            <a:endParaRPr kumimoji="1" lang="ja-JP" altLang="en-US"/>
          </a:p>
        </p:txBody>
      </p:sp>
    </p:spTree>
    <p:extLst>
      <p:ext uri="{BB962C8B-B14F-4D97-AF65-F5344CB8AC3E}">
        <p14:creationId xmlns:p14="http://schemas.microsoft.com/office/powerpoint/2010/main" val="12129109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そもそも、コロナ禍ってなんでしょう。</a:t>
            </a:r>
            <a:endParaRPr kumimoji="1" lang="en-US" altLang="ja-JP" dirty="0"/>
          </a:p>
          <a:p>
            <a:endParaRPr lang="en-US" altLang="ja-JP" dirty="0"/>
          </a:p>
          <a:p>
            <a:r>
              <a:rPr kumimoji="1" lang="ja-JP" altLang="en-US" dirty="0"/>
              <a:t>皆さんは、どのようにとらえていますか。</a:t>
            </a:r>
            <a:endParaRPr kumimoji="1" lang="en-US" altLang="ja-JP" dirty="0"/>
          </a:p>
          <a:p>
            <a:endParaRPr lang="en-US" altLang="ja-JP" dirty="0"/>
          </a:p>
          <a:p>
            <a:r>
              <a:rPr kumimoji="1" lang="ja-JP" altLang="en-US" dirty="0"/>
              <a:t>私は、「持続不可能な世界の入り口」だと思っています。</a:t>
            </a:r>
            <a:endParaRPr kumimoji="1" lang="en-US" altLang="ja-JP" dirty="0"/>
          </a:p>
          <a:p>
            <a:endParaRPr lang="en-US" altLang="ja-JP" dirty="0"/>
          </a:p>
          <a:p>
            <a:r>
              <a:rPr kumimoji="1" lang="ja-JP" altLang="en-US" dirty="0"/>
              <a:t>コロナによる肺炎が世界中に広がり、</a:t>
            </a:r>
            <a:r>
              <a:rPr kumimoji="1" lang="en-US" altLang="ja-JP" dirty="0"/>
              <a:t>5</a:t>
            </a:r>
            <a:r>
              <a:rPr lang="ja-JP" altLang="en-US" dirty="0"/>
              <a:t>月中には感染者が</a:t>
            </a:r>
            <a:r>
              <a:rPr lang="en-US" altLang="ja-JP" dirty="0"/>
              <a:t>500</a:t>
            </a:r>
            <a:r>
              <a:rPr lang="ja-JP" altLang="en-US" dirty="0"/>
              <a:t>万人を超えていたそうです。</a:t>
            </a:r>
            <a:endParaRPr lang="en-US" altLang="ja-JP" dirty="0"/>
          </a:p>
          <a:p>
            <a:endParaRPr kumimoji="1" lang="en-US" altLang="ja-JP" dirty="0"/>
          </a:p>
          <a:p>
            <a:r>
              <a:rPr lang="ja-JP" altLang="en-US" dirty="0"/>
              <a:t>感染を止めるには交通封鎖（ロックダウン）をしますが、同時に経済活動にも影響が出て、大恐慌以上の不景気が広がっています。</a:t>
            </a:r>
            <a:endParaRPr lang="en-US" altLang="ja-JP" dirty="0"/>
          </a:p>
          <a:p>
            <a:endParaRPr kumimoji="1" lang="en-US" altLang="ja-JP" dirty="0"/>
          </a:p>
          <a:p>
            <a:r>
              <a:rPr lang="ja-JP" altLang="en-US" dirty="0"/>
              <a:t>雇用は失われ、収入の当てのない人々が不安な日々を重ねます。税収も落ち込み、国としても、地方としても資金的な対応能力が低下します。</a:t>
            </a:r>
            <a:endParaRPr lang="en-US" altLang="ja-JP" dirty="0"/>
          </a:p>
          <a:p>
            <a:endParaRPr kumimoji="1" lang="en-US" altLang="ja-JP" dirty="0"/>
          </a:p>
          <a:p>
            <a:r>
              <a:rPr kumimoji="1" lang="ja-JP" altLang="en-US" dirty="0"/>
              <a:t>コロナ対策に気前よく</a:t>
            </a:r>
            <a:r>
              <a:rPr kumimoji="1" lang="en-US" altLang="ja-JP" dirty="0"/>
              <a:t>10</a:t>
            </a:r>
            <a:r>
              <a:rPr kumimoji="1" lang="ja-JP" altLang="en-US" dirty="0"/>
              <a:t>兆円の補正予算をつけていますが、昨年の台風</a:t>
            </a:r>
            <a:r>
              <a:rPr kumimoji="1" lang="en-US" altLang="ja-JP" dirty="0"/>
              <a:t>19</a:t>
            </a:r>
            <a:r>
              <a:rPr kumimoji="1" lang="ja-JP" altLang="en-US" dirty="0"/>
              <a:t>号並みの巨大台風が何発か上陸したら、もうお手上げです。国としてつぶれていくと、その先は・・・</a:t>
            </a:r>
            <a:endParaRPr kumimoji="1" lang="en-US" altLang="ja-JP" dirty="0"/>
          </a:p>
          <a:p>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a:t>
            </a:fld>
            <a:endParaRPr kumimoji="1" lang="ja-JP" altLang="en-US"/>
          </a:p>
        </p:txBody>
      </p:sp>
    </p:spTree>
    <p:extLst>
      <p:ext uri="{BB962C8B-B14F-4D97-AF65-F5344CB8AC3E}">
        <p14:creationId xmlns:p14="http://schemas.microsoft.com/office/powerpoint/2010/main" val="2476308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6022975" y="388938"/>
            <a:ext cx="2593975" cy="1946275"/>
          </a:xfrm>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810F2ABE-3FBE-41A3-AF4B-3AFF37292D0F}" type="slidenum">
              <a:rPr lang="ja-JP" altLang="en-US" smtClean="0"/>
              <a:pPr>
                <a:defRPr/>
              </a:pPr>
              <a:t>17</a:t>
            </a:fld>
            <a:endParaRPr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 1"/>
          <p:cNvSpPr>
            <a:spLocks noGrp="1" noRot="1" noChangeAspect="1" noTextEdit="1"/>
          </p:cNvSpPr>
          <p:nvPr>
            <p:ph type="sldImg"/>
          </p:nvPr>
        </p:nvSpPr>
        <p:spPr>
          <a:xfrm>
            <a:off x="3144838" y="566738"/>
            <a:ext cx="3775075" cy="2830512"/>
          </a:xfrm>
          <a:ln/>
        </p:spPr>
      </p:sp>
      <p:sp>
        <p:nvSpPr>
          <p:cNvPr id="47107"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
        <p:nvSpPr>
          <p:cNvPr id="4710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88690" indent="-303341">
              <a:defRPr kumimoji="1">
                <a:solidFill>
                  <a:schemeClr val="tx1"/>
                </a:solidFill>
                <a:latin typeface="Arial" panose="020B0604020202020204" pitchFamily="34" charset="0"/>
                <a:ea typeface="ＭＳ Ｐゴシック" panose="020B0600070205080204" pitchFamily="50" charset="-128"/>
              </a:defRPr>
            </a:lvl2pPr>
            <a:lvl3pPr marL="1213368" indent="-242672">
              <a:defRPr kumimoji="1">
                <a:solidFill>
                  <a:schemeClr val="tx1"/>
                </a:solidFill>
                <a:latin typeface="Arial" panose="020B0604020202020204" pitchFamily="34" charset="0"/>
                <a:ea typeface="ＭＳ Ｐゴシック" panose="020B0600070205080204" pitchFamily="50" charset="-128"/>
              </a:defRPr>
            </a:lvl3pPr>
            <a:lvl4pPr marL="1698714" indent="-242672">
              <a:defRPr kumimoji="1">
                <a:solidFill>
                  <a:schemeClr val="tx1"/>
                </a:solidFill>
                <a:latin typeface="Arial" panose="020B0604020202020204" pitchFamily="34" charset="0"/>
                <a:ea typeface="ＭＳ Ｐゴシック" panose="020B0600070205080204" pitchFamily="50" charset="-128"/>
              </a:defRPr>
            </a:lvl4pPr>
            <a:lvl5pPr marL="2184062" indent="-242672">
              <a:defRPr kumimoji="1">
                <a:solidFill>
                  <a:schemeClr val="tx1"/>
                </a:solidFill>
                <a:latin typeface="Arial" panose="020B0604020202020204" pitchFamily="34" charset="0"/>
                <a:ea typeface="ＭＳ Ｐゴシック" panose="020B0600070205080204" pitchFamily="50" charset="-128"/>
              </a:defRPr>
            </a:lvl5pPr>
            <a:lvl6pPr marL="2669409" indent="-24267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154755" indent="-24267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640103" indent="-24267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4125449" indent="-24267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D87786B-C57C-450E-8555-B2F68F024391}" type="slidenum">
              <a:rPr lang="ja-JP" altLang="en-US" smtClean="0"/>
              <a:pPr/>
              <a:t>18</a:t>
            </a:fld>
            <a:endParaRPr lang="ja-JP" altLang="en-US"/>
          </a:p>
        </p:txBody>
      </p:sp>
    </p:spTree>
    <p:extLst>
      <p:ext uri="{BB962C8B-B14F-4D97-AF65-F5344CB8AC3E}">
        <p14:creationId xmlns:p14="http://schemas.microsoft.com/office/powerpoint/2010/main" val="4232838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 1"/>
          <p:cNvSpPr>
            <a:spLocks noGrp="1" noRot="1" noChangeAspect="1" noTextEdit="1"/>
          </p:cNvSpPr>
          <p:nvPr>
            <p:ph type="sldImg"/>
          </p:nvPr>
        </p:nvSpPr>
        <p:spPr bwMode="auto">
          <a:xfrm>
            <a:off x="3144838" y="566738"/>
            <a:ext cx="3775075" cy="28305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686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51946">
              <a:defRPr kumimoji="1" sz="2000">
                <a:solidFill>
                  <a:schemeClr val="tx1"/>
                </a:solidFill>
                <a:latin typeface="Arial" panose="020B0604020202020204" pitchFamily="34" charset="0"/>
                <a:ea typeface="ＭＳ Ｐゴシック" panose="020B0600070205080204" pitchFamily="50" charset="-128"/>
              </a:defRPr>
            </a:lvl1pPr>
            <a:lvl2pPr marL="785001" indent="-301923" defTabSz="1351946">
              <a:defRPr kumimoji="1" sz="2000">
                <a:solidFill>
                  <a:schemeClr val="tx1"/>
                </a:solidFill>
                <a:latin typeface="Arial" panose="020B0604020202020204" pitchFamily="34" charset="0"/>
                <a:ea typeface="ＭＳ Ｐゴシック" panose="020B0600070205080204" pitchFamily="50" charset="-128"/>
              </a:defRPr>
            </a:lvl2pPr>
            <a:lvl3pPr marL="1207694" indent="-241539" defTabSz="1351946">
              <a:defRPr kumimoji="1" sz="2000">
                <a:solidFill>
                  <a:schemeClr val="tx1"/>
                </a:solidFill>
                <a:latin typeface="Arial" panose="020B0604020202020204" pitchFamily="34" charset="0"/>
                <a:ea typeface="ＭＳ Ｐゴシック" panose="020B0600070205080204" pitchFamily="50" charset="-128"/>
              </a:defRPr>
            </a:lvl3pPr>
            <a:lvl4pPr marL="1690771" indent="-241539" defTabSz="1351946">
              <a:defRPr kumimoji="1" sz="2000">
                <a:solidFill>
                  <a:schemeClr val="tx1"/>
                </a:solidFill>
                <a:latin typeface="Arial" panose="020B0604020202020204" pitchFamily="34" charset="0"/>
                <a:ea typeface="ＭＳ Ｐゴシック" panose="020B0600070205080204" pitchFamily="50" charset="-128"/>
              </a:defRPr>
            </a:lvl4pPr>
            <a:lvl5pPr marL="2173849" indent="-241539" defTabSz="1351946">
              <a:defRPr kumimoji="1" sz="2000">
                <a:solidFill>
                  <a:schemeClr val="tx1"/>
                </a:solidFill>
                <a:latin typeface="Arial" panose="020B0604020202020204" pitchFamily="34" charset="0"/>
                <a:ea typeface="ＭＳ Ｐゴシック" panose="020B0600070205080204" pitchFamily="50" charset="-128"/>
              </a:defRPr>
            </a:lvl5pPr>
            <a:lvl6pPr marL="2656926"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40004"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623081"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06159"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4C988D1C-B9E9-4400-80A8-94CEFFC97270}" type="slidenum">
              <a:rPr lang="ja-JP" altLang="en-US" sz="1300">
                <a:latin typeface="Calibri" panose="020F0502020204030204" pitchFamily="34" charset="0"/>
              </a:rPr>
              <a:pPr/>
              <a:t>19</a:t>
            </a:fld>
            <a:endParaRPr lang="ja-JP" altLang="en-US" sz="1300">
              <a:latin typeface="Calibri" panose="020F0502020204030204" pitchFamily="34" charset="0"/>
            </a:endParaRPr>
          </a:p>
        </p:txBody>
      </p:sp>
    </p:spTree>
    <p:extLst>
      <p:ext uri="{BB962C8B-B14F-4D97-AF65-F5344CB8AC3E}">
        <p14:creationId xmlns:p14="http://schemas.microsoft.com/office/powerpoint/2010/main" val="2321569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44838" y="566738"/>
            <a:ext cx="3775075" cy="2830512"/>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F42C9774-F73D-47C3-854C-53E6EE24F16D}" type="slidenum">
              <a:rPr lang="ja-JP" altLang="en-US" smtClean="0"/>
              <a:pPr>
                <a:defRPr/>
              </a:pPr>
              <a:t>21</a:t>
            </a:fld>
            <a:endParaRPr lang="ja-JP" altLang="en-US"/>
          </a:p>
        </p:txBody>
      </p:sp>
    </p:spTree>
    <p:extLst>
      <p:ext uri="{BB962C8B-B14F-4D97-AF65-F5344CB8AC3E}">
        <p14:creationId xmlns:p14="http://schemas.microsoft.com/office/powerpoint/2010/main" val="224520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03300" y="112713"/>
            <a:ext cx="2422525" cy="1816100"/>
          </a:xfrm>
        </p:spPr>
      </p:sp>
      <p:sp>
        <p:nvSpPr>
          <p:cNvPr id="3" name="ノート プレースホルダー 2"/>
          <p:cNvSpPr>
            <a:spLocks noGrp="1"/>
          </p:cNvSpPr>
          <p:nvPr>
            <p:ph type="body" idx="1"/>
          </p:nvPr>
        </p:nvSpPr>
        <p:spPr>
          <a:xfrm>
            <a:off x="105523" y="2111696"/>
            <a:ext cx="9912458" cy="4717729"/>
          </a:xfrm>
        </p:spPr>
        <p:txBody>
          <a:bodyPr>
            <a:normAutofit/>
          </a:bodyPr>
          <a:lstStyle/>
          <a:p>
            <a:r>
              <a:rPr kumimoji="1" lang="ja-JP" altLang="en-US" sz="1400" dirty="0"/>
              <a:t>１９９８年に公示し、２００２年（平成１０年度）から実施された学習指導要領です。★</a:t>
            </a:r>
            <a:r>
              <a:rPr kumimoji="1" lang="ja-JP" altLang="en-US" sz="1400" b="1" dirty="0"/>
              <a:t>「ゆとりの中で生きる力を育む」</a:t>
            </a:r>
            <a:r>
              <a:rPr kumimoji="1" lang="ja-JP" altLang="en-US" sz="1400" dirty="0"/>
              <a:t>というスローガンは聞いたこともあるでしょう？</a:t>
            </a:r>
            <a:endParaRPr lang="en-US" altLang="ja-JP" sz="1400" dirty="0"/>
          </a:p>
          <a:p>
            <a:r>
              <a:rPr kumimoji="1" lang="ja-JP" altLang="en-US" sz="1400" dirty="0"/>
              <a:t>「自ら学び、自ら考える力の育成」をめざし、「総合的な学習の時間」も始まりました。</a:t>
            </a:r>
            <a:endParaRPr kumimoji="1" lang="en-US" altLang="ja-JP" sz="1400" dirty="0"/>
          </a:p>
          <a:p>
            <a:r>
              <a:rPr kumimoji="1" lang="ja-JP" altLang="en-US" sz="1400" dirty="0"/>
              <a:t>先生方は、新しい時代の教育に向けて、熱心に研究や実践を始めました。「総合的な学習」の研究は全国的に盛んでした。</a:t>
            </a:r>
            <a:endParaRPr kumimoji="1" lang="en-US" altLang="ja-JP" sz="1400" dirty="0"/>
          </a:p>
          <a:p>
            <a:endParaRPr lang="en-US" altLang="ja-JP" sz="1000" dirty="0"/>
          </a:p>
          <a:p>
            <a:r>
              <a:rPr kumimoji="1" lang="ja-JP" altLang="en-US" sz="1400" dirty="0"/>
              <a:t>しかし、その成果が出る前に、日本の教育改革は、昭和までの学力観によって、学力低下だ！★と、徹底的に批判され、つぶされたのです。</a:t>
            </a:r>
            <a:r>
              <a:rPr lang="ja-JP" altLang="en-US" sz="1400" dirty="0"/>
              <a:t>２００３年に第１回のＯＥＣＤ学力調査があり、まあまあの成績でした。しかし、２００６年に第２回が行われた時、日本の学力が見かけ上で、低下したのです。実は、学力調査への参加国数が一気に増え、学力そのものは下がっていないにも関わらず、順位が見かけ上で下がったことがきっかけになりました。</a:t>
            </a:r>
            <a:endParaRPr lang="en-US" altLang="ja-JP" sz="1400" dirty="0"/>
          </a:p>
          <a:p>
            <a:endParaRPr lang="en-US" altLang="ja-JP" sz="1000" dirty="0"/>
          </a:p>
          <a:p>
            <a:r>
              <a:rPr lang="ja-JP" altLang="en-US" sz="1400" dirty="0"/>
              <a:t>「学力が低下していいのか！」と、マスコミから「ゆとり批判」の嵐が巻き起こり、★この図のピンクの時代の、時代遅れの教育観に戻そうという流れになってしまいました。昭和の時代に学力・学歴で成功した人たちが当時のリーダーでした。学歴で苦労をさせられてきた人たちも、こぞって同調しました。</a:t>
            </a:r>
            <a:endParaRPr lang="en-US" altLang="ja-JP" sz="1400" dirty="0"/>
          </a:p>
          <a:p>
            <a:endParaRPr lang="en-US" altLang="ja-JP" sz="1000" dirty="0"/>
          </a:p>
          <a:p>
            <a:r>
              <a:rPr lang="ja-JP" altLang="en-US" sz="1400" dirty="0"/>
              <a:t>国内でも全国学力学習状況調査が実施され、その成果が県別順位や市区町村ごとの順位として発表され、それを巡って、</a:t>
            </a:r>
            <a:endParaRPr lang="en-US" altLang="ja-JP" sz="1400" dirty="0"/>
          </a:p>
          <a:p>
            <a:r>
              <a:rPr lang="ja-JP" altLang="en-US" sz="1400" dirty="0"/>
              <a:t>各地の議員さん方が、</a:t>
            </a:r>
            <a:r>
              <a:rPr lang="ja-JP" altLang="en-US" sz="1400" b="1" dirty="0"/>
              <a:t>「学力向上策」を質問し</a:t>
            </a:r>
            <a:r>
              <a:rPr lang="ja-JP" altLang="en-US" sz="1400" dirty="0"/>
              <a:t>、教育委員会は浮足立ち、「ベーシックドリル」などを使って</a:t>
            </a:r>
            <a:r>
              <a:rPr lang="ja-JP" altLang="en-US" sz="1400" b="1" dirty="0"/>
              <a:t>古い時代の学力 </a:t>
            </a:r>
            <a:r>
              <a:rPr lang="ja-JP" altLang="en-US" sz="1400" dirty="0"/>
              <a:t>を向上させるために、血眼になりました。</a:t>
            </a:r>
            <a:endParaRPr lang="en-US" altLang="ja-JP" sz="1400" dirty="0"/>
          </a:p>
          <a:p>
            <a:r>
              <a:rPr lang="ja-JP" altLang="en-US" sz="1400" dirty="0"/>
              <a:t>文部科学省も、「ゆとり」を引っ込め、授業時間数を増やし続けています。☆</a:t>
            </a:r>
            <a:r>
              <a:rPr lang="en-US" altLang="ja-JP" sz="1400" dirty="0"/>
              <a:t>2016</a:t>
            </a:r>
            <a:r>
              <a:rPr lang="ja-JP" altLang="en-US" sz="1400" dirty="0"/>
              <a:t>年という年を思い出しましょう。</a:t>
            </a:r>
            <a:endParaRPr lang="en-US" altLang="ja-JP" sz="1400" dirty="0"/>
          </a:p>
          <a:p>
            <a:r>
              <a:rPr kumimoji="1" lang="ja-JP" altLang="en-US" sz="1400" dirty="0"/>
              <a:t>そのようにして</a:t>
            </a:r>
            <a:r>
              <a:rPr lang="ja-JP" altLang="en-US" sz="1400" dirty="0"/>
              <a:t>時は流れ、日本もアジア諸国の子どもたちも、６＋３＋３＋４＝１６　の２０１６年になった時に、結果が見えてきました。</a:t>
            </a:r>
            <a:r>
              <a:rPr kumimoji="1" lang="ja-JP" altLang="en-US" sz="1400" dirty="0"/>
              <a:t>古い時代の学力では勝負になりません。</a:t>
            </a:r>
            <a:r>
              <a:rPr lang="ja-JP" altLang="en-US" sz="1400" dirty="0"/>
              <a:t>大学ランキングが一気に下がり、労働生産性が下がり、日本の国際競争力が一気に低下しているのです。貧困だって広がっています。</a:t>
            </a:r>
            <a:r>
              <a:rPr lang="ja-JP" altLang="en-US" sz="1400" b="1" dirty="0"/>
              <a:t>それでも、</a:t>
            </a:r>
            <a:r>
              <a:rPr lang="ja-JP" altLang="en-US" sz="1400" dirty="0"/>
              <a:t>大学入試は</a:t>
            </a:r>
            <a:r>
              <a:rPr lang="ja-JP" altLang="en-US" sz="1400" b="1" dirty="0">
                <a:latin typeface="ＭＳ ゴシック" panose="020B0609070205080204" pitchFamily="49" charset="-128"/>
                <a:ea typeface="ＭＳ ゴシック" panose="020B0609070205080204" pitchFamily="49" charset="-128"/>
              </a:rPr>
              <a:t>採点の公平性のために</a:t>
            </a:r>
            <a:r>
              <a:rPr lang="ja-JP" altLang="en-US" sz="1400" dirty="0"/>
              <a:t>知識・理解で評価しようとしています。この流れのままにしていて、日本に明るい未来が訪れるのでしょうか。　★</a:t>
            </a:r>
            <a:endParaRPr kumimoji="1" lang="en-US" altLang="ja-JP" sz="1400" dirty="0"/>
          </a:p>
          <a:p>
            <a:endParaRPr kumimoji="1"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25</a:t>
            </a:fld>
            <a:endParaRPr kumimoji="1" lang="ja-JP" altLang="en-US"/>
          </a:p>
        </p:txBody>
      </p:sp>
      <p:sp>
        <p:nvSpPr>
          <p:cNvPr id="5" name="テキスト ボックス 4">
            <a:extLst>
              <a:ext uri="{FF2B5EF4-FFF2-40B4-BE49-F238E27FC236}">
                <a16:creationId xmlns:a16="http://schemas.microsoft.com/office/drawing/2014/main" id="{58F7B7F4-CD2B-40F6-A5DD-4E19619333D9}"/>
              </a:ext>
            </a:extLst>
          </p:cNvPr>
          <p:cNvSpPr txBox="1"/>
          <p:nvPr/>
        </p:nvSpPr>
        <p:spPr>
          <a:xfrm>
            <a:off x="4086972" y="262047"/>
            <a:ext cx="5550010" cy="1815882"/>
          </a:xfrm>
          <a:prstGeom prst="rect">
            <a:avLst/>
          </a:prstGeom>
          <a:noFill/>
        </p:spPr>
        <p:txBody>
          <a:bodyPr wrap="square" rtlCol="0">
            <a:spAutoFit/>
          </a:bodyPr>
          <a:lstStyle/>
          <a:p>
            <a:r>
              <a:rPr kumimoji="1" lang="ja-JP" altLang="en-US" sz="1400" dirty="0"/>
              <a:t>もう一度この図を思い出しましょう。★昭和の時代までは物づくり。工業の時代だったんです。★その後、ＩＴ革命が起こり、超グローバル社会が始まったのです。そこには、農業の時代からから工業の時代に変わるくらい大きな社会の変化があるのです。★</a:t>
            </a:r>
            <a:endParaRPr kumimoji="1" lang="en-US" altLang="ja-JP" sz="1400" dirty="0"/>
          </a:p>
          <a:p>
            <a:endParaRPr kumimoji="1" lang="en-US" altLang="ja-JP" sz="1400" dirty="0"/>
          </a:p>
          <a:p>
            <a:r>
              <a:rPr kumimoji="1" lang="ja-JP" altLang="en-US" sz="1400" dirty="0"/>
              <a:t>昭和の工業化の時代になって、江戸時代の身分制度や儒教の教育を</a:t>
            </a:r>
            <a:endParaRPr kumimoji="1" lang="en-US" altLang="ja-JP" sz="1400" dirty="0"/>
          </a:p>
          <a:p>
            <a:r>
              <a:rPr kumimoji="1" lang="ja-JP" altLang="en-US" sz="1400" dirty="0"/>
              <a:t>やっていては、通用しません。それと同じことがここで起こってい</a:t>
            </a:r>
            <a:endParaRPr kumimoji="1" lang="en-US" altLang="ja-JP" sz="1400" dirty="0"/>
          </a:p>
          <a:p>
            <a:r>
              <a:rPr kumimoji="1" lang="ja-JP" altLang="en-US" sz="1400" dirty="0"/>
              <a:t>るのです★。だから、日本でも、教育施策を大きく変えてきました。</a:t>
            </a:r>
          </a:p>
        </p:txBody>
      </p:sp>
    </p:spTree>
    <p:extLst>
      <p:ext uri="{BB962C8B-B14F-4D97-AF65-F5344CB8AC3E}">
        <p14:creationId xmlns:p14="http://schemas.microsoft.com/office/powerpoint/2010/main" val="2048818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02013" y="165100"/>
            <a:ext cx="3101975" cy="2325688"/>
          </a:xfrm>
        </p:spPr>
      </p:sp>
      <p:sp>
        <p:nvSpPr>
          <p:cNvPr id="3" name="ノート プレースホルダー 2"/>
          <p:cNvSpPr>
            <a:spLocks noGrp="1"/>
          </p:cNvSpPr>
          <p:nvPr>
            <p:ph type="body" idx="1"/>
          </p:nvPr>
        </p:nvSpPr>
        <p:spPr>
          <a:xfrm>
            <a:off x="2246851" y="2666159"/>
            <a:ext cx="7116224" cy="3580654"/>
          </a:xfrm>
        </p:spPr>
        <p:txBody>
          <a:bodyPr>
            <a:normAutofit fontScale="92500" lnSpcReduction="20000"/>
          </a:bodyPr>
          <a:lstStyle/>
          <a:p>
            <a:r>
              <a:rPr lang="ja-JP" altLang="en-US" sz="1500" b="1" dirty="0">
                <a:latin typeface="ＭＳ ゴシック" panose="020B0609070205080204" pitchFamily="49" charset="-128"/>
                <a:ea typeface="ＭＳ ゴシック" panose="020B0609070205080204" pitchFamily="49" charset="-128"/>
              </a:rPr>
              <a:t>新しい学習指導要領ではどのように言っているでしょう。大事な部分を紹介します。</a:t>
            </a:r>
            <a:endParaRPr lang="en-US" altLang="ja-JP" sz="1400" b="1" dirty="0">
              <a:latin typeface="AR P楷書体M" panose="03000600000000000000" pitchFamily="66" charset="-128"/>
              <a:ea typeface="AR P楷書体M" panose="03000600000000000000" pitchFamily="66" charset="-128"/>
            </a:endParaRPr>
          </a:p>
          <a:p>
            <a:endParaRPr lang="en-US" altLang="ja-JP" sz="1400" dirty="0">
              <a:ea typeface="AR丸ゴシック体E" panose="020F0909000000000000" pitchFamily="49" charset="-128"/>
            </a:endParaRPr>
          </a:p>
          <a:p>
            <a:r>
              <a:rPr lang="ja-JP" altLang="en-US" sz="1400" dirty="0">
                <a:ea typeface="AR丸ゴシック体E" panose="020F0909000000000000" pitchFamily="49" charset="-128"/>
              </a:rPr>
              <a:t>　実は、今回の改訂では、学習指導要領に前文がつきました。★</a:t>
            </a:r>
            <a:endParaRPr lang="en-US" altLang="ja-JP" sz="1400" dirty="0">
              <a:ea typeface="AR丸ゴシック体E" panose="020F0909000000000000" pitchFamily="49" charset="-128"/>
            </a:endParaRPr>
          </a:p>
          <a:p>
            <a:endParaRPr lang="en-US" altLang="ja-JP" sz="1400" dirty="0">
              <a:ea typeface="AR丸ゴシック体E" panose="020F0909000000000000" pitchFamily="49" charset="-128"/>
            </a:endParaRPr>
          </a:p>
          <a:p>
            <a:r>
              <a:rPr lang="ja-JP" altLang="en-US" sz="1400" dirty="0">
                <a:ea typeface="AR丸ゴシック体E" panose="020F0909000000000000" pitchFamily="49" charset="-128"/>
              </a:rPr>
              <a:t>法令などに後から、前文が加えられるって、前代未聞のことですよ。今回の学習指導要</a:t>
            </a:r>
            <a:endParaRPr lang="en-US" altLang="ja-JP" sz="1400" dirty="0">
              <a:ea typeface="AR丸ゴシック体E" panose="020F0909000000000000" pitchFamily="49" charset="-128"/>
            </a:endParaRPr>
          </a:p>
          <a:p>
            <a:endParaRPr lang="en-US" altLang="ja-JP" sz="1400" dirty="0">
              <a:ea typeface="AR丸ゴシック体E" panose="020F0909000000000000" pitchFamily="49" charset="-128"/>
            </a:endParaRPr>
          </a:p>
          <a:p>
            <a:r>
              <a:rPr lang="ja-JP" altLang="en-US" sz="1400" dirty="0">
                <a:ea typeface="AR丸ゴシック体E" panose="020F0909000000000000" pitchFamily="49" charset="-128"/>
              </a:rPr>
              <a:t>領には、これが書き加えられたのです。</a:t>
            </a:r>
            <a:r>
              <a:rPr lang="ja-JP" altLang="en-US" sz="1400" b="1" dirty="0">
                <a:ea typeface="AR丸ゴシック体E" panose="020F0909000000000000" pitchFamily="49" charset="-128"/>
              </a:rPr>
              <a:t>改訂の「主旨」を特に強調するためのものです。</a:t>
            </a:r>
            <a:endParaRPr lang="en-US" altLang="ja-JP" sz="1400" b="1" dirty="0">
              <a:ea typeface="AR丸ゴシック体E" panose="020F0909000000000000" pitchFamily="49" charset="-128"/>
            </a:endParaRPr>
          </a:p>
          <a:p>
            <a:pPr algn="ctr"/>
            <a:endParaRPr lang="en-US" altLang="ja-JP" sz="1400" dirty="0">
              <a:ea typeface="AR P楷書体M" panose="03000600000000000000" pitchFamily="66" charset="-128"/>
            </a:endParaRPr>
          </a:p>
          <a:p>
            <a:r>
              <a:rPr lang="ja-JP" altLang="en-US" sz="1400" dirty="0">
                <a:ea typeface="AR P丸ゴシック体E" panose="020F0900000000000000" pitchFamily="50" charset="-128"/>
              </a:rPr>
              <a:t>★　学習指導要領の</a:t>
            </a:r>
            <a:r>
              <a:rPr lang="ja-JP" altLang="en-US" sz="1400" dirty="0">
                <a:highlight>
                  <a:srgbClr val="FFFF00"/>
                </a:highlight>
                <a:ea typeface="AR P丸ゴシック体E" panose="020F0900000000000000" pitchFamily="50" charset="-128"/>
              </a:rPr>
              <a:t>前文</a:t>
            </a:r>
            <a:r>
              <a:rPr lang="ja-JP" altLang="en-US" sz="1400" dirty="0">
                <a:ea typeface="AR P丸ゴシック体E" panose="020F0900000000000000" pitchFamily="50" charset="-128"/>
              </a:rPr>
              <a:t>と</a:t>
            </a:r>
            <a:r>
              <a:rPr lang="ja-JP" altLang="en-US" sz="1400" dirty="0">
                <a:highlight>
                  <a:srgbClr val="FFFF00"/>
                </a:highlight>
                <a:ea typeface="AR P丸ゴシック体E" panose="020F0900000000000000" pitchFamily="50" charset="-128"/>
              </a:rPr>
              <a:t>総則</a:t>
            </a:r>
            <a:r>
              <a:rPr lang="ja-JP" altLang="en-US" sz="1400" dirty="0">
                <a:ea typeface="AR P丸ゴシック体E" panose="020F0900000000000000" pitchFamily="50" charset="-128"/>
              </a:rPr>
              <a:t>に書かれていることをしっかり読み込むと、</a:t>
            </a:r>
            <a:endParaRPr lang="en-US" altLang="ja-JP" sz="1400" dirty="0">
              <a:ea typeface="AR P丸ゴシック体E" panose="020F0900000000000000" pitchFamily="50" charset="-128"/>
            </a:endParaRPr>
          </a:p>
          <a:p>
            <a:r>
              <a:rPr lang="ja-JP" altLang="en-US" sz="1400" dirty="0">
                <a:ea typeface="AR P丸ゴシック体E" panose="020F0900000000000000" pitchFamily="50" charset="-128"/>
              </a:rPr>
              <a:t>　　これからの世界に通用する「人間」や、そこに向かう学びのあり方が</a:t>
            </a:r>
            <a:endParaRPr lang="en-US" altLang="ja-JP" sz="1400" dirty="0">
              <a:ea typeface="AR P丸ゴシック体E" panose="020F0900000000000000" pitchFamily="50" charset="-128"/>
            </a:endParaRPr>
          </a:p>
          <a:p>
            <a:r>
              <a:rPr lang="ja-JP" altLang="en-US" sz="1400" dirty="0">
                <a:ea typeface="AR P丸ゴシック体E" panose="020F0900000000000000" pitchFamily="50" charset="-128"/>
              </a:rPr>
              <a:t>　　見えてきます。</a:t>
            </a:r>
            <a:endParaRPr lang="en-US" altLang="ja-JP" sz="1400" dirty="0">
              <a:ea typeface="AR P丸ゴシック体E" panose="020F0900000000000000" pitchFamily="50" charset="-128"/>
            </a:endParaRPr>
          </a:p>
          <a:p>
            <a:endParaRPr lang="en-US" altLang="ja-JP" sz="1400" dirty="0">
              <a:ea typeface="AR P丸ゴシック体E" panose="020F0900000000000000" pitchFamily="50" charset="-128"/>
            </a:endParaRPr>
          </a:p>
          <a:p>
            <a:r>
              <a:rPr lang="ja-JP" altLang="en-US" sz="1400" dirty="0">
                <a:ea typeface="AR P丸ゴシック体E" panose="020F0900000000000000" pitchFamily="50" charset="-128"/>
              </a:rPr>
              <a:t>　では、前文をご覧いただきましょうか。★</a:t>
            </a:r>
            <a:endParaRPr lang="en-US" altLang="ja-JP" sz="1400" dirty="0">
              <a:ea typeface="AR P丸ゴシック体E" panose="020F0900000000000000" pitchFamily="50" charset="-128"/>
            </a:endParaRPr>
          </a:p>
          <a:p>
            <a:endParaRPr lang="en-US" altLang="ja-JP" sz="1400" dirty="0">
              <a:ea typeface="AR P丸ゴシック体E" panose="020F0900000000000000" pitchFamily="50" charset="-128"/>
            </a:endParaRPr>
          </a:p>
          <a:p>
            <a:endParaRPr lang="en-US" altLang="ja-JP" sz="1400" dirty="0">
              <a:ea typeface="AR P丸ゴシック体E" panose="020F0900000000000000" pitchFamily="50" charset="-128"/>
            </a:endParaRPr>
          </a:p>
          <a:p>
            <a:r>
              <a:rPr lang="ja-JP" altLang="en-US" sz="1400" dirty="0">
                <a:ea typeface="AR丸ゴシック体E" panose="020F0909000000000000" pitchFamily="49" charset="-128"/>
              </a:rPr>
              <a:t>皆さんが考えたこと、重要と思ったことが、どのように書かれているでしょうか。</a:t>
            </a:r>
            <a:endParaRPr lang="en-US" altLang="ja-JP" sz="1400" dirty="0">
              <a:ea typeface="AR丸ゴシック体E" panose="020F0909000000000000" pitchFamily="49" charset="-128"/>
            </a:endParaRPr>
          </a:p>
          <a:p>
            <a:endParaRPr lang="en-US" altLang="ja-JP" sz="1400" dirty="0">
              <a:ea typeface="AR丸ゴシック体E" panose="020F0909000000000000" pitchFamily="49" charset="-128"/>
            </a:endParaRPr>
          </a:p>
          <a:p>
            <a:r>
              <a:rPr lang="ja-JP" altLang="en-US" sz="1400" dirty="0">
                <a:ea typeface="AR丸ゴシック体E" panose="020F0909000000000000" pitchFamily="49" charset="-128"/>
              </a:rPr>
              <a:t>少し解説もいたしますので、画面をご覧になりながらお聞きください。　★</a:t>
            </a:r>
            <a:endParaRPr lang="en-US" altLang="ja-JP" sz="1400" dirty="0">
              <a:ea typeface="AR丸ゴシック体E" panose="020F0909000000000000" pitchFamily="49" charset="-128"/>
            </a:endParaRPr>
          </a:p>
          <a:p>
            <a:pPr algn="ctr"/>
            <a:endParaRPr lang="en-US" altLang="ja-JP" sz="1400" dirty="0">
              <a:ea typeface="AR P楷書体M" panose="03000600000000000000" pitchFamily="66" charset="-128"/>
            </a:endParaRPr>
          </a:p>
          <a:p>
            <a:pPr algn="ctr"/>
            <a:r>
              <a:rPr lang="ja-JP" altLang="en-US" dirty="0">
                <a:ea typeface="AR P楷書体M" panose="03000600000000000000" pitchFamily="66" charset="-128"/>
              </a:rPr>
              <a:t>　</a:t>
            </a:r>
            <a:endParaRPr lang="en-US" altLang="ja-JP" dirty="0">
              <a:ea typeface="AR P楷書体M" panose="03000600000000000000" pitchFamily="66" charset="-128"/>
            </a:endParaRPr>
          </a:p>
          <a:p>
            <a:r>
              <a:rPr kumimoji="1" lang="ja-JP" altLang="en-US" dirty="0"/>
              <a:t>　</a:t>
            </a:r>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28</a:t>
            </a:fld>
            <a:endParaRPr kumimoji="1" lang="ja-JP" altLang="en-US"/>
          </a:p>
        </p:txBody>
      </p:sp>
    </p:spTree>
    <p:extLst>
      <p:ext uri="{BB962C8B-B14F-4D97-AF65-F5344CB8AC3E}">
        <p14:creationId xmlns:p14="http://schemas.microsoft.com/office/powerpoint/2010/main" val="909397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68688" y="860425"/>
            <a:ext cx="3101975" cy="2325688"/>
          </a:xfrm>
        </p:spPr>
      </p:sp>
      <p:sp>
        <p:nvSpPr>
          <p:cNvPr id="3" name="ノート プレースホルダー 2"/>
          <p:cNvSpPr>
            <a:spLocks noGrp="1"/>
          </p:cNvSpPr>
          <p:nvPr>
            <p:ph type="body" idx="1"/>
          </p:nvPr>
        </p:nvSpPr>
        <p:spPr>
          <a:xfrm>
            <a:off x="3107055" y="3581628"/>
            <a:ext cx="4008120" cy="2712215"/>
          </a:xfrm>
        </p:spPr>
        <p:txBody>
          <a:bodyPr/>
          <a:lstStyle/>
          <a:p>
            <a:r>
              <a:rPr kumimoji="1" lang="ja-JP" altLang="en-US" sz="1300" dirty="0">
                <a:latin typeface="AR P丸ゴシック体E"/>
              </a:rPr>
              <a:t>学習指導要領の前文をご覧いただいています。</a:t>
            </a:r>
            <a:endParaRPr kumimoji="1" lang="en-US" altLang="ja-JP" sz="1300" dirty="0">
              <a:latin typeface="AR P丸ゴシック体E"/>
            </a:endParaRPr>
          </a:p>
          <a:p>
            <a:endParaRPr lang="en-US" altLang="ja-JP" sz="1300" dirty="0">
              <a:latin typeface="AR P丸ゴシック体E"/>
            </a:endParaRPr>
          </a:p>
          <a:p>
            <a:r>
              <a:rPr kumimoji="1" lang="ja-JP" altLang="en-US" sz="1300" dirty="0">
                <a:latin typeface="AR P丸ゴシック体E"/>
              </a:rPr>
              <a:t>どこが！、今まで書かれていなかった、重要な部分</a:t>
            </a:r>
            <a:endParaRPr kumimoji="1" lang="en-US" altLang="ja-JP" sz="1300" dirty="0">
              <a:latin typeface="AR P丸ゴシック体E"/>
            </a:endParaRPr>
          </a:p>
          <a:p>
            <a:endParaRPr lang="en-US" altLang="ja-JP" sz="1300" dirty="0">
              <a:latin typeface="AR P丸ゴシック体E"/>
            </a:endParaRPr>
          </a:p>
          <a:p>
            <a:r>
              <a:rPr kumimoji="1" lang="ja-JP" altLang="en-US" sz="1300" dirty="0">
                <a:latin typeface="AR P丸ゴシック体E"/>
              </a:rPr>
              <a:t>なんでしょうか。　★</a:t>
            </a:r>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29</a:t>
            </a:fld>
            <a:endParaRPr kumimoji="1" lang="ja-JP" altLang="en-US"/>
          </a:p>
        </p:txBody>
      </p:sp>
    </p:spTree>
    <p:extLst>
      <p:ext uri="{BB962C8B-B14F-4D97-AF65-F5344CB8AC3E}">
        <p14:creationId xmlns:p14="http://schemas.microsoft.com/office/powerpoint/2010/main" val="1333305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340100" y="860425"/>
            <a:ext cx="3359150" cy="2325688"/>
          </a:xfrm>
        </p:spPr>
      </p:sp>
      <p:sp>
        <p:nvSpPr>
          <p:cNvPr id="3" name="ノート プレースホルダー 2"/>
          <p:cNvSpPr>
            <a:spLocks noGrp="1"/>
          </p:cNvSpPr>
          <p:nvPr>
            <p:ph type="body" idx="1"/>
          </p:nvPr>
        </p:nvSpPr>
        <p:spPr>
          <a:xfrm>
            <a:off x="3107055" y="3581628"/>
            <a:ext cx="4008120" cy="2712215"/>
          </a:xfrm>
        </p:spPr>
        <p:txBody>
          <a:bodyPr/>
          <a:lstStyle/>
          <a:p>
            <a:r>
              <a:rPr kumimoji="1" lang="ja-JP" altLang="en-US" sz="1300" dirty="0">
                <a:latin typeface="AR P丸ゴシック体E"/>
              </a:rPr>
              <a:t>学習指導要領の前文をご覧いただいています。</a:t>
            </a:r>
            <a:endParaRPr kumimoji="1" lang="en-US" altLang="ja-JP" sz="1300" dirty="0">
              <a:latin typeface="AR P丸ゴシック体E"/>
            </a:endParaRPr>
          </a:p>
          <a:p>
            <a:endParaRPr lang="en-US" altLang="ja-JP" sz="1300" dirty="0">
              <a:latin typeface="AR P丸ゴシック体E"/>
            </a:endParaRPr>
          </a:p>
          <a:p>
            <a:r>
              <a:rPr kumimoji="1" lang="ja-JP" altLang="en-US" sz="1300" dirty="0">
                <a:latin typeface="AR P丸ゴシック体E"/>
              </a:rPr>
              <a:t>どこが！、今まで書かれていなかった、重要な部分</a:t>
            </a:r>
            <a:endParaRPr kumimoji="1" lang="en-US" altLang="ja-JP" sz="1300" dirty="0">
              <a:latin typeface="AR P丸ゴシック体E"/>
            </a:endParaRPr>
          </a:p>
          <a:p>
            <a:endParaRPr lang="en-US" altLang="ja-JP" sz="1300" dirty="0">
              <a:latin typeface="AR P丸ゴシック体E"/>
            </a:endParaRPr>
          </a:p>
          <a:p>
            <a:r>
              <a:rPr kumimoji="1" lang="ja-JP" altLang="en-US" sz="1300" dirty="0">
                <a:latin typeface="AR P丸ゴシック体E"/>
              </a:rPr>
              <a:t>なんでしょうか。　★</a:t>
            </a:r>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30</a:t>
            </a:fld>
            <a:endParaRPr kumimoji="1" lang="ja-JP" altLang="en-US"/>
          </a:p>
        </p:txBody>
      </p:sp>
    </p:spTree>
    <p:extLst>
      <p:ext uri="{BB962C8B-B14F-4D97-AF65-F5344CB8AC3E}">
        <p14:creationId xmlns:p14="http://schemas.microsoft.com/office/powerpoint/2010/main" val="3531404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3366991" y="3581628"/>
            <a:ext cx="3462434" cy="1695221"/>
          </a:xfrm>
        </p:spPr>
        <p:txBody>
          <a:bodyPr/>
          <a:lstStyle/>
          <a:p>
            <a:r>
              <a:rPr kumimoji="1" lang="ja-JP" altLang="en-US" sz="1300" b="1" dirty="0"/>
              <a:t>この太文字にした部分をご覧ください。</a:t>
            </a:r>
            <a:endParaRPr kumimoji="1" lang="en-US" altLang="ja-JP" sz="1300" b="1" dirty="0"/>
          </a:p>
          <a:p>
            <a:endParaRPr lang="en-US" altLang="ja-JP" sz="1300" b="1" dirty="0"/>
          </a:p>
          <a:p>
            <a:r>
              <a:rPr kumimoji="1" lang="ja-JP" altLang="en-US" sz="1300" b="1" dirty="0"/>
              <a:t>その中</a:t>
            </a:r>
            <a:r>
              <a:rPr lang="ja-JP" altLang="en-US" sz="1300" b="1" dirty="0"/>
              <a:t>に、とても</a:t>
            </a:r>
            <a:r>
              <a:rPr kumimoji="1" lang="ja-JP" altLang="en-US" sz="1300" b="1" dirty="0"/>
              <a:t>重要な部分があります。</a:t>
            </a:r>
            <a:endParaRPr kumimoji="1" lang="en-US" altLang="ja-JP" sz="1300" b="1" dirty="0"/>
          </a:p>
          <a:p>
            <a:endParaRPr lang="en-US" altLang="ja-JP" sz="1300" b="1" dirty="0"/>
          </a:p>
          <a:p>
            <a:r>
              <a:rPr kumimoji="1" lang="ja-JP" altLang="en-US" sz="1300" b="1" dirty="0"/>
              <a:t>中でも、重要な部分は次のところです。</a:t>
            </a:r>
            <a:endParaRPr kumimoji="1" lang="en-US" altLang="ja-JP" sz="1300" b="1" dirty="0"/>
          </a:p>
          <a:p>
            <a:r>
              <a:rPr kumimoji="1" lang="ja-JP" altLang="en-US" sz="1300" b="1" dirty="0"/>
              <a:t>★</a:t>
            </a:r>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31</a:t>
            </a:fld>
            <a:endParaRPr kumimoji="1" lang="ja-JP" altLang="en-US"/>
          </a:p>
        </p:txBody>
      </p:sp>
    </p:spTree>
    <p:extLst>
      <p:ext uri="{BB962C8B-B14F-4D97-AF65-F5344CB8AC3E}">
        <p14:creationId xmlns:p14="http://schemas.microsoft.com/office/powerpoint/2010/main" val="1300226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3366991" y="3581629"/>
            <a:ext cx="3462434" cy="1180872"/>
          </a:xfrm>
        </p:spPr>
        <p:txBody>
          <a:bodyPr>
            <a:normAutofit/>
          </a:bodyPr>
          <a:lstStyle/>
          <a:p>
            <a:r>
              <a:rPr kumimoji="1" lang="ja-JP" altLang="en-US" sz="1300" b="1" dirty="0"/>
              <a:t>このカラフルな部分が大事なところです。</a:t>
            </a:r>
            <a:endParaRPr kumimoji="1" lang="en-US" altLang="ja-JP" sz="1300" b="1" dirty="0"/>
          </a:p>
          <a:p>
            <a:endParaRPr lang="en-US" altLang="ja-JP" sz="1300" b="1" dirty="0"/>
          </a:p>
          <a:p>
            <a:r>
              <a:rPr kumimoji="1" lang="ja-JP" altLang="en-US" sz="1300" b="1" dirty="0"/>
              <a:t>この部分を見やすく、整理すると次のよう</a:t>
            </a:r>
            <a:endParaRPr kumimoji="1" lang="en-US" altLang="ja-JP" sz="1300" b="1" dirty="0"/>
          </a:p>
          <a:p>
            <a:endParaRPr lang="en-US" altLang="ja-JP" sz="1300" b="1" dirty="0"/>
          </a:p>
          <a:p>
            <a:r>
              <a:rPr kumimoji="1" lang="ja-JP" altLang="en-US" sz="1300" b="1" dirty="0"/>
              <a:t>になります。★</a:t>
            </a:r>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32</a:t>
            </a:fld>
            <a:endParaRPr kumimoji="1" lang="ja-JP" altLang="en-US"/>
          </a:p>
        </p:txBody>
      </p:sp>
    </p:spTree>
    <p:extLst>
      <p:ext uri="{BB962C8B-B14F-4D97-AF65-F5344CB8AC3E}">
        <p14:creationId xmlns:p14="http://schemas.microsoft.com/office/powerpoint/2010/main" val="4222276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ＳＤＧｓはカラフルな、素敵なロゴが並んでいますが、</a:t>
            </a:r>
            <a:endParaRPr kumimoji="1" lang="en-US" altLang="ja-JP" dirty="0"/>
          </a:p>
          <a:p>
            <a:r>
              <a:rPr kumimoji="1" lang="ja-JP" altLang="en-US" dirty="0"/>
              <a:t>これは</a:t>
            </a:r>
            <a:r>
              <a:rPr lang="ja-JP" altLang="en-US" dirty="0"/>
              <a:t>２０３０年までに達成すべきゴール「目標」ですが、</a:t>
            </a:r>
            <a:endParaRPr lang="en-US" altLang="ja-JP" dirty="0"/>
          </a:p>
          <a:p>
            <a:r>
              <a:rPr lang="ja-JP" altLang="en-US" dirty="0"/>
              <a:t>実は、持続不可能な世界への</a:t>
            </a:r>
            <a:r>
              <a:rPr lang="en-US" altLang="ja-JP" dirty="0"/>
              <a:t>17</a:t>
            </a:r>
            <a:r>
              <a:rPr lang="ja-JP" altLang="en-US" dirty="0"/>
              <a:t>の入り口とも考えられます。</a:t>
            </a:r>
            <a:endParaRPr lang="en-US" altLang="ja-JP" dirty="0"/>
          </a:p>
          <a:p>
            <a:r>
              <a:rPr lang="ja-JP" altLang="en-US" dirty="0"/>
              <a:t>内部は複雑に繋がっていて、一度迷い込むと、二度と戻れない迷宮が広が</a:t>
            </a:r>
            <a:endParaRPr lang="en-US" altLang="ja-JP" dirty="0"/>
          </a:p>
          <a:p>
            <a:r>
              <a:rPr lang="ja-JP" altLang="en-US" dirty="0"/>
              <a:t>っている・・・・。</a:t>
            </a:r>
            <a:endParaRPr lang="en-US" altLang="ja-JP" dirty="0"/>
          </a:p>
          <a:p>
            <a:endParaRPr lang="en-US" altLang="ja-JP" dirty="0"/>
          </a:p>
          <a:p>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1F4DC262-7F04-4C02-B880-560AA2795155}" type="slidenum">
              <a:rPr kumimoji="1" lang="ja-JP" altLang="en-US" smtClean="0"/>
              <a:t>4</a:t>
            </a:fld>
            <a:endParaRPr kumimoji="1" lang="ja-JP" altLang="en-US"/>
          </a:p>
        </p:txBody>
      </p:sp>
    </p:spTree>
    <p:extLst>
      <p:ext uri="{BB962C8B-B14F-4D97-AF65-F5344CB8AC3E}">
        <p14:creationId xmlns:p14="http://schemas.microsoft.com/office/powerpoint/2010/main" val="3308950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59163" y="346075"/>
            <a:ext cx="3101975" cy="2325688"/>
          </a:xfrm>
        </p:spPr>
      </p:sp>
      <p:sp>
        <p:nvSpPr>
          <p:cNvPr id="3" name="ノート プレースホルダー 2"/>
          <p:cNvSpPr>
            <a:spLocks noGrp="1"/>
          </p:cNvSpPr>
          <p:nvPr>
            <p:ph type="body" idx="1"/>
          </p:nvPr>
        </p:nvSpPr>
        <p:spPr>
          <a:xfrm>
            <a:off x="1202055" y="2921350"/>
            <a:ext cx="8016240" cy="3371623"/>
          </a:xfrm>
        </p:spPr>
        <p:txBody>
          <a:bodyPr>
            <a:noAutofit/>
          </a:bodyPr>
          <a:lstStyle/>
          <a:p>
            <a:r>
              <a:rPr kumimoji="1" lang="ja-JP" altLang="en-US" sz="1400" dirty="0"/>
              <a:t>★　前回までの学習指導要領は、個人の成長を大事に考えて作られていました。</a:t>
            </a:r>
            <a:endParaRPr kumimoji="1" lang="en-US" altLang="ja-JP" sz="1400" dirty="0"/>
          </a:p>
          <a:p>
            <a:endParaRPr lang="en-US" altLang="ja-JP" sz="1400" dirty="0"/>
          </a:p>
          <a:p>
            <a:r>
              <a:rPr kumimoji="1" lang="ja-JP" altLang="en-US" sz="1400" dirty="0"/>
              <a:t>★　今回の学習指導要領では、前文を設け、赤い文字の</a:t>
            </a:r>
            <a:r>
              <a:rPr lang="ja-JP" altLang="en-US" sz="1400" b="1" dirty="0">
                <a:solidFill>
                  <a:srgbClr val="FF0000"/>
                </a:solidFill>
              </a:rPr>
              <a:t>自分のよさや可能性を認識する</a:t>
            </a:r>
            <a:r>
              <a:rPr lang="ja-JP" altLang="en-US" sz="1400" b="1" dirty="0"/>
              <a:t>ことや</a:t>
            </a:r>
            <a:endParaRPr lang="en-US" altLang="ja-JP" sz="1400" b="1" dirty="0"/>
          </a:p>
          <a:p>
            <a:r>
              <a:rPr lang="ja-JP" altLang="en-US" sz="1400" b="1" dirty="0">
                <a:solidFill>
                  <a:srgbClr val="FF0000"/>
                </a:solidFill>
              </a:rPr>
              <a:t>　　豊かな人生を切り拓く</a:t>
            </a:r>
            <a:r>
              <a:rPr lang="ja-JP" altLang="en-US" sz="1400" b="1" dirty="0"/>
              <a:t>といった　</a:t>
            </a:r>
            <a:r>
              <a:rPr kumimoji="1" lang="ja-JP" altLang="en-US" sz="1400" dirty="0"/>
              <a:t>個人としての成長も大切にしながらも、青い部分の、</a:t>
            </a:r>
            <a:endParaRPr kumimoji="1" lang="en-US" altLang="ja-JP" sz="1400" dirty="0"/>
          </a:p>
          <a:p>
            <a:endParaRPr kumimoji="1" lang="en-US" altLang="ja-JP" sz="1400" dirty="0"/>
          </a:p>
          <a:p>
            <a:r>
              <a:rPr kumimoji="1" lang="ja-JP" altLang="en-US" sz="1400" dirty="0"/>
              <a:t>★「</a:t>
            </a:r>
            <a:r>
              <a:rPr lang="ja-JP" altLang="en-US" sz="1400" b="1" dirty="0">
                <a:solidFill>
                  <a:schemeClr val="accent5">
                    <a:lumMod val="75000"/>
                  </a:schemeClr>
                </a:solidFill>
              </a:rPr>
              <a:t>あらゆる他者を価値のある存在として尊重し、多様な人々と協議しながら様々な社会的変化</a:t>
            </a:r>
            <a:endParaRPr lang="en-US" altLang="ja-JP" sz="1400" b="1" dirty="0">
              <a:solidFill>
                <a:schemeClr val="accent5">
                  <a:lumMod val="75000"/>
                </a:schemeClr>
              </a:solidFill>
            </a:endParaRPr>
          </a:p>
          <a:p>
            <a:r>
              <a:rPr lang="ja-JP" altLang="en-US" sz="1400" b="1" dirty="0">
                <a:solidFill>
                  <a:schemeClr val="accent5">
                    <a:lumMod val="75000"/>
                  </a:schemeClr>
                </a:solidFill>
              </a:rPr>
              <a:t>　　を乗り越え、</a:t>
            </a:r>
            <a:r>
              <a:rPr lang="ja-JP" altLang="en-US" sz="1400" b="1" dirty="0">
                <a:solidFill>
                  <a:schemeClr val="accent1">
                    <a:lumMod val="50000"/>
                  </a:schemeClr>
                </a:solidFill>
              </a:rPr>
              <a:t>持続可能な社会の創り手となることができるようにする」</a:t>
            </a:r>
            <a:endParaRPr lang="en-US" altLang="ja-JP" sz="1400" b="1" dirty="0">
              <a:solidFill>
                <a:schemeClr val="accent1">
                  <a:lumMod val="50000"/>
                </a:schemeClr>
              </a:solidFill>
            </a:endParaRPr>
          </a:p>
          <a:p>
            <a:endParaRPr lang="en-US" altLang="ja-JP" sz="1400" b="1" dirty="0">
              <a:solidFill>
                <a:schemeClr val="accent1">
                  <a:lumMod val="50000"/>
                </a:schemeClr>
              </a:solidFill>
            </a:endParaRPr>
          </a:p>
          <a:p>
            <a:r>
              <a:rPr lang="ja-JP" altLang="en-US" sz="1400" b="1" dirty="0"/>
              <a:t>と、いった社会人としての役割をも果たせる人間の育成を目指しているのです。★　★</a:t>
            </a:r>
            <a:endParaRPr lang="en-US" altLang="ja-JP" sz="1400" b="1" dirty="0"/>
          </a:p>
          <a:p>
            <a:endParaRPr lang="en-US" altLang="ja-JP" sz="1400" b="1" dirty="0"/>
          </a:p>
          <a:p>
            <a:r>
              <a:rPr lang="ja-JP" altLang="en-US" sz="1400" b="1" dirty="0"/>
              <a:t>★★　このような視点は、</a:t>
            </a:r>
            <a:r>
              <a:rPr lang="en-US" altLang="ja-JP" sz="1400" b="1" dirty="0"/>
              <a:t>Education for Sustainable Development (ESD)</a:t>
            </a:r>
            <a:r>
              <a:rPr lang="ja-JP" altLang="en-US" sz="1400" b="1" dirty="0"/>
              <a:t>持続可能な</a:t>
            </a:r>
            <a:r>
              <a:rPr lang="ja-JP" altLang="en-US" sz="1400" b="1" u="sng" dirty="0"/>
              <a:t>開発　　　　　</a:t>
            </a:r>
            <a:endParaRPr lang="en-US" altLang="ja-JP" sz="1400" b="1" u="sng" dirty="0"/>
          </a:p>
          <a:p>
            <a:r>
              <a:rPr lang="ja-JP" altLang="en-US" sz="1400" b="1" dirty="0"/>
              <a:t>　　　（持続可能な未来）のための教育を踏まえて構成されているのです。</a:t>
            </a:r>
            <a:endParaRPr lang="en-US" altLang="ja-JP" sz="1400" b="1" dirty="0"/>
          </a:p>
          <a:p>
            <a:endParaRPr lang="en-US" altLang="ja-JP" sz="1400" b="1" dirty="0"/>
          </a:p>
          <a:p>
            <a:r>
              <a:rPr lang="ja-JP" altLang="en-US" sz="1400" b="1" dirty="0"/>
              <a:t>つまり、学習指導要領は、ＥＳＤに向けて大きく舵を切ったのです。　　★</a:t>
            </a:r>
            <a:endParaRPr lang="en-US" altLang="ja-JP" sz="1400" b="1" dirty="0"/>
          </a:p>
          <a:p>
            <a:r>
              <a:rPr lang="ja-JP" altLang="en-US" sz="1400" b="1" dirty="0"/>
              <a:t>　　　　　</a:t>
            </a:r>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33</a:t>
            </a:fld>
            <a:endParaRPr kumimoji="1" lang="ja-JP" altLang="en-US"/>
          </a:p>
        </p:txBody>
      </p:sp>
    </p:spTree>
    <p:extLst>
      <p:ext uri="{BB962C8B-B14F-4D97-AF65-F5344CB8AC3E}">
        <p14:creationId xmlns:p14="http://schemas.microsoft.com/office/powerpoint/2010/main" val="1316270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3557588" y="552450"/>
            <a:ext cx="2597150" cy="1947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xfrm>
            <a:off x="1782813" y="2785562"/>
            <a:ext cx="7332613" cy="3891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ja-JP" altLang="en-US" sz="1400" dirty="0"/>
              <a:t>学校教育を進めるにあたっては、</a:t>
            </a:r>
            <a:r>
              <a:rPr lang="ja-JP" altLang="en-US" sz="1400" b="1" dirty="0"/>
              <a:t>教育課程が重要</a:t>
            </a:r>
            <a:r>
              <a:rPr lang="ja-JP" altLang="en-US" sz="1400" dirty="0"/>
              <a:t>です。その編成と実施において、</a:t>
            </a:r>
            <a:endParaRPr lang="en-US" altLang="ja-JP" sz="1400" dirty="0"/>
          </a:p>
          <a:p>
            <a:r>
              <a:rPr lang="ja-JP" altLang="en-US" sz="1400" dirty="0"/>
              <a:t>大事なことが</a:t>
            </a:r>
            <a:r>
              <a:rPr lang="ja-JP" altLang="en-US" sz="1400" b="1" dirty="0"/>
              <a:t>、「総則」</a:t>
            </a:r>
            <a:r>
              <a:rPr lang="ja-JP" altLang="en-US" sz="1400" dirty="0"/>
              <a:t>に示されています。総則、しっかりと読み込んでいますか？</a:t>
            </a:r>
            <a:endParaRPr lang="en-US" altLang="ja-JP" sz="1400" dirty="0"/>
          </a:p>
          <a:p>
            <a:endParaRPr lang="en-US" altLang="ja-JP" sz="1400" dirty="0"/>
          </a:p>
          <a:p>
            <a:r>
              <a:rPr lang="ja-JP" altLang="en-US" sz="1400" b="1" dirty="0">
                <a:ea typeface="HG創英角ﾎﾟｯﾌﾟ体" panose="040B0A09000000000000" pitchFamily="49" charset="-128"/>
              </a:rPr>
              <a:t>まず、教育課程の</a:t>
            </a:r>
            <a:r>
              <a:rPr lang="ja-JP" altLang="en-US" sz="1400" b="1" dirty="0">
                <a:solidFill>
                  <a:schemeClr val="accent1">
                    <a:lumMod val="75000"/>
                  </a:schemeClr>
                </a:solidFill>
                <a:ea typeface="HG創英角ﾎﾟｯﾌﾟ体" panose="040B0A09000000000000" pitchFamily="49" charset="-128"/>
              </a:rPr>
              <a:t>編成</a:t>
            </a:r>
            <a:r>
              <a:rPr lang="ja-JP" altLang="en-US" sz="1400" b="1" dirty="0">
                <a:ea typeface="HG創英角ﾎﾟｯﾌﾟ体" panose="040B0A09000000000000" pitchFamily="49" charset="-128"/>
              </a:rPr>
              <a:t>においては</a:t>
            </a:r>
            <a:endParaRPr lang="en-US" altLang="ja-JP" sz="1400" b="1" dirty="0">
              <a:ea typeface="HG創英角ﾎﾟｯﾌﾟ体" panose="040B0A09000000000000" pitchFamily="49" charset="-128"/>
            </a:endParaRPr>
          </a:p>
          <a:p>
            <a:endParaRPr lang="en-US" altLang="ja-JP" sz="1400" b="1" dirty="0">
              <a:ea typeface="HG創英角ﾎﾟｯﾌﾟ体" panose="040B0A09000000000000" pitchFamily="49" charset="-128"/>
            </a:endParaRPr>
          </a:p>
          <a:p>
            <a:r>
              <a:rPr lang="ja-JP" altLang="en-US" sz="1400" b="1" dirty="0">
                <a:ea typeface="HG創英角ﾎﾟｯﾌﾟ体" panose="040B0A09000000000000" pitchFamily="49" charset="-128"/>
              </a:rPr>
              <a:t>★　</a:t>
            </a:r>
            <a:r>
              <a:rPr lang="ja-JP" altLang="en-US" sz="1400" b="1" u="sng" dirty="0">
                <a:latin typeface="ＭＳ ゴシック" panose="020B0609070205080204" pitchFamily="49" charset="-128"/>
                <a:ea typeface="ＭＳ ゴシック" panose="020B0609070205080204" pitchFamily="49" charset="-128"/>
              </a:rPr>
              <a:t>総合的な学習の時間の目標と関連を図り</a:t>
            </a:r>
            <a:endParaRPr lang="en-US" altLang="ja-JP" sz="1400" b="1" u="sng" dirty="0">
              <a:latin typeface="ＭＳ ゴシック" panose="020B0609070205080204" pitchFamily="49" charset="-128"/>
              <a:ea typeface="ＭＳ ゴシック" panose="020B0609070205080204" pitchFamily="49" charset="-128"/>
            </a:endParaRPr>
          </a:p>
          <a:p>
            <a:r>
              <a:rPr lang="ja-JP" altLang="en-US" sz="1400" b="1" dirty="0">
                <a:latin typeface="ＭＳ 明朝" panose="02020609040205080304" pitchFamily="17" charset="-128"/>
                <a:ea typeface="ＭＳ 明朝" panose="02020609040205080304" pitchFamily="17" charset="-128"/>
              </a:rPr>
              <a:t>★　①</a:t>
            </a:r>
            <a:r>
              <a:rPr lang="ja-JP" altLang="en-US" sz="1400" b="1" u="sng" dirty="0">
                <a:latin typeface="ＭＳ 明朝" panose="02020609040205080304" pitchFamily="17" charset="-128"/>
                <a:ea typeface="ＭＳ 明朝" panose="02020609040205080304" pitchFamily="17" charset="-128"/>
              </a:rPr>
              <a:t>教科横断的に学ぶ</a:t>
            </a:r>
            <a:r>
              <a:rPr lang="ja-JP" altLang="en-US" sz="1400" b="1" dirty="0">
                <a:latin typeface="ＭＳ 明朝" panose="02020609040205080304" pitchFamily="17" charset="-128"/>
                <a:ea typeface="ＭＳ 明朝" panose="02020609040205080304" pitchFamily="17" charset="-128"/>
              </a:rPr>
              <a:t>　　そのために、（</a:t>
            </a:r>
            <a:r>
              <a:rPr lang="ja-JP" altLang="en-US" sz="1400" b="1" u="sng" dirty="0">
                <a:solidFill>
                  <a:srgbClr val="FF0000"/>
                </a:solidFill>
                <a:latin typeface="ＭＳ 明朝" panose="02020609040205080304" pitchFamily="17" charset="-128"/>
                <a:ea typeface="ＭＳ 明朝" panose="02020609040205080304" pitchFamily="17" charset="-128"/>
              </a:rPr>
              <a:t>カリキュラム・マネジメント</a:t>
            </a:r>
            <a:r>
              <a:rPr lang="ja-JP" altLang="en-US" sz="1400" b="1" u="sng" dirty="0">
                <a:latin typeface="ＭＳ 明朝" panose="02020609040205080304" pitchFamily="17" charset="-128"/>
                <a:ea typeface="ＭＳ 明朝" panose="02020609040205080304" pitchFamily="17" charset="-128"/>
              </a:rPr>
              <a:t>）をしっかり　　</a:t>
            </a:r>
            <a:endParaRPr lang="en-US" altLang="ja-JP" sz="1400" b="1" u="sng"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　しなさいということです。　また、</a:t>
            </a:r>
            <a:endParaRPr lang="en-US" altLang="ja-JP" sz="1400" b="1" u="sng" dirty="0">
              <a:latin typeface="ＭＳ 明朝" panose="02020609040205080304" pitchFamily="17" charset="-128"/>
              <a:ea typeface="ＭＳ 明朝" panose="02020609040205080304" pitchFamily="17" charset="-128"/>
            </a:endParaRPr>
          </a:p>
          <a:p>
            <a:endParaRPr lang="en-US" altLang="ja-JP" sz="1400"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教育課程の</a:t>
            </a:r>
            <a:r>
              <a:rPr lang="ja-JP" altLang="en-US" sz="1400" b="1" dirty="0">
                <a:solidFill>
                  <a:srgbClr val="7030A0"/>
                </a:solidFill>
                <a:latin typeface="ＭＳ 明朝" panose="02020609040205080304" pitchFamily="17" charset="-128"/>
                <a:ea typeface="ＭＳ 明朝" panose="02020609040205080304" pitchFamily="17" charset="-128"/>
              </a:rPr>
              <a:t>実施</a:t>
            </a:r>
            <a:r>
              <a:rPr lang="ja-JP" altLang="en-US" sz="1400" b="1" dirty="0">
                <a:latin typeface="ＭＳ 明朝" panose="02020609040205080304" pitchFamily="17" charset="-128"/>
                <a:ea typeface="ＭＳ 明朝" panose="02020609040205080304" pitchFamily="17" charset="-128"/>
              </a:rPr>
              <a:t>においては、</a:t>
            </a:r>
            <a:endParaRPr lang="en-US" altLang="ja-JP" sz="1400" b="1"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a:t>
            </a:r>
            <a:r>
              <a:rPr lang="ja-JP" altLang="en-US" sz="1400" b="1" u="sng" dirty="0">
                <a:solidFill>
                  <a:srgbClr val="FF0000"/>
                </a:solidFill>
                <a:latin typeface="ＭＳ 明朝" panose="02020609040205080304" pitchFamily="17" charset="-128"/>
                <a:ea typeface="ＭＳ 明朝" panose="02020609040205080304" pitchFamily="17" charset="-128"/>
              </a:rPr>
              <a:t>「主体的・対話的で深い学び</a:t>
            </a:r>
            <a:r>
              <a:rPr lang="ja-JP" altLang="en-US" sz="1400" b="1" dirty="0">
                <a:latin typeface="ＭＳ 明朝" panose="02020609040205080304" pitchFamily="17" charset="-128"/>
                <a:ea typeface="ＭＳ 明朝" panose="02020609040205080304" pitchFamily="17" charset="-128"/>
              </a:rPr>
              <a:t>　に向けた授業改善をしなさい」と示されています。</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・・・つまり、</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探究的・問題解決的な学び</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にしっかりと取り組みなさい</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u="sng"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ja-JP" altLang="en-US" sz="1400" b="1" u="sng" dirty="0">
                <a:latin typeface="ＭＳ 明朝" panose="02020609040205080304" pitchFamily="17" charset="-128"/>
                <a:ea typeface="ＭＳ 明朝" panose="02020609040205080304" pitchFamily="17" charset="-128"/>
              </a:rPr>
              <a:t>という意味です。　　　★</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endParaRPr lang="ja-JP" altLang="en-US" sz="1400"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9697">
              <a:defRPr kumimoji="1" sz="1900">
                <a:solidFill>
                  <a:schemeClr val="tx1"/>
                </a:solidFill>
                <a:latin typeface="Arial" panose="020B0604020202020204" pitchFamily="34" charset="0"/>
                <a:ea typeface="ＭＳ Ｐゴシック" panose="020B0600070205080204" pitchFamily="50" charset="-128"/>
              </a:defRPr>
            </a:lvl1pPr>
            <a:lvl2pPr marL="795308" indent="-305888" defTabSz="1369697">
              <a:defRPr kumimoji="1" sz="1900">
                <a:solidFill>
                  <a:schemeClr val="tx1"/>
                </a:solidFill>
                <a:latin typeface="Arial" panose="020B0604020202020204" pitchFamily="34" charset="0"/>
                <a:ea typeface="ＭＳ Ｐゴシック" panose="020B0600070205080204" pitchFamily="50" charset="-128"/>
              </a:defRPr>
            </a:lvl2pPr>
            <a:lvl3pPr marL="1223552" indent="-244711" defTabSz="1369697">
              <a:defRPr kumimoji="1" sz="1900">
                <a:solidFill>
                  <a:schemeClr val="tx1"/>
                </a:solidFill>
                <a:latin typeface="Arial" panose="020B0604020202020204" pitchFamily="34" charset="0"/>
                <a:ea typeface="ＭＳ Ｐゴシック" panose="020B0600070205080204" pitchFamily="50" charset="-128"/>
              </a:defRPr>
            </a:lvl3pPr>
            <a:lvl4pPr marL="1712972" indent="-244711" defTabSz="1369697">
              <a:defRPr kumimoji="1" sz="1900">
                <a:solidFill>
                  <a:schemeClr val="tx1"/>
                </a:solidFill>
                <a:latin typeface="Arial" panose="020B0604020202020204" pitchFamily="34" charset="0"/>
                <a:ea typeface="ＭＳ Ｐゴシック" panose="020B0600070205080204" pitchFamily="50" charset="-128"/>
              </a:defRPr>
            </a:lvl4pPr>
            <a:lvl5pPr marL="2202391" indent="-244711" defTabSz="1369697">
              <a:defRPr kumimoji="1" sz="1900">
                <a:solidFill>
                  <a:schemeClr val="tx1"/>
                </a:solidFill>
                <a:latin typeface="Arial" panose="020B0604020202020204" pitchFamily="34" charset="0"/>
                <a:ea typeface="ＭＳ Ｐゴシック" panose="020B0600070205080204" pitchFamily="50" charset="-128"/>
              </a:defRPr>
            </a:lvl5pPr>
            <a:lvl6pPr marL="2691813"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3181232"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670654"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4160074"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200">
                <a:latin typeface="Calibri" panose="020F0502020204030204" pitchFamily="34" charset="0"/>
              </a:rPr>
              <a:pPr/>
              <a:t>34</a:t>
            </a:fld>
            <a:endParaRPr lang="ja-JP" altLang="en-US" sz="1200" dirty="0">
              <a:latin typeface="Calibri" panose="020F0502020204030204" pitchFamily="34" charset="0"/>
            </a:endParaRPr>
          </a:p>
        </p:txBody>
      </p:sp>
    </p:spTree>
    <p:extLst>
      <p:ext uri="{BB962C8B-B14F-4D97-AF65-F5344CB8AC3E}">
        <p14:creationId xmlns:p14="http://schemas.microsoft.com/office/powerpoint/2010/main" val="304999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3557588" y="552450"/>
            <a:ext cx="2597150" cy="1947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xfrm>
            <a:off x="1782813" y="2785562"/>
            <a:ext cx="7332613" cy="3891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ja-JP" altLang="en-US" sz="1400" dirty="0"/>
              <a:t>学校教育を進めるにあたっては、</a:t>
            </a:r>
            <a:r>
              <a:rPr lang="ja-JP" altLang="en-US" sz="1400" b="1" dirty="0"/>
              <a:t>教育課程が重要</a:t>
            </a:r>
            <a:r>
              <a:rPr lang="ja-JP" altLang="en-US" sz="1400" dirty="0"/>
              <a:t>です。その編成と実施において、</a:t>
            </a:r>
            <a:endParaRPr lang="en-US" altLang="ja-JP" sz="1400" dirty="0"/>
          </a:p>
          <a:p>
            <a:r>
              <a:rPr lang="ja-JP" altLang="en-US" sz="1400" dirty="0"/>
              <a:t>大事なことが</a:t>
            </a:r>
            <a:r>
              <a:rPr lang="ja-JP" altLang="en-US" sz="1400" b="1" dirty="0"/>
              <a:t>、「総則」</a:t>
            </a:r>
            <a:r>
              <a:rPr lang="ja-JP" altLang="en-US" sz="1400" dirty="0"/>
              <a:t>に示されています。総則、しっかりと読み込んでいますか？</a:t>
            </a:r>
            <a:endParaRPr lang="en-US" altLang="ja-JP" sz="1400" dirty="0"/>
          </a:p>
          <a:p>
            <a:endParaRPr lang="en-US" altLang="ja-JP" sz="1400" dirty="0"/>
          </a:p>
          <a:p>
            <a:r>
              <a:rPr lang="ja-JP" altLang="en-US" sz="1400" b="1" dirty="0">
                <a:ea typeface="HG創英角ﾎﾟｯﾌﾟ体" panose="040B0A09000000000000" pitchFamily="49" charset="-128"/>
              </a:rPr>
              <a:t>まず、教育課程の</a:t>
            </a:r>
            <a:r>
              <a:rPr lang="ja-JP" altLang="en-US" sz="1400" b="1" dirty="0">
                <a:solidFill>
                  <a:schemeClr val="accent1">
                    <a:lumMod val="75000"/>
                  </a:schemeClr>
                </a:solidFill>
                <a:ea typeface="HG創英角ﾎﾟｯﾌﾟ体" panose="040B0A09000000000000" pitchFamily="49" charset="-128"/>
              </a:rPr>
              <a:t>編成</a:t>
            </a:r>
            <a:r>
              <a:rPr lang="ja-JP" altLang="en-US" sz="1400" b="1" dirty="0">
                <a:ea typeface="HG創英角ﾎﾟｯﾌﾟ体" panose="040B0A09000000000000" pitchFamily="49" charset="-128"/>
              </a:rPr>
              <a:t>においては</a:t>
            </a:r>
            <a:endParaRPr lang="en-US" altLang="ja-JP" sz="1400" b="1" dirty="0">
              <a:ea typeface="HG創英角ﾎﾟｯﾌﾟ体" panose="040B0A09000000000000" pitchFamily="49" charset="-128"/>
            </a:endParaRPr>
          </a:p>
          <a:p>
            <a:endParaRPr lang="en-US" altLang="ja-JP" sz="1400" b="1" dirty="0">
              <a:ea typeface="HG創英角ﾎﾟｯﾌﾟ体" panose="040B0A09000000000000" pitchFamily="49" charset="-128"/>
            </a:endParaRPr>
          </a:p>
          <a:p>
            <a:r>
              <a:rPr lang="ja-JP" altLang="en-US" sz="1400" b="1" dirty="0">
                <a:ea typeface="HG創英角ﾎﾟｯﾌﾟ体" panose="040B0A09000000000000" pitchFamily="49" charset="-128"/>
              </a:rPr>
              <a:t>★　</a:t>
            </a:r>
            <a:r>
              <a:rPr lang="ja-JP" altLang="en-US" sz="1400" b="1" u="sng" dirty="0">
                <a:latin typeface="ＭＳ ゴシック" panose="020B0609070205080204" pitchFamily="49" charset="-128"/>
                <a:ea typeface="ＭＳ ゴシック" panose="020B0609070205080204" pitchFamily="49" charset="-128"/>
              </a:rPr>
              <a:t>総合的な学習の時間の目標と関連を図り</a:t>
            </a:r>
            <a:endParaRPr lang="en-US" altLang="ja-JP" sz="1400" b="1" u="sng" dirty="0">
              <a:latin typeface="ＭＳ ゴシック" panose="020B0609070205080204" pitchFamily="49" charset="-128"/>
              <a:ea typeface="ＭＳ ゴシック" panose="020B0609070205080204" pitchFamily="49" charset="-128"/>
            </a:endParaRPr>
          </a:p>
          <a:p>
            <a:r>
              <a:rPr lang="ja-JP" altLang="en-US" sz="1400" b="1" dirty="0">
                <a:latin typeface="ＭＳ 明朝" panose="02020609040205080304" pitchFamily="17" charset="-128"/>
                <a:ea typeface="ＭＳ 明朝" panose="02020609040205080304" pitchFamily="17" charset="-128"/>
              </a:rPr>
              <a:t>★　①</a:t>
            </a:r>
            <a:r>
              <a:rPr lang="ja-JP" altLang="en-US" sz="1400" b="1" u="sng" dirty="0">
                <a:latin typeface="ＭＳ 明朝" panose="02020609040205080304" pitchFamily="17" charset="-128"/>
                <a:ea typeface="ＭＳ 明朝" panose="02020609040205080304" pitchFamily="17" charset="-128"/>
              </a:rPr>
              <a:t>教科横断的に学ぶ</a:t>
            </a:r>
            <a:r>
              <a:rPr lang="ja-JP" altLang="en-US" sz="1400" b="1" dirty="0">
                <a:latin typeface="ＭＳ 明朝" panose="02020609040205080304" pitchFamily="17" charset="-128"/>
                <a:ea typeface="ＭＳ 明朝" panose="02020609040205080304" pitchFamily="17" charset="-128"/>
              </a:rPr>
              <a:t>　　そのために、（</a:t>
            </a:r>
            <a:r>
              <a:rPr lang="ja-JP" altLang="en-US" sz="1400" b="1" u="sng" dirty="0">
                <a:solidFill>
                  <a:srgbClr val="FF0000"/>
                </a:solidFill>
                <a:latin typeface="ＭＳ 明朝" panose="02020609040205080304" pitchFamily="17" charset="-128"/>
                <a:ea typeface="ＭＳ 明朝" panose="02020609040205080304" pitchFamily="17" charset="-128"/>
              </a:rPr>
              <a:t>カリキュラム・マネジメント</a:t>
            </a:r>
            <a:r>
              <a:rPr lang="ja-JP" altLang="en-US" sz="1400" b="1" u="sng" dirty="0">
                <a:latin typeface="ＭＳ 明朝" panose="02020609040205080304" pitchFamily="17" charset="-128"/>
                <a:ea typeface="ＭＳ 明朝" panose="02020609040205080304" pitchFamily="17" charset="-128"/>
              </a:rPr>
              <a:t>）をしっかり　　</a:t>
            </a:r>
            <a:endParaRPr lang="en-US" altLang="ja-JP" sz="1400" b="1" u="sng"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　しなさいということです。　また、</a:t>
            </a:r>
            <a:endParaRPr lang="en-US" altLang="ja-JP" sz="1400" b="1" u="sng" dirty="0">
              <a:latin typeface="ＭＳ 明朝" panose="02020609040205080304" pitchFamily="17" charset="-128"/>
              <a:ea typeface="ＭＳ 明朝" panose="02020609040205080304" pitchFamily="17" charset="-128"/>
            </a:endParaRPr>
          </a:p>
          <a:p>
            <a:endParaRPr lang="en-US" altLang="ja-JP" sz="1400"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教育課程の</a:t>
            </a:r>
            <a:r>
              <a:rPr lang="ja-JP" altLang="en-US" sz="1400" b="1" dirty="0">
                <a:solidFill>
                  <a:srgbClr val="7030A0"/>
                </a:solidFill>
                <a:latin typeface="ＭＳ 明朝" panose="02020609040205080304" pitchFamily="17" charset="-128"/>
                <a:ea typeface="ＭＳ 明朝" panose="02020609040205080304" pitchFamily="17" charset="-128"/>
              </a:rPr>
              <a:t>実施</a:t>
            </a:r>
            <a:r>
              <a:rPr lang="ja-JP" altLang="en-US" sz="1400" b="1" dirty="0">
                <a:latin typeface="ＭＳ 明朝" panose="02020609040205080304" pitchFamily="17" charset="-128"/>
                <a:ea typeface="ＭＳ 明朝" panose="02020609040205080304" pitchFamily="17" charset="-128"/>
              </a:rPr>
              <a:t>においては、</a:t>
            </a:r>
            <a:endParaRPr lang="en-US" altLang="ja-JP" sz="1400" b="1"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a:t>
            </a:r>
            <a:r>
              <a:rPr lang="ja-JP" altLang="en-US" sz="1400" b="1" u="sng" dirty="0">
                <a:solidFill>
                  <a:srgbClr val="FF0000"/>
                </a:solidFill>
                <a:latin typeface="ＭＳ 明朝" panose="02020609040205080304" pitchFamily="17" charset="-128"/>
                <a:ea typeface="ＭＳ 明朝" panose="02020609040205080304" pitchFamily="17" charset="-128"/>
              </a:rPr>
              <a:t>「主体的・対話的で深い学び</a:t>
            </a:r>
            <a:r>
              <a:rPr lang="ja-JP" altLang="en-US" sz="1400" b="1" dirty="0">
                <a:latin typeface="ＭＳ 明朝" panose="02020609040205080304" pitchFamily="17" charset="-128"/>
                <a:ea typeface="ＭＳ 明朝" panose="02020609040205080304" pitchFamily="17" charset="-128"/>
              </a:rPr>
              <a:t>　に向けた授業改善をしなさい」と示されています。</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・・・つまり、</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探究的・問題解決的な学び</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にしっかりと取り組みなさい</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u="sng"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ja-JP" altLang="en-US" sz="1400" b="1" u="sng" dirty="0">
                <a:latin typeface="ＭＳ 明朝" panose="02020609040205080304" pitchFamily="17" charset="-128"/>
                <a:ea typeface="ＭＳ 明朝" panose="02020609040205080304" pitchFamily="17" charset="-128"/>
              </a:rPr>
              <a:t>という意味です。　　　★</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endParaRPr lang="ja-JP" altLang="en-US" sz="1400"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9697">
              <a:defRPr kumimoji="1" sz="1900">
                <a:solidFill>
                  <a:schemeClr val="tx1"/>
                </a:solidFill>
                <a:latin typeface="Arial" panose="020B0604020202020204" pitchFamily="34" charset="0"/>
                <a:ea typeface="ＭＳ Ｐゴシック" panose="020B0600070205080204" pitchFamily="50" charset="-128"/>
              </a:defRPr>
            </a:lvl1pPr>
            <a:lvl2pPr marL="795308" indent="-305888" defTabSz="1369697">
              <a:defRPr kumimoji="1" sz="1900">
                <a:solidFill>
                  <a:schemeClr val="tx1"/>
                </a:solidFill>
                <a:latin typeface="Arial" panose="020B0604020202020204" pitchFamily="34" charset="0"/>
                <a:ea typeface="ＭＳ Ｐゴシック" panose="020B0600070205080204" pitchFamily="50" charset="-128"/>
              </a:defRPr>
            </a:lvl2pPr>
            <a:lvl3pPr marL="1223552" indent="-244711" defTabSz="1369697">
              <a:defRPr kumimoji="1" sz="1900">
                <a:solidFill>
                  <a:schemeClr val="tx1"/>
                </a:solidFill>
                <a:latin typeface="Arial" panose="020B0604020202020204" pitchFamily="34" charset="0"/>
                <a:ea typeface="ＭＳ Ｐゴシック" panose="020B0600070205080204" pitchFamily="50" charset="-128"/>
              </a:defRPr>
            </a:lvl3pPr>
            <a:lvl4pPr marL="1712972" indent="-244711" defTabSz="1369697">
              <a:defRPr kumimoji="1" sz="1900">
                <a:solidFill>
                  <a:schemeClr val="tx1"/>
                </a:solidFill>
                <a:latin typeface="Arial" panose="020B0604020202020204" pitchFamily="34" charset="0"/>
                <a:ea typeface="ＭＳ Ｐゴシック" panose="020B0600070205080204" pitchFamily="50" charset="-128"/>
              </a:defRPr>
            </a:lvl4pPr>
            <a:lvl5pPr marL="2202391" indent="-244711" defTabSz="1369697">
              <a:defRPr kumimoji="1" sz="1900">
                <a:solidFill>
                  <a:schemeClr val="tx1"/>
                </a:solidFill>
                <a:latin typeface="Arial" panose="020B0604020202020204" pitchFamily="34" charset="0"/>
                <a:ea typeface="ＭＳ Ｐゴシック" panose="020B0600070205080204" pitchFamily="50" charset="-128"/>
              </a:defRPr>
            </a:lvl5pPr>
            <a:lvl6pPr marL="2691813"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3181232"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670654"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4160074"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200">
                <a:latin typeface="Calibri" panose="020F0502020204030204" pitchFamily="34" charset="0"/>
              </a:rPr>
              <a:pPr/>
              <a:t>37</a:t>
            </a:fld>
            <a:endParaRPr lang="ja-JP" altLang="en-US" sz="1200" dirty="0">
              <a:latin typeface="Calibri" panose="020F0502020204030204" pitchFamily="34" charset="0"/>
            </a:endParaRPr>
          </a:p>
        </p:txBody>
      </p:sp>
    </p:spTree>
    <p:extLst>
      <p:ext uri="{BB962C8B-B14F-4D97-AF65-F5344CB8AC3E}">
        <p14:creationId xmlns:p14="http://schemas.microsoft.com/office/powerpoint/2010/main" val="116495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3557588" y="552450"/>
            <a:ext cx="2597150" cy="1947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xfrm>
            <a:off x="1782813" y="2785562"/>
            <a:ext cx="7332613" cy="3891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ja-JP" altLang="en-US" sz="1400" dirty="0"/>
              <a:t>学校教育を進めるにあたっては、</a:t>
            </a:r>
            <a:r>
              <a:rPr lang="ja-JP" altLang="en-US" sz="1400" b="1" dirty="0"/>
              <a:t>教育課程が重要</a:t>
            </a:r>
            <a:r>
              <a:rPr lang="ja-JP" altLang="en-US" sz="1400" dirty="0"/>
              <a:t>です。その編成と実施において、</a:t>
            </a:r>
            <a:endParaRPr lang="en-US" altLang="ja-JP" sz="1400" dirty="0"/>
          </a:p>
          <a:p>
            <a:r>
              <a:rPr lang="ja-JP" altLang="en-US" sz="1400" dirty="0"/>
              <a:t>大事なことが</a:t>
            </a:r>
            <a:r>
              <a:rPr lang="ja-JP" altLang="en-US" sz="1400" b="1" dirty="0"/>
              <a:t>、「総則」</a:t>
            </a:r>
            <a:r>
              <a:rPr lang="ja-JP" altLang="en-US" sz="1400" dirty="0"/>
              <a:t>に示されています。総則、しっかりと読み込んでいますか？</a:t>
            </a:r>
            <a:endParaRPr lang="en-US" altLang="ja-JP" sz="1400" dirty="0"/>
          </a:p>
          <a:p>
            <a:endParaRPr lang="en-US" altLang="ja-JP" sz="1400" dirty="0"/>
          </a:p>
          <a:p>
            <a:r>
              <a:rPr lang="ja-JP" altLang="en-US" sz="1400" b="1" dirty="0">
                <a:ea typeface="HG創英角ﾎﾟｯﾌﾟ体" panose="040B0A09000000000000" pitchFamily="49" charset="-128"/>
              </a:rPr>
              <a:t>まず、教育課程の</a:t>
            </a:r>
            <a:r>
              <a:rPr lang="ja-JP" altLang="en-US" sz="1400" b="1" dirty="0">
                <a:solidFill>
                  <a:schemeClr val="accent1">
                    <a:lumMod val="75000"/>
                  </a:schemeClr>
                </a:solidFill>
                <a:ea typeface="HG創英角ﾎﾟｯﾌﾟ体" panose="040B0A09000000000000" pitchFamily="49" charset="-128"/>
              </a:rPr>
              <a:t>編成</a:t>
            </a:r>
            <a:r>
              <a:rPr lang="ja-JP" altLang="en-US" sz="1400" b="1" dirty="0">
                <a:ea typeface="HG創英角ﾎﾟｯﾌﾟ体" panose="040B0A09000000000000" pitchFamily="49" charset="-128"/>
              </a:rPr>
              <a:t>においては</a:t>
            </a:r>
            <a:endParaRPr lang="en-US" altLang="ja-JP" sz="1400" b="1" dirty="0">
              <a:ea typeface="HG創英角ﾎﾟｯﾌﾟ体" panose="040B0A09000000000000" pitchFamily="49" charset="-128"/>
            </a:endParaRPr>
          </a:p>
          <a:p>
            <a:endParaRPr lang="en-US" altLang="ja-JP" sz="1400" b="1" dirty="0">
              <a:ea typeface="HG創英角ﾎﾟｯﾌﾟ体" panose="040B0A09000000000000" pitchFamily="49" charset="-128"/>
            </a:endParaRPr>
          </a:p>
          <a:p>
            <a:r>
              <a:rPr lang="ja-JP" altLang="en-US" sz="1400" b="1" dirty="0">
                <a:ea typeface="HG創英角ﾎﾟｯﾌﾟ体" panose="040B0A09000000000000" pitchFamily="49" charset="-128"/>
              </a:rPr>
              <a:t>★　</a:t>
            </a:r>
            <a:r>
              <a:rPr lang="ja-JP" altLang="en-US" sz="1400" b="1" u="sng" dirty="0">
                <a:latin typeface="ＭＳ ゴシック" panose="020B0609070205080204" pitchFamily="49" charset="-128"/>
                <a:ea typeface="ＭＳ ゴシック" panose="020B0609070205080204" pitchFamily="49" charset="-128"/>
              </a:rPr>
              <a:t>総合的な学習の時間の目標と関連を図り</a:t>
            </a:r>
            <a:endParaRPr lang="en-US" altLang="ja-JP" sz="1400" b="1" u="sng" dirty="0">
              <a:latin typeface="ＭＳ ゴシック" panose="020B0609070205080204" pitchFamily="49" charset="-128"/>
              <a:ea typeface="ＭＳ ゴシック" panose="020B0609070205080204" pitchFamily="49" charset="-128"/>
            </a:endParaRPr>
          </a:p>
          <a:p>
            <a:r>
              <a:rPr lang="ja-JP" altLang="en-US" sz="1400" b="1" dirty="0">
                <a:latin typeface="ＭＳ 明朝" panose="02020609040205080304" pitchFamily="17" charset="-128"/>
                <a:ea typeface="ＭＳ 明朝" panose="02020609040205080304" pitchFamily="17" charset="-128"/>
              </a:rPr>
              <a:t>★　①</a:t>
            </a:r>
            <a:r>
              <a:rPr lang="ja-JP" altLang="en-US" sz="1400" b="1" u="sng" dirty="0">
                <a:latin typeface="ＭＳ 明朝" panose="02020609040205080304" pitchFamily="17" charset="-128"/>
                <a:ea typeface="ＭＳ 明朝" panose="02020609040205080304" pitchFamily="17" charset="-128"/>
              </a:rPr>
              <a:t>教科横断的に学ぶ</a:t>
            </a:r>
            <a:r>
              <a:rPr lang="ja-JP" altLang="en-US" sz="1400" b="1" dirty="0">
                <a:latin typeface="ＭＳ 明朝" panose="02020609040205080304" pitchFamily="17" charset="-128"/>
                <a:ea typeface="ＭＳ 明朝" panose="02020609040205080304" pitchFamily="17" charset="-128"/>
              </a:rPr>
              <a:t>　　そのために、（</a:t>
            </a:r>
            <a:r>
              <a:rPr lang="ja-JP" altLang="en-US" sz="1400" b="1" u="sng" dirty="0">
                <a:solidFill>
                  <a:srgbClr val="FF0000"/>
                </a:solidFill>
                <a:latin typeface="ＭＳ 明朝" panose="02020609040205080304" pitchFamily="17" charset="-128"/>
                <a:ea typeface="ＭＳ 明朝" panose="02020609040205080304" pitchFamily="17" charset="-128"/>
              </a:rPr>
              <a:t>カリキュラム・マネジメント</a:t>
            </a:r>
            <a:r>
              <a:rPr lang="ja-JP" altLang="en-US" sz="1400" b="1" u="sng" dirty="0">
                <a:latin typeface="ＭＳ 明朝" panose="02020609040205080304" pitchFamily="17" charset="-128"/>
                <a:ea typeface="ＭＳ 明朝" panose="02020609040205080304" pitchFamily="17" charset="-128"/>
              </a:rPr>
              <a:t>）をしっかり　　</a:t>
            </a:r>
            <a:endParaRPr lang="en-US" altLang="ja-JP" sz="1400" b="1" u="sng"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　しなさいということです。　また、</a:t>
            </a:r>
            <a:endParaRPr lang="en-US" altLang="ja-JP" sz="1400" b="1" u="sng" dirty="0">
              <a:latin typeface="ＭＳ 明朝" panose="02020609040205080304" pitchFamily="17" charset="-128"/>
              <a:ea typeface="ＭＳ 明朝" panose="02020609040205080304" pitchFamily="17" charset="-128"/>
            </a:endParaRPr>
          </a:p>
          <a:p>
            <a:endParaRPr lang="en-US" altLang="ja-JP" sz="1400"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教育課程の</a:t>
            </a:r>
            <a:r>
              <a:rPr lang="ja-JP" altLang="en-US" sz="1400" b="1" dirty="0">
                <a:solidFill>
                  <a:srgbClr val="7030A0"/>
                </a:solidFill>
                <a:latin typeface="ＭＳ 明朝" panose="02020609040205080304" pitchFamily="17" charset="-128"/>
                <a:ea typeface="ＭＳ 明朝" panose="02020609040205080304" pitchFamily="17" charset="-128"/>
              </a:rPr>
              <a:t>実施</a:t>
            </a:r>
            <a:r>
              <a:rPr lang="ja-JP" altLang="en-US" sz="1400" b="1" dirty="0">
                <a:latin typeface="ＭＳ 明朝" panose="02020609040205080304" pitchFamily="17" charset="-128"/>
                <a:ea typeface="ＭＳ 明朝" panose="02020609040205080304" pitchFamily="17" charset="-128"/>
              </a:rPr>
              <a:t>においては、</a:t>
            </a:r>
            <a:endParaRPr lang="en-US" altLang="ja-JP" sz="1400" b="1"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a:t>
            </a:r>
            <a:r>
              <a:rPr lang="ja-JP" altLang="en-US" sz="1400" b="1" u="sng" dirty="0">
                <a:solidFill>
                  <a:srgbClr val="FF0000"/>
                </a:solidFill>
                <a:latin typeface="ＭＳ 明朝" panose="02020609040205080304" pitchFamily="17" charset="-128"/>
                <a:ea typeface="ＭＳ 明朝" panose="02020609040205080304" pitchFamily="17" charset="-128"/>
              </a:rPr>
              <a:t>「主体的・対話的で深い学び</a:t>
            </a:r>
            <a:r>
              <a:rPr lang="ja-JP" altLang="en-US" sz="1400" b="1" dirty="0">
                <a:latin typeface="ＭＳ 明朝" panose="02020609040205080304" pitchFamily="17" charset="-128"/>
                <a:ea typeface="ＭＳ 明朝" panose="02020609040205080304" pitchFamily="17" charset="-128"/>
              </a:rPr>
              <a:t>　に向けた授業改善をしなさい」と示されています。</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・・・つまり、</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探究的・問題解決的な学び</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にしっかりと取り組みなさい</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u="sng"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ja-JP" altLang="en-US" sz="1400" b="1" u="sng" dirty="0">
                <a:latin typeface="ＭＳ 明朝" panose="02020609040205080304" pitchFamily="17" charset="-128"/>
                <a:ea typeface="ＭＳ 明朝" panose="02020609040205080304" pitchFamily="17" charset="-128"/>
              </a:rPr>
              <a:t>という意味です。　　　★</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endParaRPr lang="ja-JP" altLang="en-US" sz="1400"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9697">
              <a:defRPr kumimoji="1" sz="1900">
                <a:solidFill>
                  <a:schemeClr val="tx1"/>
                </a:solidFill>
                <a:latin typeface="Arial" panose="020B0604020202020204" pitchFamily="34" charset="0"/>
                <a:ea typeface="ＭＳ Ｐゴシック" panose="020B0600070205080204" pitchFamily="50" charset="-128"/>
              </a:defRPr>
            </a:lvl1pPr>
            <a:lvl2pPr marL="795308" indent="-305888" defTabSz="1369697">
              <a:defRPr kumimoji="1" sz="1900">
                <a:solidFill>
                  <a:schemeClr val="tx1"/>
                </a:solidFill>
                <a:latin typeface="Arial" panose="020B0604020202020204" pitchFamily="34" charset="0"/>
                <a:ea typeface="ＭＳ Ｐゴシック" panose="020B0600070205080204" pitchFamily="50" charset="-128"/>
              </a:defRPr>
            </a:lvl2pPr>
            <a:lvl3pPr marL="1223552" indent="-244711" defTabSz="1369697">
              <a:defRPr kumimoji="1" sz="1900">
                <a:solidFill>
                  <a:schemeClr val="tx1"/>
                </a:solidFill>
                <a:latin typeface="Arial" panose="020B0604020202020204" pitchFamily="34" charset="0"/>
                <a:ea typeface="ＭＳ Ｐゴシック" panose="020B0600070205080204" pitchFamily="50" charset="-128"/>
              </a:defRPr>
            </a:lvl3pPr>
            <a:lvl4pPr marL="1712972" indent="-244711" defTabSz="1369697">
              <a:defRPr kumimoji="1" sz="1900">
                <a:solidFill>
                  <a:schemeClr val="tx1"/>
                </a:solidFill>
                <a:latin typeface="Arial" panose="020B0604020202020204" pitchFamily="34" charset="0"/>
                <a:ea typeface="ＭＳ Ｐゴシック" panose="020B0600070205080204" pitchFamily="50" charset="-128"/>
              </a:defRPr>
            </a:lvl4pPr>
            <a:lvl5pPr marL="2202391" indent="-244711" defTabSz="1369697">
              <a:defRPr kumimoji="1" sz="1900">
                <a:solidFill>
                  <a:schemeClr val="tx1"/>
                </a:solidFill>
                <a:latin typeface="Arial" panose="020B0604020202020204" pitchFamily="34" charset="0"/>
                <a:ea typeface="ＭＳ Ｐゴシック" panose="020B0600070205080204" pitchFamily="50" charset="-128"/>
              </a:defRPr>
            </a:lvl5pPr>
            <a:lvl6pPr marL="2691813"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3181232"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670654"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4160074"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200">
                <a:latin typeface="Calibri" panose="020F0502020204030204" pitchFamily="34" charset="0"/>
              </a:rPr>
              <a:pPr/>
              <a:t>39</a:t>
            </a:fld>
            <a:endParaRPr lang="ja-JP" altLang="en-US" sz="1200" dirty="0">
              <a:latin typeface="Calibri" panose="020F0502020204030204" pitchFamily="34" charset="0"/>
            </a:endParaRPr>
          </a:p>
        </p:txBody>
      </p:sp>
    </p:spTree>
    <p:extLst>
      <p:ext uri="{BB962C8B-B14F-4D97-AF65-F5344CB8AC3E}">
        <p14:creationId xmlns:p14="http://schemas.microsoft.com/office/powerpoint/2010/main" val="20495861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xfrm>
            <a:off x="3557588" y="552450"/>
            <a:ext cx="2597150" cy="1947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xfrm>
            <a:off x="1782813" y="2785562"/>
            <a:ext cx="7332613" cy="3891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ja-JP" altLang="en-US" sz="1400" dirty="0"/>
              <a:t>学校教育を進めるにあたっては、</a:t>
            </a:r>
            <a:r>
              <a:rPr lang="ja-JP" altLang="en-US" sz="1400" b="1" dirty="0"/>
              <a:t>教育課程が重要</a:t>
            </a:r>
            <a:r>
              <a:rPr lang="ja-JP" altLang="en-US" sz="1400" dirty="0"/>
              <a:t>です。その編成と実施において、</a:t>
            </a:r>
            <a:endParaRPr lang="en-US" altLang="ja-JP" sz="1400" dirty="0"/>
          </a:p>
          <a:p>
            <a:r>
              <a:rPr lang="ja-JP" altLang="en-US" sz="1400" dirty="0"/>
              <a:t>大事なことが</a:t>
            </a:r>
            <a:r>
              <a:rPr lang="ja-JP" altLang="en-US" sz="1400" b="1" dirty="0"/>
              <a:t>、「総則」</a:t>
            </a:r>
            <a:r>
              <a:rPr lang="ja-JP" altLang="en-US" sz="1400" dirty="0"/>
              <a:t>に示されています。総則、しっかりと読み込んでいますか？</a:t>
            </a:r>
            <a:endParaRPr lang="en-US" altLang="ja-JP" sz="1400" dirty="0"/>
          </a:p>
          <a:p>
            <a:endParaRPr lang="en-US" altLang="ja-JP" sz="1400" dirty="0"/>
          </a:p>
          <a:p>
            <a:r>
              <a:rPr lang="ja-JP" altLang="en-US" sz="1400" b="1" dirty="0">
                <a:ea typeface="HG創英角ﾎﾟｯﾌﾟ体" panose="040B0A09000000000000" pitchFamily="49" charset="-128"/>
              </a:rPr>
              <a:t>まず、教育課程の</a:t>
            </a:r>
            <a:r>
              <a:rPr lang="ja-JP" altLang="en-US" sz="1400" b="1" dirty="0">
                <a:solidFill>
                  <a:schemeClr val="accent1">
                    <a:lumMod val="75000"/>
                  </a:schemeClr>
                </a:solidFill>
                <a:ea typeface="HG創英角ﾎﾟｯﾌﾟ体" panose="040B0A09000000000000" pitchFamily="49" charset="-128"/>
              </a:rPr>
              <a:t>編成</a:t>
            </a:r>
            <a:r>
              <a:rPr lang="ja-JP" altLang="en-US" sz="1400" b="1" dirty="0">
                <a:ea typeface="HG創英角ﾎﾟｯﾌﾟ体" panose="040B0A09000000000000" pitchFamily="49" charset="-128"/>
              </a:rPr>
              <a:t>においては</a:t>
            </a:r>
            <a:endParaRPr lang="en-US" altLang="ja-JP" sz="1400" b="1" dirty="0">
              <a:ea typeface="HG創英角ﾎﾟｯﾌﾟ体" panose="040B0A09000000000000" pitchFamily="49" charset="-128"/>
            </a:endParaRPr>
          </a:p>
          <a:p>
            <a:endParaRPr lang="en-US" altLang="ja-JP" sz="1400" b="1" dirty="0">
              <a:ea typeface="HG創英角ﾎﾟｯﾌﾟ体" panose="040B0A09000000000000" pitchFamily="49" charset="-128"/>
            </a:endParaRPr>
          </a:p>
          <a:p>
            <a:r>
              <a:rPr lang="ja-JP" altLang="en-US" sz="1400" b="1" dirty="0">
                <a:ea typeface="HG創英角ﾎﾟｯﾌﾟ体" panose="040B0A09000000000000" pitchFamily="49" charset="-128"/>
              </a:rPr>
              <a:t>★　</a:t>
            </a:r>
            <a:r>
              <a:rPr lang="ja-JP" altLang="en-US" sz="1400" b="1" u="sng" dirty="0">
                <a:latin typeface="ＭＳ ゴシック" panose="020B0609070205080204" pitchFamily="49" charset="-128"/>
                <a:ea typeface="ＭＳ ゴシック" panose="020B0609070205080204" pitchFamily="49" charset="-128"/>
              </a:rPr>
              <a:t>総合的な学習の時間の目標と関連を図り</a:t>
            </a:r>
            <a:endParaRPr lang="en-US" altLang="ja-JP" sz="1400" b="1" u="sng" dirty="0">
              <a:latin typeface="ＭＳ ゴシック" panose="020B0609070205080204" pitchFamily="49" charset="-128"/>
              <a:ea typeface="ＭＳ ゴシック" panose="020B0609070205080204" pitchFamily="49" charset="-128"/>
            </a:endParaRPr>
          </a:p>
          <a:p>
            <a:r>
              <a:rPr lang="ja-JP" altLang="en-US" sz="1400" b="1" dirty="0">
                <a:latin typeface="ＭＳ 明朝" panose="02020609040205080304" pitchFamily="17" charset="-128"/>
                <a:ea typeface="ＭＳ 明朝" panose="02020609040205080304" pitchFamily="17" charset="-128"/>
              </a:rPr>
              <a:t>★　①</a:t>
            </a:r>
            <a:r>
              <a:rPr lang="ja-JP" altLang="en-US" sz="1400" b="1" u="sng" dirty="0">
                <a:latin typeface="ＭＳ 明朝" panose="02020609040205080304" pitchFamily="17" charset="-128"/>
                <a:ea typeface="ＭＳ 明朝" panose="02020609040205080304" pitchFamily="17" charset="-128"/>
              </a:rPr>
              <a:t>教科横断的に学ぶ</a:t>
            </a:r>
            <a:r>
              <a:rPr lang="ja-JP" altLang="en-US" sz="1400" b="1" dirty="0">
                <a:latin typeface="ＭＳ 明朝" panose="02020609040205080304" pitchFamily="17" charset="-128"/>
                <a:ea typeface="ＭＳ 明朝" panose="02020609040205080304" pitchFamily="17" charset="-128"/>
              </a:rPr>
              <a:t>　　そのために、（</a:t>
            </a:r>
            <a:r>
              <a:rPr lang="ja-JP" altLang="en-US" sz="1400" b="1" u="sng" dirty="0">
                <a:solidFill>
                  <a:srgbClr val="FF0000"/>
                </a:solidFill>
                <a:latin typeface="ＭＳ 明朝" panose="02020609040205080304" pitchFamily="17" charset="-128"/>
                <a:ea typeface="ＭＳ 明朝" panose="02020609040205080304" pitchFamily="17" charset="-128"/>
              </a:rPr>
              <a:t>カリキュラム・マネジメント</a:t>
            </a:r>
            <a:r>
              <a:rPr lang="ja-JP" altLang="en-US" sz="1400" b="1" u="sng" dirty="0">
                <a:latin typeface="ＭＳ 明朝" panose="02020609040205080304" pitchFamily="17" charset="-128"/>
                <a:ea typeface="ＭＳ 明朝" panose="02020609040205080304" pitchFamily="17" charset="-128"/>
              </a:rPr>
              <a:t>）をしっかり　　</a:t>
            </a:r>
            <a:endParaRPr lang="en-US" altLang="ja-JP" sz="1400" b="1" u="sng"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　しなさいということです。　また、</a:t>
            </a:r>
            <a:endParaRPr lang="en-US" altLang="ja-JP" sz="1400" b="1" u="sng" dirty="0">
              <a:latin typeface="ＭＳ 明朝" panose="02020609040205080304" pitchFamily="17" charset="-128"/>
              <a:ea typeface="ＭＳ 明朝" panose="02020609040205080304" pitchFamily="17" charset="-128"/>
            </a:endParaRPr>
          </a:p>
          <a:p>
            <a:endParaRPr lang="en-US" altLang="ja-JP" sz="1400"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教育課程の</a:t>
            </a:r>
            <a:r>
              <a:rPr lang="ja-JP" altLang="en-US" sz="1400" b="1" dirty="0">
                <a:solidFill>
                  <a:srgbClr val="7030A0"/>
                </a:solidFill>
                <a:latin typeface="ＭＳ 明朝" panose="02020609040205080304" pitchFamily="17" charset="-128"/>
                <a:ea typeface="ＭＳ 明朝" panose="02020609040205080304" pitchFamily="17" charset="-128"/>
              </a:rPr>
              <a:t>実施</a:t>
            </a:r>
            <a:r>
              <a:rPr lang="ja-JP" altLang="en-US" sz="1400" b="1" dirty="0">
                <a:latin typeface="ＭＳ 明朝" panose="02020609040205080304" pitchFamily="17" charset="-128"/>
                <a:ea typeface="ＭＳ 明朝" panose="02020609040205080304" pitchFamily="17" charset="-128"/>
              </a:rPr>
              <a:t>においては、</a:t>
            </a:r>
            <a:endParaRPr lang="en-US" altLang="ja-JP" sz="1400" b="1"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r>
              <a:rPr lang="ja-JP" altLang="en-US" sz="1400" b="1" u="sng" dirty="0">
                <a:latin typeface="ＭＳ 明朝" panose="02020609040205080304" pitchFamily="17" charset="-128"/>
                <a:ea typeface="ＭＳ 明朝" panose="02020609040205080304" pitchFamily="17" charset="-128"/>
              </a:rPr>
              <a:t>★</a:t>
            </a:r>
            <a:r>
              <a:rPr lang="ja-JP" altLang="en-US" sz="1400" b="1" u="sng" dirty="0">
                <a:solidFill>
                  <a:srgbClr val="FF0000"/>
                </a:solidFill>
                <a:latin typeface="ＭＳ 明朝" panose="02020609040205080304" pitchFamily="17" charset="-128"/>
                <a:ea typeface="ＭＳ 明朝" panose="02020609040205080304" pitchFamily="17" charset="-128"/>
              </a:rPr>
              <a:t>「主体的・対話的で深い学び</a:t>
            </a:r>
            <a:r>
              <a:rPr lang="ja-JP" altLang="en-US" sz="1400" b="1" dirty="0">
                <a:latin typeface="ＭＳ 明朝" panose="02020609040205080304" pitchFamily="17" charset="-128"/>
                <a:ea typeface="ＭＳ 明朝" panose="02020609040205080304" pitchFamily="17" charset="-128"/>
              </a:rPr>
              <a:t>　に向けた授業改善をしなさい」と示されています。</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・・・つまり、</a:t>
            </a:r>
            <a:endParaRPr lang="en-US" altLang="ja-JP" sz="1400" b="1"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探究的・問題解決的な学び</a:t>
            </a:r>
            <a:r>
              <a:rPr lang="en-US" altLang="ja-JP" sz="1400" b="1" u="sng" dirty="0">
                <a:latin typeface="ＭＳ 明朝" panose="02020609040205080304" pitchFamily="17" charset="-128"/>
                <a:ea typeface="ＭＳ 明朝" panose="02020609040205080304" pitchFamily="17" charset="-128"/>
              </a:rPr>
              <a:t>》</a:t>
            </a:r>
            <a:r>
              <a:rPr lang="ja-JP" altLang="en-US" sz="1400" b="1" u="sng" dirty="0">
                <a:latin typeface="ＭＳ 明朝" panose="02020609040205080304" pitchFamily="17" charset="-128"/>
                <a:ea typeface="ＭＳ 明朝" panose="02020609040205080304" pitchFamily="17" charset="-128"/>
              </a:rPr>
              <a:t>にしっかりと取り組みなさい</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u="sng" dirty="0">
              <a:latin typeface="ＭＳ 明朝" panose="02020609040205080304" pitchFamily="17" charset="-128"/>
              <a:ea typeface="ＭＳ 明朝" panose="02020609040205080304" pitchFamily="17" charset="-128"/>
            </a:endParaRPr>
          </a:p>
          <a:p>
            <a:r>
              <a:rPr lang="ja-JP" altLang="en-US" sz="1400" b="1" dirty="0">
                <a:latin typeface="ＭＳ 明朝" panose="02020609040205080304" pitchFamily="17" charset="-128"/>
                <a:ea typeface="ＭＳ 明朝" panose="02020609040205080304" pitchFamily="17" charset="-128"/>
              </a:rPr>
              <a:t>　　</a:t>
            </a:r>
            <a:r>
              <a:rPr lang="ja-JP" altLang="en-US" sz="1400" b="1" u="sng" dirty="0">
                <a:latin typeface="ＭＳ 明朝" panose="02020609040205080304" pitchFamily="17" charset="-128"/>
                <a:ea typeface="ＭＳ 明朝" panose="02020609040205080304" pitchFamily="17" charset="-128"/>
              </a:rPr>
              <a:t>という意味です。　　　★</a:t>
            </a:r>
            <a:endParaRPr lang="en-US" altLang="ja-JP" sz="1400" b="1" u="sng" dirty="0">
              <a:latin typeface="ＭＳ 明朝" panose="02020609040205080304" pitchFamily="17" charset="-128"/>
              <a:ea typeface="ＭＳ 明朝" panose="02020609040205080304" pitchFamily="17" charset="-128"/>
            </a:endParaRPr>
          </a:p>
          <a:p>
            <a:endParaRPr lang="en-US" altLang="ja-JP" sz="1400" b="1" dirty="0">
              <a:latin typeface="ＭＳ 明朝" panose="02020609040205080304" pitchFamily="17" charset="-128"/>
              <a:ea typeface="ＭＳ 明朝" panose="02020609040205080304" pitchFamily="17" charset="-128"/>
            </a:endParaRPr>
          </a:p>
          <a:p>
            <a:endParaRPr lang="ja-JP" altLang="en-US" sz="1400" dirty="0"/>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69697">
              <a:defRPr kumimoji="1" sz="1900">
                <a:solidFill>
                  <a:schemeClr val="tx1"/>
                </a:solidFill>
                <a:latin typeface="Arial" panose="020B0604020202020204" pitchFamily="34" charset="0"/>
                <a:ea typeface="ＭＳ Ｐゴシック" panose="020B0600070205080204" pitchFamily="50" charset="-128"/>
              </a:defRPr>
            </a:lvl1pPr>
            <a:lvl2pPr marL="795308" indent="-305888" defTabSz="1369697">
              <a:defRPr kumimoji="1" sz="1900">
                <a:solidFill>
                  <a:schemeClr val="tx1"/>
                </a:solidFill>
                <a:latin typeface="Arial" panose="020B0604020202020204" pitchFamily="34" charset="0"/>
                <a:ea typeface="ＭＳ Ｐゴシック" panose="020B0600070205080204" pitchFamily="50" charset="-128"/>
              </a:defRPr>
            </a:lvl2pPr>
            <a:lvl3pPr marL="1223552" indent="-244711" defTabSz="1369697">
              <a:defRPr kumimoji="1" sz="1900">
                <a:solidFill>
                  <a:schemeClr val="tx1"/>
                </a:solidFill>
                <a:latin typeface="Arial" panose="020B0604020202020204" pitchFamily="34" charset="0"/>
                <a:ea typeface="ＭＳ Ｐゴシック" panose="020B0600070205080204" pitchFamily="50" charset="-128"/>
              </a:defRPr>
            </a:lvl3pPr>
            <a:lvl4pPr marL="1712972" indent="-244711" defTabSz="1369697">
              <a:defRPr kumimoji="1" sz="1900">
                <a:solidFill>
                  <a:schemeClr val="tx1"/>
                </a:solidFill>
                <a:latin typeface="Arial" panose="020B0604020202020204" pitchFamily="34" charset="0"/>
                <a:ea typeface="ＭＳ Ｐゴシック" panose="020B0600070205080204" pitchFamily="50" charset="-128"/>
              </a:defRPr>
            </a:lvl4pPr>
            <a:lvl5pPr marL="2202391" indent="-244711" defTabSz="1369697">
              <a:defRPr kumimoji="1" sz="1900">
                <a:solidFill>
                  <a:schemeClr val="tx1"/>
                </a:solidFill>
                <a:latin typeface="Arial" panose="020B0604020202020204" pitchFamily="34" charset="0"/>
                <a:ea typeface="ＭＳ Ｐゴシック" panose="020B0600070205080204" pitchFamily="50" charset="-128"/>
              </a:defRPr>
            </a:lvl5pPr>
            <a:lvl6pPr marL="2691813"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3181232"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670654"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4160074" indent="-244711" defTabSz="1369697"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200">
                <a:latin typeface="Calibri" panose="020F0502020204030204" pitchFamily="34" charset="0"/>
              </a:rPr>
              <a:pPr/>
              <a:t>40</a:t>
            </a:fld>
            <a:endParaRPr lang="ja-JP" altLang="en-US" sz="1200" dirty="0">
              <a:latin typeface="Calibri" panose="020F0502020204030204" pitchFamily="34" charset="0"/>
            </a:endParaRPr>
          </a:p>
        </p:txBody>
      </p:sp>
    </p:spTree>
    <p:extLst>
      <p:ext uri="{BB962C8B-B14F-4D97-AF65-F5344CB8AC3E}">
        <p14:creationId xmlns:p14="http://schemas.microsoft.com/office/powerpoint/2010/main" val="24103791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94112">
              <a:defRPr kumimoji="1" sz="1900">
                <a:solidFill>
                  <a:schemeClr val="tx1"/>
                </a:solidFill>
                <a:latin typeface="Arial" panose="020B0604020202020204" pitchFamily="34" charset="0"/>
                <a:ea typeface="ＭＳ Ｐゴシック" panose="020B0600070205080204" pitchFamily="50" charset="-128"/>
              </a:defRPr>
            </a:lvl1pPr>
            <a:lvl2pPr marL="751420" indent="-289008" defTabSz="1294112">
              <a:defRPr kumimoji="1" sz="1900">
                <a:solidFill>
                  <a:schemeClr val="tx1"/>
                </a:solidFill>
                <a:latin typeface="Arial" panose="020B0604020202020204" pitchFamily="34" charset="0"/>
                <a:ea typeface="ＭＳ Ｐゴシック" panose="020B0600070205080204" pitchFamily="50" charset="-128"/>
              </a:defRPr>
            </a:lvl2pPr>
            <a:lvl3pPr marL="1156030" indent="-231206" defTabSz="1294112">
              <a:defRPr kumimoji="1" sz="1900">
                <a:solidFill>
                  <a:schemeClr val="tx1"/>
                </a:solidFill>
                <a:latin typeface="Arial" panose="020B0604020202020204" pitchFamily="34" charset="0"/>
                <a:ea typeface="ＭＳ Ｐゴシック" panose="020B0600070205080204" pitchFamily="50" charset="-128"/>
              </a:defRPr>
            </a:lvl3pPr>
            <a:lvl4pPr marL="1618442" indent="-231206" defTabSz="1294112">
              <a:defRPr kumimoji="1" sz="1900">
                <a:solidFill>
                  <a:schemeClr val="tx1"/>
                </a:solidFill>
                <a:latin typeface="Arial" panose="020B0604020202020204" pitchFamily="34" charset="0"/>
                <a:ea typeface="ＭＳ Ｐゴシック" panose="020B0600070205080204" pitchFamily="50" charset="-128"/>
              </a:defRPr>
            </a:lvl4pPr>
            <a:lvl5pPr marL="2080854" indent="-231206" defTabSz="1294112">
              <a:defRPr kumimoji="1" sz="1900">
                <a:solidFill>
                  <a:schemeClr val="tx1"/>
                </a:solidFill>
                <a:latin typeface="Arial" panose="020B0604020202020204" pitchFamily="34" charset="0"/>
                <a:ea typeface="ＭＳ Ｐゴシック" panose="020B0600070205080204" pitchFamily="50" charset="-128"/>
              </a:defRPr>
            </a:lvl5pPr>
            <a:lvl6pPr marL="2543266" indent="-231206" defTabSz="129411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3005679" indent="-231206" defTabSz="129411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68091" indent="-231206" defTabSz="129411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930503" indent="-231206" defTabSz="129411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200">
                <a:latin typeface="Calibri" panose="020F0502020204030204" pitchFamily="34" charset="0"/>
              </a:rPr>
              <a:pPr/>
              <a:t>41</a:t>
            </a:fld>
            <a:endParaRPr lang="ja-JP" altLang="en-US" sz="1200">
              <a:latin typeface="Calibri" panose="020F0502020204030204" pitchFamily="34" charset="0"/>
            </a:endParaRPr>
          </a:p>
        </p:txBody>
      </p:sp>
    </p:spTree>
    <p:extLst>
      <p:ext uri="{BB962C8B-B14F-4D97-AF65-F5344CB8AC3E}">
        <p14:creationId xmlns:p14="http://schemas.microsoft.com/office/powerpoint/2010/main" val="304999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5530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94112">
              <a:defRPr kumimoji="1" sz="1900">
                <a:solidFill>
                  <a:schemeClr val="tx1"/>
                </a:solidFill>
                <a:latin typeface="Arial" panose="020B0604020202020204" pitchFamily="34" charset="0"/>
                <a:ea typeface="ＭＳ Ｐゴシック" panose="020B0600070205080204" pitchFamily="50" charset="-128"/>
              </a:defRPr>
            </a:lvl1pPr>
            <a:lvl2pPr marL="751420" indent="-289008" defTabSz="1294112">
              <a:defRPr kumimoji="1" sz="1900">
                <a:solidFill>
                  <a:schemeClr val="tx1"/>
                </a:solidFill>
                <a:latin typeface="Arial" panose="020B0604020202020204" pitchFamily="34" charset="0"/>
                <a:ea typeface="ＭＳ Ｐゴシック" panose="020B0600070205080204" pitchFamily="50" charset="-128"/>
              </a:defRPr>
            </a:lvl2pPr>
            <a:lvl3pPr marL="1156030" indent="-231206" defTabSz="1294112">
              <a:defRPr kumimoji="1" sz="1900">
                <a:solidFill>
                  <a:schemeClr val="tx1"/>
                </a:solidFill>
                <a:latin typeface="Arial" panose="020B0604020202020204" pitchFamily="34" charset="0"/>
                <a:ea typeface="ＭＳ Ｐゴシック" panose="020B0600070205080204" pitchFamily="50" charset="-128"/>
              </a:defRPr>
            </a:lvl3pPr>
            <a:lvl4pPr marL="1618442" indent="-231206" defTabSz="1294112">
              <a:defRPr kumimoji="1" sz="1900">
                <a:solidFill>
                  <a:schemeClr val="tx1"/>
                </a:solidFill>
                <a:latin typeface="Arial" panose="020B0604020202020204" pitchFamily="34" charset="0"/>
                <a:ea typeface="ＭＳ Ｐゴシック" panose="020B0600070205080204" pitchFamily="50" charset="-128"/>
              </a:defRPr>
            </a:lvl4pPr>
            <a:lvl5pPr marL="2080854" indent="-231206" defTabSz="1294112">
              <a:defRPr kumimoji="1" sz="1900">
                <a:solidFill>
                  <a:schemeClr val="tx1"/>
                </a:solidFill>
                <a:latin typeface="Arial" panose="020B0604020202020204" pitchFamily="34" charset="0"/>
                <a:ea typeface="ＭＳ Ｐゴシック" panose="020B0600070205080204" pitchFamily="50" charset="-128"/>
              </a:defRPr>
            </a:lvl5pPr>
            <a:lvl6pPr marL="2543266" indent="-231206" defTabSz="129411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3005679" indent="-231206" defTabSz="129411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68091" indent="-231206" defTabSz="129411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930503" indent="-231206" defTabSz="1294112"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C5A0F8DC-E433-4D02-878E-5C6B939A948E}" type="slidenum">
              <a:rPr lang="ja-JP" altLang="en-US" sz="1200">
                <a:latin typeface="Calibri" panose="020F0502020204030204" pitchFamily="34" charset="0"/>
              </a:rPr>
              <a:pPr/>
              <a:t>43</a:t>
            </a:fld>
            <a:endParaRPr lang="ja-JP" altLang="en-US" sz="1200">
              <a:latin typeface="Calibri" panose="020F0502020204030204" pitchFamily="34" charset="0"/>
            </a:endParaRPr>
          </a:p>
        </p:txBody>
      </p:sp>
    </p:spTree>
    <p:extLst>
      <p:ext uri="{BB962C8B-B14F-4D97-AF65-F5344CB8AC3E}">
        <p14:creationId xmlns:p14="http://schemas.microsoft.com/office/powerpoint/2010/main" val="30542471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EE62439-1799-4804-84EC-A2DA9F8641F6}" type="slidenum">
              <a:rPr lang="en-US" altLang="ja-JP" smtClean="0"/>
              <a:pPr>
                <a:defRPr/>
              </a:pPr>
              <a:t>50</a:t>
            </a:fld>
            <a:endParaRPr lang="en-US" altLang="ja-JP"/>
          </a:p>
        </p:txBody>
      </p:sp>
    </p:spTree>
    <p:extLst>
      <p:ext uri="{BB962C8B-B14F-4D97-AF65-F5344CB8AC3E}">
        <p14:creationId xmlns:p14="http://schemas.microsoft.com/office/powerpoint/2010/main" val="31013812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54</a:t>
            </a:fld>
            <a:endParaRPr kumimoji="1" lang="ja-JP" altLang="en-US"/>
          </a:p>
        </p:txBody>
      </p:sp>
    </p:spTree>
    <p:extLst>
      <p:ext uri="{BB962C8B-B14F-4D97-AF65-F5344CB8AC3E}">
        <p14:creationId xmlns:p14="http://schemas.microsoft.com/office/powerpoint/2010/main" val="1762657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400" dirty="0"/>
              <a:t>各教科、道徳、特別活動、そして総合的な学習の時間は、従来、</a:t>
            </a:r>
            <a:endParaRPr lang="en-US" altLang="ja-JP" sz="1400" dirty="0"/>
          </a:p>
          <a:p>
            <a:r>
              <a:rPr lang="ja-JP" altLang="en-US" sz="1400" dirty="0"/>
              <a:t>ばらばらで指導されていた。</a:t>
            </a:r>
            <a:endParaRPr lang="en-US" altLang="ja-JP" sz="1400" dirty="0"/>
          </a:p>
          <a:p>
            <a:r>
              <a:rPr lang="ja-JP" altLang="en-US" sz="1400" dirty="0"/>
              <a:t>それ等を、総合的な学習の時間を中心にしてつなぎ、混ぜ合わせ、</a:t>
            </a:r>
            <a:endParaRPr lang="en-US" altLang="ja-JP" sz="1400" dirty="0"/>
          </a:p>
          <a:p>
            <a:r>
              <a:rPr lang="ja-JP" altLang="en-US" sz="1400" dirty="0"/>
              <a:t>関連付ける中から深い学びを創ろうというのである。</a:t>
            </a:r>
            <a:endParaRPr lang="en-US" altLang="ja-JP" sz="1400" dirty="0"/>
          </a:p>
          <a:p>
            <a:endParaRPr lang="ja-JP" altLang="en-US" sz="1400" dirty="0"/>
          </a:p>
        </p:txBody>
      </p:sp>
      <p:sp>
        <p:nvSpPr>
          <p:cNvPr id="4" name="スライド番号プレースホルダー 3"/>
          <p:cNvSpPr>
            <a:spLocks noGrp="1"/>
          </p:cNvSpPr>
          <p:nvPr>
            <p:ph type="sldNum" sz="quarter" idx="10"/>
          </p:nvPr>
        </p:nvSpPr>
        <p:spPr/>
        <p:txBody>
          <a:bodyPr/>
          <a:lstStyle/>
          <a:p>
            <a:pPr>
              <a:defRPr/>
            </a:pPr>
            <a:fld id="{0EE62439-1799-4804-84EC-A2DA9F8641F6}" type="slidenum">
              <a:rPr lang="en-US" altLang="ja-JP" smtClean="0"/>
              <a:pPr>
                <a:defRPr/>
              </a:pPr>
              <a:t>55</a:t>
            </a:fld>
            <a:endParaRPr lang="en-US" altLang="ja-JP"/>
          </a:p>
        </p:txBody>
      </p:sp>
    </p:spTree>
    <p:extLst>
      <p:ext uri="{BB962C8B-B14F-4D97-AF65-F5344CB8AC3E}">
        <p14:creationId xmlns:p14="http://schemas.microsoft.com/office/powerpoint/2010/main" val="1452045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8817" y="4822269"/>
            <a:ext cx="5510530" cy="4477653"/>
          </a:xfrm>
        </p:spPr>
        <p:txBody>
          <a:bodyPr/>
          <a:lstStyle/>
          <a:p>
            <a:r>
              <a:rPr kumimoji="1" lang="ja-JP" altLang="en-US" dirty="0"/>
              <a:t>「コロナ禍が収まったら、今までの学校をどうやって取り戻そうか。」「</a:t>
            </a:r>
            <a:r>
              <a:rPr kumimoji="1" lang="en-US" altLang="ja-JP" dirty="0"/>
              <a:t>3</a:t>
            </a:r>
            <a:r>
              <a:rPr kumimoji="1" lang="ja-JP" altLang="en-US" dirty="0"/>
              <a:t>か月分の学習内容をどうやって教え込んだらいいのか。」「ＳＤＧｓなんて指導している時間はないな。」なんて考えているようでは、話に</a:t>
            </a:r>
            <a:r>
              <a:rPr lang="ja-JP" altLang="en-US" dirty="0"/>
              <a:t>なりません。</a:t>
            </a:r>
            <a:endParaRPr lang="en-US" altLang="ja-JP" dirty="0"/>
          </a:p>
          <a:p>
            <a:endParaRPr lang="en-US" altLang="ja-JP" dirty="0"/>
          </a:p>
          <a:p>
            <a:r>
              <a:rPr lang="ja-JP" altLang="en-US" dirty="0"/>
              <a:t>　コロナ禍の問題をＥＳＤにおける典型的な事例として、昨年の</a:t>
            </a:r>
            <a:r>
              <a:rPr lang="en-US" altLang="ja-JP" dirty="0"/>
              <a:t>12</a:t>
            </a:r>
            <a:r>
              <a:rPr lang="ja-JP" altLang="en-US" dirty="0"/>
              <a:t>月以来、（あるいはそれ以前の感染症事例から）日本や世界で起こっている事実や事態の経過を分析的に、そして多面的に捉え、その課題の広がりや今後への展望を考え、</a:t>
            </a:r>
            <a:endParaRPr lang="en-US" altLang="ja-JP" dirty="0"/>
          </a:p>
          <a:p>
            <a:endParaRPr lang="en-US" altLang="ja-JP" dirty="0"/>
          </a:p>
          <a:p>
            <a:r>
              <a:rPr lang="ja-JP" altLang="en-US" dirty="0"/>
              <a:t>人として、あるいは国としての問題解決能力（問題発見力・思考力・判断力・表現力・協働的実践力等）の向上に結び付けていく必要があるのです。</a:t>
            </a:r>
            <a:endParaRPr lang="en-US" altLang="ja-JP" dirty="0"/>
          </a:p>
          <a:p>
            <a:endParaRPr lang="en-US" altLang="ja-JP" dirty="0"/>
          </a:p>
          <a:p>
            <a:r>
              <a:rPr lang="ja-JP" altLang="en-US" dirty="0"/>
              <a:t>コロナ禍は、大人だけの問題ではありません。大人も、子どもも、男も女も、年寄りも、そして世界中の人々の、地球規模の、そして誰にとっても身近な自分ごとであり、それぞれの目に見える共通の重要な課題なのです。</a:t>
            </a:r>
            <a:endParaRPr lang="en-US" altLang="ja-JP" dirty="0"/>
          </a:p>
          <a:p>
            <a:endParaRPr lang="en-US" altLang="ja-JP" dirty="0"/>
          </a:p>
          <a:p>
            <a:r>
              <a:rPr lang="ja-JP" altLang="en-US" dirty="0"/>
              <a:t>もし皆さんが、コロナ禍をＥＳＤの学習材として捉えきれていなかったとし</a:t>
            </a:r>
            <a:endParaRPr lang="en-US" altLang="ja-JP" dirty="0"/>
          </a:p>
          <a:p>
            <a:r>
              <a:rPr lang="ja-JP" altLang="en-US" dirty="0"/>
              <a:t>たら、ＥＳＤやＳＤＧｓの研究者・指導者・実践者としての看板を取り下げ</a:t>
            </a:r>
            <a:endParaRPr lang="en-US" altLang="ja-JP" dirty="0"/>
          </a:p>
          <a:p>
            <a:r>
              <a:rPr lang="ja-JP" altLang="en-US" dirty="0"/>
              <a:t>るべきです。</a:t>
            </a:r>
            <a:endParaRPr lang="en-US" altLang="ja-JP" dirty="0"/>
          </a:p>
          <a:p>
            <a:endParaRPr lang="en-US" altLang="ja-JP" dirty="0"/>
          </a:p>
        </p:txBody>
      </p:sp>
      <p:sp>
        <p:nvSpPr>
          <p:cNvPr id="4" name="スライド番号プレースホルダー 3"/>
          <p:cNvSpPr>
            <a:spLocks noGrp="1"/>
          </p:cNvSpPr>
          <p:nvPr>
            <p:ph type="sldNum" sz="quarter" idx="5"/>
          </p:nvPr>
        </p:nvSpPr>
        <p:spPr/>
        <p:txBody>
          <a:bodyPr/>
          <a:lstStyle/>
          <a:p>
            <a:fld id="{1F4DC262-7F04-4C02-B880-560AA2795155}" type="slidenum">
              <a:rPr kumimoji="1" lang="ja-JP" altLang="en-US" smtClean="0"/>
              <a:t>5</a:t>
            </a:fld>
            <a:endParaRPr kumimoji="1" lang="ja-JP" altLang="en-US"/>
          </a:p>
        </p:txBody>
      </p:sp>
    </p:spTree>
    <p:extLst>
      <p:ext uri="{BB962C8B-B14F-4D97-AF65-F5344CB8AC3E}">
        <p14:creationId xmlns:p14="http://schemas.microsoft.com/office/powerpoint/2010/main" val="30725037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このような発想は、従来の教育では、あまり見たことがありません。</a:t>
            </a:r>
            <a:endParaRPr kumimoji="1" lang="en-US" altLang="ja-JP" dirty="0"/>
          </a:p>
          <a:p>
            <a:endParaRPr lang="en-US" altLang="ja-JP" dirty="0"/>
          </a:p>
          <a:p>
            <a:r>
              <a:rPr kumimoji="1" lang="ja-JP" altLang="en-US" dirty="0"/>
              <a:t>優れた先生は、無意識のうちにこのように学びを関連付け、次々と深めるという手法を使っていたことと思います。</a:t>
            </a:r>
            <a:endParaRPr kumimoji="1" lang="en-US" altLang="ja-JP" dirty="0"/>
          </a:p>
          <a:p>
            <a:endParaRPr lang="en-US" altLang="ja-JP" dirty="0"/>
          </a:p>
          <a:p>
            <a:r>
              <a:rPr kumimoji="1" lang="ja-JP" altLang="en-US" dirty="0"/>
              <a:t>しかし、このようにだれが見ても理解できる学習の構造を示すことで、急速に一般化することができるのです。</a:t>
            </a:r>
            <a:endParaRPr kumimoji="1" lang="en-US" altLang="ja-JP" dirty="0"/>
          </a:p>
          <a:p>
            <a:endParaRPr lang="en-US" altLang="ja-JP" dirty="0"/>
          </a:p>
          <a:p>
            <a:r>
              <a:rPr kumimoji="1" lang="ja-JP" altLang="en-US" dirty="0"/>
              <a:t>事実日本のユネスコスクールは、このＥＳＤカレンダーの普及とともに広がり、２００５年ころには２０校にも満たなかったのが、現在では１０００校を超えて、まだ増加の勢いが止まりません。</a:t>
            </a:r>
          </a:p>
        </p:txBody>
      </p:sp>
      <p:sp>
        <p:nvSpPr>
          <p:cNvPr id="4" name="スライド番号プレースホルダー 3"/>
          <p:cNvSpPr>
            <a:spLocks noGrp="1"/>
          </p:cNvSpPr>
          <p:nvPr>
            <p:ph type="sldNum" sz="quarter" idx="10"/>
          </p:nvPr>
        </p:nvSpPr>
        <p:spPr/>
        <p:txBody>
          <a:bodyPr/>
          <a:lstStyle/>
          <a:p>
            <a:pPr>
              <a:defRPr/>
            </a:pPr>
            <a:fld id="{0EE62439-1799-4804-84EC-A2DA9F8641F6}" type="slidenum">
              <a:rPr lang="en-US" altLang="ja-JP" smtClean="0"/>
              <a:pPr>
                <a:defRPr/>
              </a:pPr>
              <a:t>56</a:t>
            </a:fld>
            <a:endParaRPr lang="en-US" altLang="ja-JP"/>
          </a:p>
        </p:txBody>
      </p:sp>
    </p:spTree>
    <p:extLst>
      <p:ext uri="{BB962C8B-B14F-4D97-AF65-F5344CB8AC3E}">
        <p14:creationId xmlns:p14="http://schemas.microsoft.com/office/powerpoint/2010/main" val="29140780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スライド イメージ プレースホルダ 1">
            <a:extLst>
              <a:ext uri="{FF2B5EF4-FFF2-40B4-BE49-F238E27FC236}">
                <a16:creationId xmlns:a16="http://schemas.microsoft.com/office/drawing/2014/main" id="{6DBDEE84-A9FA-45EE-83D1-9337DEDC51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ノート プレースホルダ 2">
            <a:extLst>
              <a:ext uri="{FF2B5EF4-FFF2-40B4-BE49-F238E27FC236}">
                <a16:creationId xmlns:a16="http://schemas.microsoft.com/office/drawing/2014/main" id="{D3B07432-270E-461E-B6DB-EFEDC7F618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ja-JP" altLang="en-US">
                <a:latin typeface="Arial" panose="020B0604020202020204" pitchFamily="34" charset="0"/>
              </a:rPr>
              <a:t>よって、総合的な学習の時間で学習する内容は、これからの厳しい時代を生きていく子どもたちにとって、考えてもらいたい４つをテーマを設定しました。世界にある様々な課題は、環境の問題だけ取り出して、解決できるほど現実は甘くありません。環境問題は、自分たちだけが取り組むのではなく、国際的な協力が必要です。国際的な協力をするためには、お互いの国の文化や生き方を尊重できなくてはなりません。世界の人々と理解し合うには、同じ地球市民として、一人一人を大切にする人権意識が重要です。このように４つのテーマを各学年で学習することは、ﾕﾈｽｺｽｸｰﾙとしてＥＳＤを推進することにもつながります。</a:t>
            </a:r>
            <a:endParaRPr lang="en-US" altLang="ja-JP">
              <a:latin typeface="Arial" panose="020B0604020202020204" pitchFamily="34" charset="0"/>
            </a:endParaRPr>
          </a:p>
        </p:txBody>
      </p:sp>
      <p:sp>
        <p:nvSpPr>
          <p:cNvPr id="108548" name="スライド番号プレースホルダ 3">
            <a:extLst>
              <a:ext uri="{FF2B5EF4-FFF2-40B4-BE49-F238E27FC236}">
                <a16:creationId xmlns:a16="http://schemas.microsoft.com/office/drawing/2014/main" id="{5803E7E3-2CE9-41DB-8DD6-A1FBD0D5F2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700">
              <a:defRPr kumimoji="1">
                <a:solidFill>
                  <a:schemeClr val="tx1"/>
                </a:solidFill>
                <a:latin typeface="Arial" panose="020B0604020202020204" pitchFamily="34" charset="0"/>
                <a:ea typeface="ＭＳ Ｐゴシック" panose="020B0600070205080204" pitchFamily="50" charset="-128"/>
              </a:defRPr>
            </a:lvl1pPr>
            <a:lvl2pPr marL="742950" indent="-285750" defTabSz="901700">
              <a:defRPr kumimoji="1">
                <a:solidFill>
                  <a:schemeClr val="tx1"/>
                </a:solidFill>
                <a:latin typeface="Arial" panose="020B0604020202020204" pitchFamily="34" charset="0"/>
                <a:ea typeface="ＭＳ Ｐゴシック" panose="020B0600070205080204" pitchFamily="50" charset="-128"/>
              </a:defRPr>
            </a:lvl2pPr>
            <a:lvl3pPr marL="1143000" indent="-228600" defTabSz="901700">
              <a:defRPr kumimoji="1">
                <a:solidFill>
                  <a:schemeClr val="tx1"/>
                </a:solidFill>
                <a:latin typeface="Arial" panose="020B0604020202020204" pitchFamily="34" charset="0"/>
                <a:ea typeface="ＭＳ Ｐゴシック" panose="020B0600070205080204" pitchFamily="50" charset="-128"/>
              </a:defRPr>
            </a:lvl3pPr>
            <a:lvl4pPr marL="1600200" indent="-228600" defTabSz="901700">
              <a:defRPr kumimoji="1">
                <a:solidFill>
                  <a:schemeClr val="tx1"/>
                </a:solidFill>
                <a:latin typeface="Arial" panose="020B0604020202020204" pitchFamily="34" charset="0"/>
                <a:ea typeface="ＭＳ Ｐゴシック" panose="020B0600070205080204" pitchFamily="50" charset="-128"/>
              </a:defRPr>
            </a:lvl4pPr>
            <a:lvl5pPr marL="2057400" indent="-228600" defTabSz="901700">
              <a:defRPr kumimoji="1">
                <a:solidFill>
                  <a:schemeClr val="tx1"/>
                </a:solidFill>
                <a:latin typeface="Arial" panose="020B0604020202020204" pitchFamily="34" charset="0"/>
                <a:ea typeface="ＭＳ Ｐゴシック" panose="020B0600070205080204" pitchFamily="50" charset="-128"/>
              </a:defRPr>
            </a:lvl5pPr>
            <a:lvl6pPr marL="2514600" indent="-228600" defTabSz="9017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017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017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017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9C4755F9-9D5A-47B8-B4EA-08DE4145EE03}" type="slidenum">
              <a:rPr lang="en-US" altLang="ja-JP"/>
              <a:pPr/>
              <a:t>57</a:t>
            </a:fld>
            <a:endParaRPr lang="en-US" altLang="ja-JP"/>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8213" y="750888"/>
            <a:ext cx="5011737" cy="37592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10F2ABE-3FBE-41A3-AF4B-3AFF37292D0F}" type="slidenum">
              <a:rPr lang="ja-JP" altLang="en-US" smtClean="0"/>
              <a:pPr>
                <a:defRPr/>
              </a:pPr>
              <a:t>58</a:t>
            </a:fld>
            <a:endParaRPr lang="ja-JP" altLang="en-US"/>
          </a:p>
        </p:txBody>
      </p:sp>
    </p:spTree>
    <p:extLst>
      <p:ext uri="{BB962C8B-B14F-4D97-AF65-F5344CB8AC3E}">
        <p14:creationId xmlns:p14="http://schemas.microsoft.com/office/powerpoint/2010/main" val="15874098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年間に２つから３つの単元を作ると。指導しやすいと思います。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EE62439-1799-4804-84EC-A2DA9F8641F6}" type="slidenum">
              <a:rPr lang="en-US" altLang="ja-JP" smtClean="0"/>
              <a:pPr>
                <a:defRPr/>
              </a:pPr>
              <a:t>59</a:t>
            </a:fld>
            <a:endParaRPr lang="en-US" altLang="ja-JP"/>
          </a:p>
        </p:txBody>
      </p:sp>
    </p:spTree>
    <p:extLst>
      <p:ext uri="{BB962C8B-B14F-4D97-AF65-F5344CB8AC3E}">
        <p14:creationId xmlns:p14="http://schemas.microsoft.com/office/powerpoint/2010/main" val="42254128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これは指導計画の部分です。先ほどのイメージマップと対にして使います。</a:t>
            </a:r>
            <a:endParaRPr kumimoji="1" lang="en-US" altLang="ja-JP" dirty="0"/>
          </a:p>
          <a:p>
            <a:endParaRPr lang="en-US" altLang="ja-JP" dirty="0"/>
          </a:p>
          <a:p>
            <a:r>
              <a:rPr kumimoji="1" lang="ja-JP" altLang="en-US" dirty="0"/>
              <a:t>ＥＳＤカレンダーがイメージマップなら、こちらは旅行の行程表のようなものです。</a:t>
            </a:r>
            <a:endParaRPr kumimoji="1" lang="en-US" altLang="ja-JP" dirty="0"/>
          </a:p>
          <a:p>
            <a:endParaRPr lang="en-US" altLang="ja-JP" dirty="0"/>
          </a:p>
          <a:p>
            <a:r>
              <a:rPr kumimoji="1" lang="ja-JP" altLang="en-US" dirty="0"/>
              <a:t>楽しい旅になるような工夫がしてあります。</a:t>
            </a:r>
          </a:p>
        </p:txBody>
      </p:sp>
      <p:sp>
        <p:nvSpPr>
          <p:cNvPr id="4" name="スライド番号プレースホルダー 3"/>
          <p:cNvSpPr>
            <a:spLocks noGrp="1"/>
          </p:cNvSpPr>
          <p:nvPr>
            <p:ph type="sldNum" sz="quarter" idx="10"/>
          </p:nvPr>
        </p:nvSpPr>
        <p:spPr/>
        <p:txBody>
          <a:bodyPr/>
          <a:lstStyle/>
          <a:p>
            <a:pPr>
              <a:defRPr/>
            </a:pPr>
            <a:fld id="{0EE62439-1799-4804-84EC-A2DA9F8641F6}" type="slidenum">
              <a:rPr lang="en-US" altLang="ja-JP" smtClean="0"/>
              <a:pPr>
                <a:defRPr/>
              </a:pPr>
              <a:t>60</a:t>
            </a:fld>
            <a:endParaRPr lang="en-US" altLang="ja-JP"/>
          </a:p>
        </p:txBody>
      </p:sp>
    </p:spTree>
    <p:extLst>
      <p:ext uri="{BB962C8B-B14F-4D97-AF65-F5344CB8AC3E}">
        <p14:creationId xmlns:p14="http://schemas.microsoft.com/office/powerpoint/2010/main" val="2516849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10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291524">
              <a:defRPr kumimoji="1" sz="1900">
                <a:solidFill>
                  <a:schemeClr val="tx1"/>
                </a:solidFill>
                <a:latin typeface="Arial" panose="020B0604020202020204" pitchFamily="34" charset="0"/>
                <a:ea typeface="ＭＳ Ｐゴシック" panose="020B0600070205080204" pitchFamily="50" charset="-128"/>
              </a:defRPr>
            </a:lvl1pPr>
            <a:lvl2pPr defTabSz="1291524">
              <a:defRPr kumimoji="1" sz="1900">
                <a:solidFill>
                  <a:schemeClr val="tx1"/>
                </a:solidFill>
                <a:latin typeface="Arial" panose="020B0604020202020204" pitchFamily="34" charset="0"/>
                <a:ea typeface="ＭＳ Ｐゴシック" panose="020B0600070205080204" pitchFamily="50" charset="-128"/>
              </a:defRPr>
            </a:lvl2pPr>
            <a:lvl3pPr defTabSz="1291524">
              <a:defRPr kumimoji="1" sz="1900">
                <a:solidFill>
                  <a:schemeClr val="tx1"/>
                </a:solidFill>
                <a:latin typeface="Arial" panose="020B0604020202020204" pitchFamily="34" charset="0"/>
                <a:ea typeface="ＭＳ Ｐゴシック" panose="020B0600070205080204" pitchFamily="50" charset="-128"/>
              </a:defRPr>
            </a:lvl3pPr>
            <a:lvl4pPr defTabSz="1291524">
              <a:defRPr kumimoji="1" sz="1900">
                <a:solidFill>
                  <a:schemeClr val="tx1"/>
                </a:solidFill>
                <a:latin typeface="Arial" panose="020B0604020202020204" pitchFamily="34" charset="0"/>
                <a:ea typeface="ＭＳ Ｐゴシック" panose="020B0600070205080204" pitchFamily="50" charset="-128"/>
              </a:defRPr>
            </a:lvl4pPr>
            <a:lvl5pPr defTabSz="1291524">
              <a:defRPr kumimoji="1" sz="1900">
                <a:solidFill>
                  <a:schemeClr val="tx1"/>
                </a:solidFill>
                <a:latin typeface="Arial" panose="020B0604020202020204" pitchFamily="34" charset="0"/>
                <a:ea typeface="ＭＳ Ｐゴシック" panose="020B0600070205080204" pitchFamily="50" charset="-128"/>
              </a:defRPr>
            </a:lvl5pPr>
            <a:lvl6pPr marL="2393967" indent="-551220" defTabSz="1291524"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855452" indent="-551220" defTabSz="1291524"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316940" indent="-551220" defTabSz="1291524"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778429" indent="-551220" defTabSz="1291524"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85EEE777-F797-4529-9DE7-A682E3AFEB48}" type="slidenum">
              <a:rPr lang="ja-JP" altLang="en-US" sz="1200">
                <a:latin typeface="Calibri" panose="020F0502020204030204" pitchFamily="34" charset="0"/>
              </a:rPr>
              <a:pPr/>
              <a:t>63</a:t>
            </a:fld>
            <a:endParaRPr lang="ja-JP" altLang="en-US" sz="1200">
              <a:latin typeface="Calibri" panose="020F0502020204030204" pitchFamily="34" charset="0"/>
            </a:endParaRPr>
          </a:p>
        </p:txBody>
      </p:sp>
    </p:spTree>
    <p:extLst>
      <p:ext uri="{BB962C8B-B14F-4D97-AF65-F5344CB8AC3E}">
        <p14:creationId xmlns:p14="http://schemas.microsoft.com/office/powerpoint/2010/main" val="42168355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p:cNvSpPr>
            <a:spLocks noGrp="1" noRot="1" noChangeAspect="1" noTextEdit="1"/>
          </p:cNvSpPr>
          <p:nvPr>
            <p:ph type="sldImg"/>
          </p:nvPr>
        </p:nvSpPr>
        <p:spPr bwMode="auto">
          <a:xfrm>
            <a:off x="3144838" y="566738"/>
            <a:ext cx="3775075" cy="28305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74756"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76503">
              <a:defRPr kumimoji="1" sz="2000">
                <a:solidFill>
                  <a:schemeClr val="tx1"/>
                </a:solidFill>
                <a:latin typeface="Arial" panose="020B0604020202020204" pitchFamily="34" charset="0"/>
                <a:ea typeface="ＭＳ Ｐゴシック" panose="020B0600070205080204" pitchFamily="50" charset="-128"/>
              </a:defRPr>
            </a:lvl1pPr>
            <a:lvl2pPr defTabSz="1376503">
              <a:defRPr kumimoji="1" sz="2000">
                <a:solidFill>
                  <a:schemeClr val="tx1"/>
                </a:solidFill>
                <a:latin typeface="Arial" panose="020B0604020202020204" pitchFamily="34" charset="0"/>
                <a:ea typeface="ＭＳ Ｐゴシック" panose="020B0600070205080204" pitchFamily="50" charset="-128"/>
              </a:defRPr>
            </a:lvl2pPr>
            <a:lvl3pPr defTabSz="1376503">
              <a:defRPr kumimoji="1" sz="2000">
                <a:solidFill>
                  <a:schemeClr val="tx1"/>
                </a:solidFill>
                <a:latin typeface="Arial" panose="020B0604020202020204" pitchFamily="34" charset="0"/>
                <a:ea typeface="ＭＳ Ｐゴシック" panose="020B0600070205080204" pitchFamily="50" charset="-128"/>
              </a:defRPr>
            </a:lvl3pPr>
            <a:lvl4pPr defTabSz="1376503">
              <a:defRPr kumimoji="1" sz="2000">
                <a:solidFill>
                  <a:schemeClr val="tx1"/>
                </a:solidFill>
                <a:latin typeface="Arial" panose="020B0604020202020204" pitchFamily="34" charset="0"/>
                <a:ea typeface="ＭＳ Ｐゴシック" panose="020B0600070205080204" pitchFamily="50" charset="-128"/>
              </a:defRPr>
            </a:lvl4pPr>
            <a:lvl5pPr defTabSz="1376503">
              <a:defRPr kumimoji="1" sz="2000">
                <a:solidFill>
                  <a:schemeClr val="tx1"/>
                </a:solidFill>
                <a:latin typeface="Arial" panose="020B0604020202020204" pitchFamily="34" charset="0"/>
                <a:ea typeface="ＭＳ Ｐゴシック" panose="020B0600070205080204" pitchFamily="50" charset="-128"/>
              </a:defRPr>
            </a:lvl5pPr>
            <a:lvl6pPr marL="2551483" indent="-587490" defTabSz="1376503"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043334" indent="-587490" defTabSz="1376503"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535186" indent="-587490" defTabSz="1376503"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027039" indent="-587490" defTabSz="1376503"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FC56A455-5B98-4C4B-B1E6-A909EF24EA8D}" type="slidenum">
              <a:rPr lang="ja-JP" altLang="en-US" sz="1300">
                <a:latin typeface="Calibri" panose="020F0502020204030204" pitchFamily="34" charset="0"/>
              </a:rPr>
              <a:pPr/>
              <a:t>64</a:t>
            </a:fld>
            <a:endParaRPr lang="ja-JP" altLang="en-US" sz="1300">
              <a:latin typeface="Calibri" panose="020F0502020204030204" pitchFamily="34" charset="0"/>
            </a:endParaRPr>
          </a:p>
        </p:txBody>
      </p:sp>
    </p:spTree>
    <p:extLst>
      <p:ext uri="{BB962C8B-B14F-4D97-AF65-F5344CB8AC3E}">
        <p14:creationId xmlns:p14="http://schemas.microsoft.com/office/powerpoint/2010/main" val="21645730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59163" y="212725"/>
            <a:ext cx="3100387" cy="2325688"/>
          </a:xfrm>
        </p:spPr>
      </p:sp>
      <p:sp>
        <p:nvSpPr>
          <p:cNvPr id="3" name="ノート プレースホルダー 2"/>
          <p:cNvSpPr>
            <a:spLocks noGrp="1"/>
          </p:cNvSpPr>
          <p:nvPr>
            <p:ph type="body" idx="1"/>
          </p:nvPr>
        </p:nvSpPr>
        <p:spPr>
          <a:xfrm>
            <a:off x="1344717" y="2671470"/>
            <a:ext cx="8369244" cy="4119855"/>
          </a:xfrm>
        </p:spPr>
        <p:txBody>
          <a:bodyPr/>
          <a:lstStyle/>
          <a:p>
            <a:r>
              <a:rPr lang="ja-JP" altLang="en-US" sz="1400" b="1" dirty="0"/>
              <a:t>さて、そのような教育改革が進むとどうなるのか</a:t>
            </a:r>
            <a:r>
              <a:rPr lang="en-US" altLang="ja-JP" sz="1400" b="1" dirty="0"/>
              <a:t>,</a:t>
            </a:r>
            <a:r>
              <a:rPr lang="ja-JP" altLang="en-US" sz="1400" b="1" dirty="0"/>
              <a:t>ご覧ください。</a:t>
            </a:r>
            <a:endParaRPr lang="en-US" altLang="ja-JP" sz="1400" b="1" dirty="0"/>
          </a:p>
          <a:p>
            <a:r>
              <a:rPr kumimoji="1" lang="ja-JP" altLang="en-US" sz="1400" b="1" dirty="0"/>
              <a:t>このグラフは、江東区立</a:t>
            </a:r>
            <a:r>
              <a:rPr lang="ja-JP" altLang="en-US" sz="1400" b="1" dirty="0"/>
              <a:t>八名川小学校で</a:t>
            </a:r>
            <a:r>
              <a:rPr kumimoji="1" lang="ja-JP" altLang="en-US" sz="1400" b="1" dirty="0"/>
              <a:t>、ＥＳＤを学校経営の基本方針に据えて、</a:t>
            </a:r>
            <a:r>
              <a:rPr kumimoji="1" lang="en-US" altLang="ja-JP" sz="1400" b="1" dirty="0"/>
              <a:t>6</a:t>
            </a:r>
            <a:r>
              <a:rPr kumimoji="1" lang="ja-JP" altLang="en-US" sz="1400" b="1" dirty="0"/>
              <a:t>年目までの</a:t>
            </a:r>
            <a:endParaRPr kumimoji="1" lang="en-US" altLang="ja-JP" sz="1400" b="1" dirty="0"/>
          </a:p>
          <a:p>
            <a:r>
              <a:rPr kumimoji="1" lang="ja-JP" altLang="en-US" sz="1400" b="1" dirty="0"/>
              <a:t>資料です。</a:t>
            </a:r>
            <a:endParaRPr kumimoji="1" lang="en-US" altLang="ja-JP" sz="1400" b="1" dirty="0"/>
          </a:p>
          <a:p>
            <a:endParaRPr lang="en-US" altLang="ja-JP" sz="1400" b="1" dirty="0"/>
          </a:p>
          <a:p>
            <a:r>
              <a:rPr lang="ja-JP" altLang="en-US" sz="1400" b="1" dirty="0"/>
              <a:t>◇ </a:t>
            </a:r>
            <a:r>
              <a:rPr kumimoji="1" lang="ja-JP" altLang="en-US" sz="1400" b="1" dirty="0"/>
              <a:t>　ＥＳＤカレンダーを作って「カリキュラム・マネジメント」を進め、</a:t>
            </a:r>
            <a:endParaRPr lang="en-US" altLang="ja-JP" sz="1400" b="1" dirty="0"/>
          </a:p>
          <a:p>
            <a:r>
              <a:rPr lang="ja-JP" altLang="en-US" sz="1400" b="1" dirty="0"/>
              <a:t>◇ </a:t>
            </a:r>
            <a:r>
              <a:rPr kumimoji="1" lang="ja-JP" altLang="en-US" sz="1400" b="1" dirty="0"/>
              <a:t>　「学びに火をつける」を合言葉に「主体的で問題解決的・対話的な学習を進め、</a:t>
            </a:r>
            <a:endParaRPr lang="en-US" altLang="ja-JP" sz="1400" b="1" dirty="0"/>
          </a:p>
          <a:p>
            <a:r>
              <a:rPr lang="ja-JP" altLang="en-US" sz="1400" b="1" dirty="0"/>
              <a:t>◇</a:t>
            </a:r>
            <a:r>
              <a:rPr kumimoji="1" lang="ja-JP" altLang="en-US" sz="1400" b="1" dirty="0"/>
              <a:t>　「八名川まつり」と</a:t>
            </a:r>
            <a:r>
              <a:rPr lang="ja-JP" altLang="en-US" sz="1400" b="1" dirty="0"/>
              <a:t>いう、地域に開かれた、全校</a:t>
            </a:r>
            <a:r>
              <a:rPr kumimoji="1" lang="ja-JP" altLang="en-US" sz="1400" b="1" dirty="0"/>
              <a:t>児童によるＥＳＤの学習発表・交流会を</a:t>
            </a:r>
            <a:endParaRPr kumimoji="1" lang="en-US" altLang="ja-JP" sz="1400" b="1" dirty="0"/>
          </a:p>
          <a:p>
            <a:r>
              <a:rPr lang="ja-JP" altLang="en-US" sz="1400" b="1" dirty="0"/>
              <a:t>　　　毎年実施してきたら、</a:t>
            </a:r>
            <a:endParaRPr kumimoji="1" lang="en-US" altLang="ja-JP" sz="1400" b="1" dirty="0"/>
          </a:p>
          <a:p>
            <a:endParaRPr lang="en-US" altLang="ja-JP" sz="1400" b="1" dirty="0"/>
          </a:p>
          <a:p>
            <a:r>
              <a:rPr kumimoji="1" lang="ja-JP" altLang="en-US" sz="1400" b="1" dirty="0"/>
              <a:t>児童の学力はどのように変化するのか、</a:t>
            </a:r>
            <a:endParaRPr kumimoji="1" lang="en-US" altLang="ja-JP" sz="1400" b="1" dirty="0"/>
          </a:p>
          <a:p>
            <a:r>
              <a:rPr kumimoji="1" lang="ja-JP" altLang="en-US" sz="1400" b="1" dirty="0"/>
              <a:t>文部科学省の全国学力学習状況調査の</a:t>
            </a:r>
            <a:r>
              <a:rPr lang="ja-JP" altLang="en-US" sz="1400" b="1" dirty="0"/>
              <a:t>結果を基にグラフ化したものです。</a:t>
            </a:r>
            <a:endParaRPr lang="en-US" altLang="ja-JP" sz="1400" b="1" dirty="0"/>
          </a:p>
          <a:p>
            <a:endParaRPr kumimoji="1" lang="en-US" altLang="ja-JP" sz="1400" b="1" dirty="0"/>
          </a:p>
          <a:p>
            <a:r>
              <a:rPr lang="ja-JP" altLang="en-US" sz="1400" b="1" dirty="0"/>
              <a:t>★　私は、「指導を徹底して児童の学力を上げなさい」という言葉かけは一切言いません。</a:t>
            </a:r>
            <a:endParaRPr lang="en-US" altLang="ja-JP" sz="1400" b="1" dirty="0"/>
          </a:p>
          <a:p>
            <a:r>
              <a:rPr lang="ja-JP" altLang="en-US" sz="1400" b="1" dirty="0"/>
              <a:t>　</a:t>
            </a:r>
            <a:r>
              <a:rPr kumimoji="1" lang="ja-JP" altLang="en-US" sz="1400" b="1" dirty="0"/>
              <a:t>むしろ「ベーシックドリルなどは必要に応じて使えばいいんですよ。</a:t>
            </a:r>
            <a:endParaRPr kumimoji="1" lang="en-US" altLang="ja-JP" sz="1400" b="1" dirty="0"/>
          </a:p>
          <a:p>
            <a:r>
              <a:rPr lang="ja-JP" altLang="en-US" sz="1400" b="1" dirty="0"/>
              <a:t>　　　　　</a:t>
            </a:r>
            <a:r>
              <a:rPr kumimoji="1" lang="ja-JP" altLang="en-US" sz="1400" b="1" dirty="0"/>
              <a:t>そればかりやっていると頭の悪い子が育つので、やりすぎてはいけません」</a:t>
            </a:r>
            <a:endParaRPr kumimoji="1" lang="en-US" altLang="ja-JP" sz="1400" b="1" dirty="0"/>
          </a:p>
          <a:p>
            <a:r>
              <a:rPr lang="ja-JP" altLang="en-US" sz="1400" b="1" dirty="0"/>
              <a:t>　</a:t>
            </a:r>
            <a:r>
              <a:rPr kumimoji="1" lang="ja-JP" altLang="en-US" sz="1400" b="1" dirty="0"/>
              <a:t>と言</a:t>
            </a:r>
            <a:r>
              <a:rPr lang="ja-JP" altLang="en-US" sz="1400" b="1" dirty="0"/>
              <a:t>い</a:t>
            </a:r>
            <a:r>
              <a:rPr kumimoji="1" lang="ja-JP" altLang="en-US" sz="1400" b="1" dirty="0"/>
              <a:t>続けてきたのです。</a:t>
            </a:r>
            <a:endParaRPr kumimoji="1" lang="en-US" altLang="ja-JP" sz="1400" b="1" dirty="0"/>
          </a:p>
          <a:p>
            <a:endParaRPr kumimoji="1" lang="en-US" altLang="ja-JP" sz="1400" b="1" dirty="0"/>
          </a:p>
          <a:p>
            <a:r>
              <a:rPr kumimoji="1" lang="ja-JP" altLang="en-US" sz="1400" b="1" dirty="0"/>
              <a:t>★　そのような学びを毎年、辛抱強く続けましょう。いわば、教育の土づくりが大事なのです。　★</a:t>
            </a:r>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65</a:t>
            </a:fld>
            <a:endParaRPr kumimoji="1" lang="ja-JP" altLang="en-US"/>
          </a:p>
        </p:txBody>
      </p:sp>
    </p:spTree>
    <p:extLst>
      <p:ext uri="{BB962C8B-B14F-4D97-AF65-F5344CB8AC3E}">
        <p14:creationId xmlns:p14="http://schemas.microsoft.com/office/powerpoint/2010/main" val="34645861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スライド イメージ プレースホルダー 1">
            <a:extLst>
              <a:ext uri="{FF2B5EF4-FFF2-40B4-BE49-F238E27FC236}">
                <a16:creationId xmlns:a16="http://schemas.microsoft.com/office/drawing/2014/main" id="{C59B704E-666F-47F0-B02A-F03DA014DE9D}"/>
              </a:ext>
            </a:extLst>
          </p:cNvPr>
          <p:cNvSpPr>
            <a:spLocks noGrp="1" noRot="1" noChangeAspect="1" noTextEdit="1"/>
          </p:cNvSpPr>
          <p:nvPr>
            <p:ph type="sldImg"/>
          </p:nvPr>
        </p:nvSpPr>
        <p:spPr>
          <a:xfrm>
            <a:off x="2328863" y="223838"/>
            <a:ext cx="5010150" cy="3759200"/>
          </a:xfrm>
          <a:ln/>
        </p:spPr>
      </p:sp>
      <p:sp>
        <p:nvSpPr>
          <p:cNvPr id="150531" name="ノート プレースホルダー 2">
            <a:extLst>
              <a:ext uri="{FF2B5EF4-FFF2-40B4-BE49-F238E27FC236}">
                <a16:creationId xmlns:a16="http://schemas.microsoft.com/office/drawing/2014/main" id="{40D421F9-B931-4DFF-9213-F0DC04598EC0}"/>
              </a:ext>
            </a:extLst>
          </p:cNvPr>
          <p:cNvSpPr>
            <a:spLocks noGrp="1"/>
          </p:cNvSpPr>
          <p:nvPr>
            <p:ph type="body" idx="1"/>
          </p:nvPr>
        </p:nvSpPr>
        <p:spPr>
          <a:xfrm>
            <a:off x="919335" y="4108679"/>
            <a:ext cx="8159727" cy="27122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400" b="1" dirty="0"/>
              <a:t>これらのグラフは、平成</a:t>
            </a:r>
            <a:r>
              <a:rPr lang="en-US" altLang="ja-JP" sz="1400" b="1" dirty="0"/>
              <a:t>25</a:t>
            </a:r>
            <a:r>
              <a:rPr lang="ja-JP" altLang="en-US" sz="1400" b="1" dirty="0"/>
              <a:t>年度の全国学力学習状況調査の結果をクロス集計して得られたものです。</a:t>
            </a:r>
          </a:p>
          <a:p>
            <a:endParaRPr lang="en-US" altLang="ja-JP" sz="1400" b="1" dirty="0">
              <a:latin typeface="Times New Roman" panose="02020603050405020304" pitchFamily="18" charset="0"/>
            </a:endParaRPr>
          </a:p>
          <a:p>
            <a:r>
              <a:rPr lang="ja-JP" altLang="en-US" sz="1400" b="1" dirty="0">
                <a:latin typeface="Times New Roman" panose="02020603050405020304" pitchFamily="18" charset="0"/>
              </a:rPr>
              <a:t>★　総合的な学習（探究）の時間をきちんとやっていますと、答えた６年児童の成績は、やっていないと答えた子どもたちに比べて、国語の基本問題で</a:t>
            </a:r>
            <a:r>
              <a:rPr lang="en-US" altLang="ja-JP" sz="1400" b="1" dirty="0">
                <a:latin typeface="Times New Roman" panose="02020603050405020304" pitchFamily="18" charset="0"/>
              </a:rPr>
              <a:t>14</a:t>
            </a:r>
            <a:r>
              <a:rPr lang="ja-JP" altLang="en-US" sz="1400" b="1" dirty="0">
                <a:latin typeface="Times New Roman" panose="02020603050405020304" pitchFamily="18" charset="0"/>
              </a:rPr>
              <a:t>ポイントの差、国語の活用問題では</a:t>
            </a:r>
            <a:r>
              <a:rPr lang="en-US" altLang="ja-JP" sz="1400" b="1" dirty="0">
                <a:latin typeface="Times New Roman" panose="02020603050405020304" pitchFamily="18" charset="0"/>
              </a:rPr>
              <a:t>18</a:t>
            </a:r>
            <a:r>
              <a:rPr lang="ja-JP" altLang="en-US" sz="1400" b="1" dirty="0">
                <a:latin typeface="Times New Roman" panose="02020603050405020304" pitchFamily="18" charset="0"/>
              </a:rPr>
              <a:t>ポイントも高くなっていました。</a:t>
            </a:r>
            <a:endParaRPr lang="en-US" altLang="ja-JP" sz="1400" b="1" dirty="0">
              <a:latin typeface="Times New Roman" panose="02020603050405020304" pitchFamily="18" charset="0"/>
            </a:endParaRPr>
          </a:p>
          <a:p>
            <a:endParaRPr lang="en-US" altLang="ja-JP" sz="1400" b="1" dirty="0">
              <a:latin typeface="Times New Roman" panose="02020603050405020304" pitchFamily="18" charset="0"/>
            </a:endParaRPr>
          </a:p>
          <a:p>
            <a:r>
              <a:rPr lang="ja-JP" altLang="en-US" sz="1400" b="1" dirty="0">
                <a:latin typeface="Times New Roman" panose="02020603050405020304" pitchFamily="18" charset="0"/>
              </a:rPr>
              <a:t>★「自分で課題を立て」「情報を集めて整理し」「調べたことを発表する」という総合の学習スタイルが、子どもたちの「学力」までも高めていることが分かります。</a:t>
            </a:r>
            <a:endParaRPr lang="en-US" altLang="ja-JP" sz="1400" b="1" dirty="0">
              <a:latin typeface="Times New Roman" panose="02020603050405020304" pitchFamily="18" charset="0"/>
            </a:endParaRPr>
          </a:p>
          <a:p>
            <a:r>
              <a:rPr lang="ja-JP" altLang="en-US" sz="1400" b="1" dirty="0">
                <a:latin typeface="Times New Roman" panose="02020603050405020304" pitchFamily="18" charset="0"/>
              </a:rPr>
              <a:t>　一校での結果でも、全国平均でも同じように、</a:t>
            </a:r>
            <a:r>
              <a:rPr lang="ja-JP" altLang="en-US" sz="1400" b="1" dirty="0"/>
              <a:t>ＥＳＤをきちんとやっていくと、学力も育つというわけです。・・・詰込み式でやっても、こんなに突き抜けた成果なんて見たことありません。</a:t>
            </a:r>
            <a:endParaRPr lang="en-US" altLang="ja-JP" sz="1400" b="1" dirty="0">
              <a:latin typeface="Times New Roman" panose="02020603050405020304" pitchFamily="18" charset="0"/>
            </a:endParaRPr>
          </a:p>
          <a:p>
            <a:endParaRPr lang="en-US" altLang="ja-JP" sz="1400" b="1" dirty="0">
              <a:latin typeface="Times New Roman" panose="02020603050405020304" pitchFamily="18" charset="0"/>
            </a:endParaRPr>
          </a:p>
          <a:p>
            <a:r>
              <a:rPr lang="ja-JP" altLang="en-US" sz="1400" b="1" dirty="0">
                <a:latin typeface="Times New Roman" panose="02020603050405020304" pitchFamily="18" charset="0"/>
              </a:rPr>
              <a:t>★　算数でもほぼ同様な結果が出ています。・・・・・　★</a:t>
            </a:r>
            <a:endParaRPr lang="en-US" altLang="ja-JP" sz="1400" b="1" dirty="0">
              <a:latin typeface="Times New Roman" panose="02020603050405020304" pitchFamily="18" charset="0"/>
            </a:endParaRPr>
          </a:p>
          <a:p>
            <a:endParaRPr lang="ja-JP" altLang="en-US" sz="1400" b="1" dirty="0">
              <a:latin typeface="Times New Roman" panose="02020603050405020304" pitchFamily="18" charset="0"/>
            </a:endParaRPr>
          </a:p>
        </p:txBody>
      </p:sp>
      <p:sp>
        <p:nvSpPr>
          <p:cNvPr id="150532" name="スライド番号プレースホルダー 3">
            <a:extLst>
              <a:ext uri="{FF2B5EF4-FFF2-40B4-BE49-F238E27FC236}">
                <a16:creationId xmlns:a16="http://schemas.microsoft.com/office/drawing/2014/main" id="{D4449F4E-C459-4A83-B230-6A8AF8A9520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6516" indent="-287122">
              <a:defRPr kumimoji="1">
                <a:solidFill>
                  <a:schemeClr val="tx1"/>
                </a:solidFill>
                <a:latin typeface="Arial" panose="020B0604020202020204" pitchFamily="34" charset="0"/>
                <a:ea typeface="ＭＳ Ｐゴシック" panose="020B0600070205080204" pitchFamily="50" charset="-128"/>
              </a:defRPr>
            </a:lvl2pPr>
            <a:lvl3pPr marL="1148486" indent="-229697">
              <a:defRPr kumimoji="1">
                <a:solidFill>
                  <a:schemeClr val="tx1"/>
                </a:solidFill>
                <a:latin typeface="Arial" panose="020B0604020202020204" pitchFamily="34" charset="0"/>
                <a:ea typeface="ＭＳ Ｐゴシック" panose="020B0600070205080204" pitchFamily="50" charset="-128"/>
              </a:defRPr>
            </a:lvl3pPr>
            <a:lvl4pPr marL="1607881" indent="-229697">
              <a:defRPr kumimoji="1">
                <a:solidFill>
                  <a:schemeClr val="tx1"/>
                </a:solidFill>
                <a:latin typeface="Arial" panose="020B0604020202020204" pitchFamily="34" charset="0"/>
                <a:ea typeface="ＭＳ Ｐゴシック" panose="020B0600070205080204" pitchFamily="50" charset="-128"/>
              </a:defRPr>
            </a:lvl4pPr>
            <a:lvl5pPr marL="2067276" indent="-229697">
              <a:defRPr kumimoji="1">
                <a:solidFill>
                  <a:schemeClr val="tx1"/>
                </a:solidFill>
                <a:latin typeface="Arial" panose="020B0604020202020204" pitchFamily="34" charset="0"/>
                <a:ea typeface="ＭＳ Ｐゴシック" panose="020B0600070205080204" pitchFamily="50" charset="-128"/>
              </a:defRPr>
            </a:lvl5pPr>
            <a:lvl6pPr marL="2526670"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86065"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45459"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04854"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245CE7B6-52F0-4644-A777-79DAE11D3896}" type="slidenum">
              <a:rPr lang="en-US" altLang="ja-JP" smtClean="0">
                <a:latin typeface="Times New Roman" panose="02020603050405020304" pitchFamily="18" charset="0"/>
              </a:rPr>
              <a:pPr/>
              <a:t>66</a:t>
            </a:fld>
            <a:endParaRPr lang="en-US" altLang="ja-JP">
              <a:latin typeface="Times New Roman" panose="02020603050405020304"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スライド イメージ プレースホルダー 1">
            <a:extLst>
              <a:ext uri="{FF2B5EF4-FFF2-40B4-BE49-F238E27FC236}">
                <a16:creationId xmlns:a16="http://schemas.microsoft.com/office/drawing/2014/main" id="{288C416D-E968-4B49-B554-D73FCB41327A}"/>
              </a:ext>
            </a:extLst>
          </p:cNvPr>
          <p:cNvSpPr>
            <a:spLocks noGrp="1" noRot="1" noChangeAspect="1" noTextEdit="1"/>
          </p:cNvSpPr>
          <p:nvPr>
            <p:ph type="sldImg"/>
          </p:nvPr>
        </p:nvSpPr>
        <p:spPr>
          <a:xfrm>
            <a:off x="2406650" y="138113"/>
            <a:ext cx="3981450" cy="2986087"/>
          </a:xfrm>
          <a:ln/>
        </p:spPr>
      </p:sp>
      <p:sp>
        <p:nvSpPr>
          <p:cNvPr id="154627" name="ノート プレースホルダー 2">
            <a:extLst>
              <a:ext uri="{FF2B5EF4-FFF2-40B4-BE49-F238E27FC236}">
                <a16:creationId xmlns:a16="http://schemas.microsoft.com/office/drawing/2014/main" id="{3A9BBCA1-E32F-410E-982B-060178FE8D8B}"/>
              </a:ext>
            </a:extLst>
          </p:cNvPr>
          <p:cNvSpPr>
            <a:spLocks noGrp="1"/>
          </p:cNvSpPr>
          <p:nvPr>
            <p:ph type="body" idx="1"/>
          </p:nvPr>
        </p:nvSpPr>
        <p:spPr>
          <a:xfrm>
            <a:off x="1235832" y="3306548"/>
            <a:ext cx="7318486" cy="350620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400" b="1" dirty="0">
                <a:latin typeface="Times New Roman" panose="02020603050405020304" pitchFamily="18" charset="0"/>
              </a:rPr>
              <a:t>こちらは、中学校のデータです。　★　やはり総合的な学習・探究に取り組んでいると、</a:t>
            </a:r>
            <a:endParaRPr lang="en-US" altLang="ja-JP" sz="1400" b="1" dirty="0">
              <a:latin typeface="Times New Roman" panose="02020603050405020304" pitchFamily="18" charset="0"/>
            </a:endParaRPr>
          </a:p>
          <a:p>
            <a:r>
              <a:rPr lang="ja-JP" altLang="en-US" sz="1400" b="1" dirty="0">
                <a:latin typeface="Times New Roman" panose="02020603050405020304" pitchFamily="18" charset="0"/>
              </a:rPr>
              <a:t>学力調査の得点が高いですね。</a:t>
            </a:r>
            <a:endParaRPr lang="en-US" altLang="ja-JP" sz="1400" b="1" dirty="0">
              <a:latin typeface="Times New Roman" panose="02020603050405020304" pitchFamily="18" charset="0"/>
            </a:endParaRPr>
          </a:p>
          <a:p>
            <a:endParaRPr lang="en-US" altLang="ja-JP" sz="1400" b="1" dirty="0">
              <a:latin typeface="Times New Roman" panose="02020603050405020304" pitchFamily="18" charset="0"/>
            </a:endParaRPr>
          </a:p>
          <a:p>
            <a:r>
              <a:rPr lang="ja-JP" altLang="en-US" sz="1400" b="1" dirty="0">
                <a:latin typeface="Times New Roman" panose="02020603050405020304" pitchFamily="18" charset="0"/>
              </a:rPr>
              <a:t>★　中学校でも、小学校と同じように、国語で７ポイントから１０ポイントの差が付いて</a:t>
            </a:r>
            <a:endParaRPr lang="en-US" altLang="ja-JP" sz="1400" b="1" dirty="0">
              <a:latin typeface="Times New Roman" panose="02020603050405020304" pitchFamily="18" charset="0"/>
            </a:endParaRPr>
          </a:p>
          <a:p>
            <a:r>
              <a:rPr lang="ja-JP" altLang="en-US" sz="1400" b="1" dirty="0">
                <a:latin typeface="Times New Roman" panose="02020603050405020304" pitchFamily="18" charset="0"/>
              </a:rPr>
              <a:t>　います。算数でも９ポイントから１０ポイントの差が付いています。</a:t>
            </a:r>
            <a:endParaRPr lang="en-US" altLang="ja-JP" sz="1400" b="1" dirty="0">
              <a:latin typeface="Times New Roman" panose="02020603050405020304" pitchFamily="18" charset="0"/>
            </a:endParaRPr>
          </a:p>
          <a:p>
            <a:endParaRPr lang="en-US" altLang="ja-JP" sz="1400" b="1" dirty="0">
              <a:latin typeface="Times New Roman" panose="02020603050405020304" pitchFamily="18" charset="0"/>
            </a:endParaRPr>
          </a:p>
          <a:p>
            <a:r>
              <a:rPr lang="ja-JP" altLang="en-US" sz="1400" b="1" dirty="0">
                <a:latin typeface="Times New Roman" panose="02020603050405020304" pitchFamily="18" charset="0"/>
              </a:rPr>
              <a:t>でも、小学校より中学校の方が、成績の差が小さいですね。これは、私の私見ですが、</a:t>
            </a:r>
            <a:endParaRPr lang="en-US" altLang="ja-JP" sz="1400" b="1" dirty="0">
              <a:latin typeface="Times New Roman" panose="02020603050405020304" pitchFamily="18" charset="0"/>
            </a:endParaRPr>
          </a:p>
          <a:p>
            <a:endParaRPr lang="en-US" altLang="ja-JP" sz="1400" b="1" dirty="0">
              <a:latin typeface="Times New Roman" panose="02020603050405020304" pitchFamily="18" charset="0"/>
            </a:endParaRPr>
          </a:p>
          <a:p>
            <a:r>
              <a:rPr lang="ja-JP" altLang="en-US" sz="1400" b="1" dirty="0">
                <a:latin typeface="Times New Roman" panose="02020603050405020304" pitchFamily="18" charset="0"/>
              </a:rPr>
              <a:t>「中学校の総合的な学習の時間は、全体的に見て、あまり大した取り組みをしていないのではないかな。何かに流用されたりしていないかなと、ちょっと懐疑的に見ています。」「もっと、中学生たちが夢中になるような指導をすれば、中学校だって、もっと伸びるのではないか」という気がするのです。。・・・高等学校や大学だって、きっと同じ傾向が出ることと思っております。ですから、「皆さんのお取組みで教育を変えていきましょう。」と、私からも、機会あるごとに声掛けしてきました。　　★</a:t>
            </a:r>
          </a:p>
        </p:txBody>
      </p:sp>
      <p:sp>
        <p:nvSpPr>
          <p:cNvPr id="154628" name="スライド番号プレースホルダー 3">
            <a:extLst>
              <a:ext uri="{FF2B5EF4-FFF2-40B4-BE49-F238E27FC236}">
                <a16:creationId xmlns:a16="http://schemas.microsoft.com/office/drawing/2014/main" id="{73896E84-628F-4FD2-8D99-449CA2C8E8E2}"/>
              </a:ext>
            </a:extLst>
          </p:cNvPr>
          <p:cNvSpPr>
            <a:spLocks noGrp="1"/>
          </p:cNvSpPr>
          <p:nvPr>
            <p:ph type="sldNum" sz="quarter" idx="5"/>
          </p:nvPr>
        </p:nvSpPr>
        <p:spPr>
          <a:xfrm>
            <a:off x="9361592" y="6542561"/>
            <a:ext cx="654802" cy="2551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6516" indent="-287122">
              <a:defRPr kumimoji="1">
                <a:solidFill>
                  <a:schemeClr val="tx1"/>
                </a:solidFill>
                <a:latin typeface="Arial" panose="020B0604020202020204" pitchFamily="34" charset="0"/>
                <a:ea typeface="ＭＳ Ｐゴシック" panose="020B0600070205080204" pitchFamily="50" charset="-128"/>
              </a:defRPr>
            </a:lvl2pPr>
            <a:lvl3pPr marL="1148486" indent="-229697">
              <a:defRPr kumimoji="1">
                <a:solidFill>
                  <a:schemeClr val="tx1"/>
                </a:solidFill>
                <a:latin typeface="Arial" panose="020B0604020202020204" pitchFamily="34" charset="0"/>
                <a:ea typeface="ＭＳ Ｐゴシック" panose="020B0600070205080204" pitchFamily="50" charset="-128"/>
              </a:defRPr>
            </a:lvl3pPr>
            <a:lvl4pPr marL="1607881" indent="-229697">
              <a:defRPr kumimoji="1">
                <a:solidFill>
                  <a:schemeClr val="tx1"/>
                </a:solidFill>
                <a:latin typeface="Arial" panose="020B0604020202020204" pitchFamily="34" charset="0"/>
                <a:ea typeface="ＭＳ Ｐゴシック" panose="020B0600070205080204" pitchFamily="50" charset="-128"/>
              </a:defRPr>
            </a:lvl4pPr>
            <a:lvl5pPr marL="2067276" indent="-229697">
              <a:defRPr kumimoji="1">
                <a:solidFill>
                  <a:schemeClr val="tx1"/>
                </a:solidFill>
                <a:latin typeface="Arial" panose="020B0604020202020204" pitchFamily="34" charset="0"/>
                <a:ea typeface="ＭＳ Ｐゴシック" panose="020B0600070205080204" pitchFamily="50" charset="-128"/>
              </a:defRPr>
            </a:lvl5pPr>
            <a:lvl6pPr marL="2526670"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86065"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45459"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04854"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D84E1C0-1855-4853-B136-F1EF152B068B}" type="slidenum">
              <a:rPr lang="en-US" altLang="ja-JP" smtClean="0">
                <a:latin typeface="Times New Roman" panose="02020603050405020304" pitchFamily="18" charset="0"/>
              </a:rPr>
              <a:pPr/>
              <a:t>67</a:t>
            </a:fld>
            <a:endParaRPr lang="en-US" altLang="ja-JP" dirty="0">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0625" y="919163"/>
            <a:ext cx="3132138" cy="2349500"/>
          </a:xfrm>
        </p:spPr>
      </p:sp>
      <p:sp>
        <p:nvSpPr>
          <p:cNvPr id="3" name="ノート プレースホルダー 2"/>
          <p:cNvSpPr>
            <a:spLocks noGrp="1"/>
          </p:cNvSpPr>
          <p:nvPr>
            <p:ph type="body" idx="1"/>
          </p:nvPr>
        </p:nvSpPr>
        <p:spPr>
          <a:xfrm>
            <a:off x="696912" y="3740727"/>
            <a:ext cx="5510213" cy="5076702"/>
          </a:xfrm>
        </p:spPr>
        <p:txBody>
          <a:bodyPr/>
          <a:lstStyle/>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新型コロナウイルスの流行問題は、ＳＤＧｓの</a:t>
            </a:r>
            <a:r>
              <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3</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番、「全ての人に健康と福祉を」に当たりますね。</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同じように、医療関係の変化は、みんなＳＤＧｓの</a:t>
            </a:r>
            <a:r>
              <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3</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番ですね。</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そう考えると、ＷＨＯ世界保健機関も「全ての人の健康と福祉」のために働いてくれています。これも</a:t>
            </a:r>
            <a:r>
              <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3</a:t>
            </a:r>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a:t>
            </a:r>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だけど、ＷＨＯは、世界中の国の取り組みや、その成果をうまくまとめて、世界中の人々と共有しようという取り組みです。ですから、</a:t>
            </a:r>
            <a:r>
              <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17</a:t>
            </a:r>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番「パートナーシップで</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目標を達成しよう」とも、密接な関係があります。</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また、世界経済が最悪になっている時に、それを支えるＳＤＧｓの</a:t>
            </a:r>
            <a:r>
              <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9</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番「産業と技術革新の基盤をつくろう」の項目は、とっても重要です。倒産しそうになっている会社をうまく支えないと、大勢の人が仕事を失いかねないのです。</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テレワークをするにも経済の基盤づくりが欠かせません。</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また、アフリカや南アジアの地域でコロナが蔓延する中で、ＳＤＧｓの</a:t>
            </a:r>
            <a:r>
              <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6</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がとっても重要なんですが、その意味が分かりますか。</a:t>
            </a:r>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子どもたちが、病気予防のために、安全な水で手を洗ったり、トイレが使えたりすることも、感染を防ぐには、とっても重要なことだと思いませんか。</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アフリカ遠い国ですがは、アフリカで広がり、感染を繰り返す中で新しい種類のコロナウイルスに変化し、それが、また世界中に広がりかねないのも現実なのです。</a:t>
            </a:r>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感染を広げないようにお店を休むように、大阪や東京の知事さんがお願いした時に、ほとんどのお店が、苦しい中でも協力してくれましたね。これは、人の心の問題、質の高い教育の成果でもあります。</a:t>
            </a:r>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kumimoji="1" lang="en-US" altLang="ja-JP"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6</a:t>
            </a:fld>
            <a:endParaRPr kumimoji="1" lang="ja-JP" altLang="en-US"/>
          </a:p>
        </p:txBody>
      </p:sp>
    </p:spTree>
    <p:extLst>
      <p:ext uri="{BB962C8B-B14F-4D97-AF65-F5344CB8AC3E}">
        <p14:creationId xmlns:p14="http://schemas.microsoft.com/office/powerpoint/2010/main" val="35010861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スライド イメージ プレースホルダー 1">
            <a:extLst>
              <a:ext uri="{FF2B5EF4-FFF2-40B4-BE49-F238E27FC236}">
                <a16:creationId xmlns:a16="http://schemas.microsoft.com/office/drawing/2014/main" id="{288C416D-E968-4B49-B554-D73FCB41327A}"/>
              </a:ext>
            </a:extLst>
          </p:cNvPr>
          <p:cNvSpPr>
            <a:spLocks noGrp="1" noRot="1" noChangeAspect="1" noTextEdit="1"/>
          </p:cNvSpPr>
          <p:nvPr>
            <p:ph type="sldImg"/>
          </p:nvPr>
        </p:nvSpPr>
        <p:spPr>
          <a:xfrm>
            <a:off x="2406650" y="138113"/>
            <a:ext cx="4064000" cy="3048000"/>
          </a:xfrm>
          <a:ln/>
        </p:spPr>
      </p:sp>
      <p:sp>
        <p:nvSpPr>
          <p:cNvPr id="154627" name="ノート プレースホルダー 2">
            <a:extLst>
              <a:ext uri="{FF2B5EF4-FFF2-40B4-BE49-F238E27FC236}">
                <a16:creationId xmlns:a16="http://schemas.microsoft.com/office/drawing/2014/main" id="{3A9BBCA1-E32F-410E-982B-060178FE8D8B}"/>
              </a:ext>
            </a:extLst>
          </p:cNvPr>
          <p:cNvSpPr>
            <a:spLocks noGrp="1"/>
          </p:cNvSpPr>
          <p:nvPr>
            <p:ph type="body" idx="1"/>
          </p:nvPr>
        </p:nvSpPr>
        <p:spPr>
          <a:xfrm>
            <a:off x="1299321" y="3250406"/>
            <a:ext cx="7855929" cy="370284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400" b="1" dirty="0">
                <a:latin typeface="Times New Roman" panose="02020603050405020304" pitchFamily="18" charset="0"/>
              </a:rPr>
              <a:t>それから４年後、平成</a:t>
            </a:r>
            <a:r>
              <a:rPr lang="en-US" altLang="ja-JP" sz="1400" b="1" dirty="0">
                <a:latin typeface="Times New Roman" panose="02020603050405020304" pitchFamily="18" charset="0"/>
              </a:rPr>
              <a:t>29</a:t>
            </a:r>
            <a:r>
              <a:rPr lang="ja-JP" altLang="en-US" sz="1400" b="1" dirty="0">
                <a:latin typeface="Times New Roman" panose="02020603050405020304" pitchFamily="18" charset="0"/>
              </a:rPr>
              <a:t>年度の中学校のデータをご覧いただきましょう。★　</a:t>
            </a:r>
            <a:endParaRPr lang="en-US" altLang="ja-JP" sz="1400" b="1" dirty="0">
              <a:latin typeface="Times New Roman" panose="02020603050405020304" pitchFamily="18" charset="0"/>
            </a:endParaRPr>
          </a:p>
          <a:p>
            <a:r>
              <a:rPr lang="ja-JP" altLang="en-US" sz="1400" b="1" dirty="0">
                <a:latin typeface="Times New Roman" panose="02020603050405020304" pitchFamily="18" charset="0"/>
              </a:rPr>
              <a:t>年々、総合的な学習の時間の取り組みが改善されてきた成果が表れてきました。</a:t>
            </a:r>
            <a:endParaRPr lang="en-US" altLang="ja-JP" sz="1400" b="1" dirty="0">
              <a:latin typeface="Times New Roman" panose="02020603050405020304" pitchFamily="18" charset="0"/>
            </a:endParaRPr>
          </a:p>
          <a:p>
            <a:r>
              <a:rPr lang="ja-JP" altLang="en-US" sz="1400" b="1" dirty="0">
                <a:latin typeface="Times New Roman" panose="02020603050405020304" pitchFamily="18" charset="0"/>
              </a:rPr>
              <a:t>グラフの</a:t>
            </a:r>
            <a:r>
              <a:rPr lang="en-US" altLang="ja-JP" sz="1400" b="1" dirty="0">
                <a:latin typeface="Times New Roman" panose="02020603050405020304" pitchFamily="18" charset="0"/>
              </a:rPr>
              <a:t>1</a:t>
            </a:r>
            <a:r>
              <a:rPr lang="ja-JP" altLang="en-US" sz="1400" b="1" dirty="0">
                <a:latin typeface="Times New Roman" panose="02020603050405020304" pitchFamily="18" charset="0"/>
              </a:rPr>
              <a:t>番と</a:t>
            </a:r>
            <a:r>
              <a:rPr lang="en-US" altLang="ja-JP" sz="1400" b="1" dirty="0">
                <a:latin typeface="Times New Roman" panose="02020603050405020304" pitchFamily="18" charset="0"/>
              </a:rPr>
              <a:t>4</a:t>
            </a:r>
            <a:r>
              <a:rPr lang="ja-JP" altLang="en-US" sz="1400" b="1" dirty="0">
                <a:latin typeface="Times New Roman" panose="02020603050405020304" pitchFamily="18" charset="0"/>
              </a:rPr>
              <a:t>番の得点差が、次第に大きくなり、この年、国語のＢ問題で１８ポイントまで広がってきたのです。</a:t>
            </a:r>
            <a:endParaRPr lang="en-US" altLang="ja-JP" sz="1400" b="1" dirty="0">
              <a:latin typeface="Times New Roman" panose="02020603050405020304" pitchFamily="18" charset="0"/>
            </a:endParaRPr>
          </a:p>
          <a:p>
            <a:endParaRPr lang="en-US" altLang="ja-JP" sz="1050" b="1" dirty="0">
              <a:latin typeface="Times New Roman" panose="02020603050405020304" pitchFamily="18" charset="0"/>
            </a:endParaRPr>
          </a:p>
          <a:p>
            <a:r>
              <a:rPr lang="ja-JP" altLang="en-US" sz="1400" b="1" dirty="0">
                <a:latin typeface="Times New Roman" panose="02020603050405020304" pitchFamily="18" charset="0"/>
              </a:rPr>
              <a:t>★　「もっと、ＥＳＤカレンダーを使ったカリキュラムマネジメントを進め、中学生たちの学ぶ心に火をつけ、彼らが夢中になるような指導を工夫すれば、中学生って、もっと伸びるのではないか」という気がしています。</a:t>
            </a:r>
            <a:endParaRPr lang="en-US" altLang="ja-JP" sz="1400" b="1" dirty="0">
              <a:latin typeface="Times New Roman" panose="02020603050405020304" pitchFamily="18" charset="0"/>
            </a:endParaRPr>
          </a:p>
          <a:p>
            <a:endParaRPr lang="en-US" altLang="ja-JP" sz="1050" b="1" dirty="0">
              <a:latin typeface="Times New Roman" panose="02020603050405020304" pitchFamily="18" charset="0"/>
            </a:endParaRPr>
          </a:p>
          <a:p>
            <a:r>
              <a:rPr lang="ja-JP" altLang="en-US" sz="1400" b="1" dirty="0">
                <a:latin typeface="Times New Roman" panose="02020603050405020304" pitchFamily="18" charset="0"/>
              </a:rPr>
              <a:t>逆に、新型コロナウイルス対策で、学習の内容が「基礎・基本の習熟」に偏ったり、主体的で対話的な学習スタイルが制限されるようになると、生きる力の育成はおろか、「学力」そのものも急落すると思われます。</a:t>
            </a:r>
            <a:endParaRPr lang="en-US" altLang="ja-JP" sz="1400" b="1" dirty="0">
              <a:latin typeface="Times New Roman" panose="02020603050405020304" pitchFamily="18" charset="0"/>
            </a:endParaRPr>
          </a:p>
          <a:p>
            <a:endParaRPr lang="en-US" altLang="ja-JP" sz="1050" b="1" dirty="0">
              <a:latin typeface="Times New Roman" panose="02020603050405020304" pitchFamily="18" charset="0"/>
            </a:endParaRPr>
          </a:p>
          <a:p>
            <a:r>
              <a:rPr lang="ja-JP" altLang="en-US" sz="1400" b="1" dirty="0">
                <a:latin typeface="Times New Roman" panose="02020603050405020304" pitchFamily="18" charset="0"/>
              </a:rPr>
              <a:t>その反対に、新型コロナウイルスへの対策を例に、世界の持続可能性に関する諸課題に目覚めさせ、自らの学びをカリキュラムマネジメントできる子どもたちを育てることができれば、</a:t>
            </a:r>
            <a:endParaRPr lang="en-US" altLang="ja-JP" sz="1400" b="1" dirty="0">
              <a:latin typeface="Times New Roman" panose="02020603050405020304" pitchFamily="18" charset="0"/>
            </a:endParaRPr>
          </a:p>
          <a:p>
            <a:r>
              <a:rPr lang="ja-JP" altLang="en-US" sz="1400" b="1" dirty="0">
                <a:latin typeface="Times New Roman" panose="02020603050405020304" pitchFamily="18" charset="0"/>
              </a:rPr>
              <a:t>彼らの学びに、新たなフェーズを迎えることができるのではないかと期待しております。</a:t>
            </a:r>
          </a:p>
        </p:txBody>
      </p:sp>
      <p:sp>
        <p:nvSpPr>
          <p:cNvPr id="154628" name="スライド番号プレースホルダー 3">
            <a:extLst>
              <a:ext uri="{FF2B5EF4-FFF2-40B4-BE49-F238E27FC236}">
                <a16:creationId xmlns:a16="http://schemas.microsoft.com/office/drawing/2014/main" id="{73896E84-628F-4FD2-8D99-449CA2C8E8E2}"/>
              </a:ext>
            </a:extLst>
          </p:cNvPr>
          <p:cNvSpPr>
            <a:spLocks noGrp="1"/>
          </p:cNvSpPr>
          <p:nvPr>
            <p:ph type="sldNum" sz="quarter" idx="5"/>
          </p:nvPr>
        </p:nvSpPr>
        <p:spPr>
          <a:xfrm>
            <a:off x="9361592" y="6542561"/>
            <a:ext cx="654802" cy="2551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6516" indent="-287122">
              <a:defRPr kumimoji="1">
                <a:solidFill>
                  <a:schemeClr val="tx1"/>
                </a:solidFill>
                <a:latin typeface="Arial" panose="020B0604020202020204" pitchFamily="34" charset="0"/>
                <a:ea typeface="ＭＳ Ｐゴシック" panose="020B0600070205080204" pitchFamily="50" charset="-128"/>
              </a:defRPr>
            </a:lvl2pPr>
            <a:lvl3pPr marL="1148486" indent="-229697">
              <a:defRPr kumimoji="1">
                <a:solidFill>
                  <a:schemeClr val="tx1"/>
                </a:solidFill>
                <a:latin typeface="Arial" panose="020B0604020202020204" pitchFamily="34" charset="0"/>
                <a:ea typeface="ＭＳ Ｐゴシック" panose="020B0600070205080204" pitchFamily="50" charset="-128"/>
              </a:defRPr>
            </a:lvl3pPr>
            <a:lvl4pPr marL="1607881" indent="-229697">
              <a:defRPr kumimoji="1">
                <a:solidFill>
                  <a:schemeClr val="tx1"/>
                </a:solidFill>
                <a:latin typeface="Arial" panose="020B0604020202020204" pitchFamily="34" charset="0"/>
                <a:ea typeface="ＭＳ Ｐゴシック" panose="020B0600070205080204" pitchFamily="50" charset="-128"/>
              </a:defRPr>
            </a:lvl4pPr>
            <a:lvl5pPr marL="2067276" indent="-229697">
              <a:defRPr kumimoji="1">
                <a:solidFill>
                  <a:schemeClr val="tx1"/>
                </a:solidFill>
                <a:latin typeface="Arial" panose="020B0604020202020204" pitchFamily="34" charset="0"/>
                <a:ea typeface="ＭＳ Ｐゴシック" panose="020B0600070205080204" pitchFamily="50" charset="-128"/>
              </a:defRPr>
            </a:lvl5pPr>
            <a:lvl6pPr marL="2526670"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86065"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45459"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04854" indent="-229697"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D84E1C0-1855-4853-B136-F1EF152B068B}" type="slidenum">
              <a:rPr lang="en-US" altLang="ja-JP" smtClean="0">
                <a:latin typeface="Times New Roman" panose="02020603050405020304" pitchFamily="18" charset="0"/>
              </a:rPr>
              <a:pPr/>
              <a:t>68</a:t>
            </a:fld>
            <a:endParaRPr lang="en-US" altLang="ja-JP" dirty="0">
              <a:latin typeface="Times New Roman" panose="02020603050405020304"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ー 1"/>
          <p:cNvSpPr>
            <a:spLocks noGrp="1" noRot="1" noChangeAspect="1" noTextEdit="1"/>
          </p:cNvSpPr>
          <p:nvPr>
            <p:ph type="sldImg"/>
          </p:nvPr>
        </p:nvSpPr>
        <p:spPr bwMode="auto">
          <a:xfrm>
            <a:off x="938213" y="750888"/>
            <a:ext cx="5011737" cy="37592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10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02896">
              <a:defRPr kumimoji="1" sz="1900">
                <a:solidFill>
                  <a:schemeClr val="tx1"/>
                </a:solidFill>
                <a:latin typeface="Arial" panose="020B0604020202020204" pitchFamily="34" charset="0"/>
                <a:ea typeface="ＭＳ Ｐゴシック" panose="020B0600070205080204" pitchFamily="50" charset="-128"/>
              </a:defRPr>
            </a:lvl1pPr>
            <a:lvl2pPr defTabSz="1302896">
              <a:defRPr kumimoji="1" sz="1900">
                <a:solidFill>
                  <a:schemeClr val="tx1"/>
                </a:solidFill>
                <a:latin typeface="Arial" panose="020B0604020202020204" pitchFamily="34" charset="0"/>
                <a:ea typeface="ＭＳ Ｐゴシック" panose="020B0600070205080204" pitchFamily="50" charset="-128"/>
              </a:defRPr>
            </a:lvl2pPr>
            <a:lvl3pPr defTabSz="1302896">
              <a:defRPr kumimoji="1" sz="1900">
                <a:solidFill>
                  <a:schemeClr val="tx1"/>
                </a:solidFill>
                <a:latin typeface="Arial" panose="020B0604020202020204" pitchFamily="34" charset="0"/>
                <a:ea typeface="ＭＳ Ｐゴシック" panose="020B0600070205080204" pitchFamily="50" charset="-128"/>
              </a:defRPr>
            </a:lvl3pPr>
            <a:lvl4pPr defTabSz="1302896">
              <a:defRPr kumimoji="1" sz="1900">
                <a:solidFill>
                  <a:schemeClr val="tx1"/>
                </a:solidFill>
                <a:latin typeface="Arial" panose="020B0604020202020204" pitchFamily="34" charset="0"/>
                <a:ea typeface="ＭＳ Ｐゴシック" panose="020B0600070205080204" pitchFamily="50" charset="-128"/>
              </a:defRPr>
            </a:lvl4pPr>
            <a:lvl5pPr defTabSz="1302896">
              <a:defRPr kumimoji="1" sz="1900">
                <a:solidFill>
                  <a:schemeClr val="tx1"/>
                </a:solidFill>
                <a:latin typeface="Arial" panose="020B0604020202020204" pitchFamily="34" charset="0"/>
                <a:ea typeface="ＭＳ Ｐゴシック" panose="020B0600070205080204" pitchFamily="50" charset="-128"/>
              </a:defRPr>
            </a:lvl5pPr>
            <a:lvl6pPr marL="2415046" indent="-556075" defTabSz="13028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880597" indent="-556075" defTabSz="13028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346149" indent="-556075" defTabSz="13028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11699" indent="-556075" defTabSz="1302896"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fld id="{B3C2E87F-4D97-4C88-B69A-F01B4BBA2F23}" type="slidenum">
              <a:rPr lang="ja-JP" altLang="en-US" sz="1200">
                <a:latin typeface="Calibri" panose="020F0502020204030204" pitchFamily="34" charset="0"/>
              </a:rPr>
              <a:pPr/>
              <a:t>72</a:t>
            </a:fld>
            <a:endParaRPr lang="ja-JP" altLang="en-US" sz="1200">
              <a:latin typeface="Calibri" panose="020F0502020204030204" pitchFamily="34" charset="0"/>
            </a:endParaRPr>
          </a:p>
        </p:txBody>
      </p:sp>
    </p:spTree>
    <p:extLst>
      <p:ext uri="{BB962C8B-B14F-4D97-AF65-F5344CB8AC3E}">
        <p14:creationId xmlns:p14="http://schemas.microsoft.com/office/powerpoint/2010/main" val="26321831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8213" y="750888"/>
            <a:ext cx="5011737" cy="37592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10F2ABE-3FBE-41A3-AF4B-3AFF37292D0F}" type="slidenum">
              <a:rPr lang="ja-JP" altLang="en-US" smtClean="0"/>
              <a:pPr>
                <a:defRPr/>
              </a:pPr>
              <a:t>74</a:t>
            </a:fld>
            <a:endParaRPr lang="ja-JP" altLang="en-US"/>
          </a:p>
        </p:txBody>
      </p:sp>
    </p:spTree>
    <p:extLst>
      <p:ext uri="{BB962C8B-B14F-4D97-AF65-F5344CB8AC3E}">
        <p14:creationId xmlns:p14="http://schemas.microsoft.com/office/powerpoint/2010/main" val="3119472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そもそも、コロナ禍ってなんでしょう。</a:t>
            </a:r>
            <a:endParaRPr kumimoji="1" lang="en-US" altLang="ja-JP" dirty="0"/>
          </a:p>
          <a:p>
            <a:endParaRPr lang="en-US" altLang="ja-JP" dirty="0"/>
          </a:p>
          <a:p>
            <a:r>
              <a:rPr kumimoji="1" lang="ja-JP" altLang="en-US" dirty="0"/>
              <a:t>皆さんは、どのようにとらえていますか。</a:t>
            </a:r>
            <a:endParaRPr kumimoji="1" lang="en-US" altLang="ja-JP" dirty="0"/>
          </a:p>
          <a:p>
            <a:endParaRPr lang="en-US" altLang="ja-JP" dirty="0"/>
          </a:p>
          <a:p>
            <a:r>
              <a:rPr kumimoji="1" lang="ja-JP" altLang="en-US" dirty="0"/>
              <a:t>私は、「持続不可能な世界の入り口」だと思っています。</a:t>
            </a:r>
            <a:endParaRPr kumimoji="1" lang="en-US" altLang="ja-JP" dirty="0"/>
          </a:p>
          <a:p>
            <a:endParaRPr lang="en-US" altLang="ja-JP" dirty="0"/>
          </a:p>
          <a:p>
            <a:r>
              <a:rPr kumimoji="1" lang="ja-JP" altLang="en-US" dirty="0"/>
              <a:t>コロナによる肺炎が世界中に広がり、</a:t>
            </a:r>
            <a:r>
              <a:rPr kumimoji="1" lang="en-US" altLang="ja-JP" dirty="0"/>
              <a:t>5</a:t>
            </a:r>
            <a:r>
              <a:rPr lang="ja-JP" altLang="en-US" dirty="0"/>
              <a:t>月中には感染者が</a:t>
            </a:r>
            <a:r>
              <a:rPr lang="en-US" altLang="ja-JP" dirty="0"/>
              <a:t>500</a:t>
            </a:r>
            <a:r>
              <a:rPr lang="ja-JP" altLang="en-US" dirty="0"/>
              <a:t>万人を超えていたそうです。</a:t>
            </a:r>
            <a:endParaRPr lang="en-US" altLang="ja-JP" dirty="0"/>
          </a:p>
          <a:p>
            <a:endParaRPr kumimoji="1" lang="en-US" altLang="ja-JP" dirty="0"/>
          </a:p>
          <a:p>
            <a:r>
              <a:rPr lang="ja-JP" altLang="en-US" dirty="0"/>
              <a:t>感染を止めるには交通封鎖（ロックダウン）をしますが、同時に経済活動にも影響が出て、大恐慌以上の不景気が広がっています。</a:t>
            </a:r>
            <a:endParaRPr lang="en-US" altLang="ja-JP" dirty="0"/>
          </a:p>
          <a:p>
            <a:endParaRPr kumimoji="1" lang="en-US" altLang="ja-JP" dirty="0"/>
          </a:p>
          <a:p>
            <a:r>
              <a:rPr lang="ja-JP" altLang="en-US" dirty="0"/>
              <a:t>雇用は失われ、収入の当てのない人々が不安な日々を重ねます。税収も落ち込み、国としても、地方としても資金的な対応能力が低下します。</a:t>
            </a:r>
            <a:endParaRPr lang="en-US" altLang="ja-JP" dirty="0"/>
          </a:p>
          <a:p>
            <a:endParaRPr kumimoji="1" lang="en-US" altLang="ja-JP" dirty="0"/>
          </a:p>
          <a:p>
            <a:r>
              <a:rPr kumimoji="1" lang="ja-JP" altLang="en-US" dirty="0"/>
              <a:t>コロナ対策に気前よく</a:t>
            </a:r>
            <a:r>
              <a:rPr kumimoji="1" lang="en-US" altLang="ja-JP" dirty="0"/>
              <a:t>10</a:t>
            </a:r>
            <a:r>
              <a:rPr kumimoji="1" lang="ja-JP" altLang="en-US" dirty="0"/>
              <a:t>兆円の補正予算をつけていますが、昨年の台風</a:t>
            </a:r>
            <a:r>
              <a:rPr kumimoji="1" lang="en-US" altLang="ja-JP" dirty="0"/>
              <a:t>19</a:t>
            </a:r>
            <a:r>
              <a:rPr kumimoji="1" lang="ja-JP" altLang="en-US" dirty="0"/>
              <a:t>号並みの巨大台風が何発か上陸したら、もうお手上げです。国としてつぶれていくと、その先は・・・</a:t>
            </a:r>
            <a:endParaRPr kumimoji="1" lang="en-US" altLang="ja-JP" dirty="0"/>
          </a:p>
          <a:p>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76</a:t>
            </a:fld>
            <a:endParaRPr kumimoji="1" lang="ja-JP" altLang="en-US"/>
          </a:p>
        </p:txBody>
      </p:sp>
    </p:spTree>
    <p:extLst>
      <p:ext uri="{BB962C8B-B14F-4D97-AF65-F5344CB8AC3E}">
        <p14:creationId xmlns:p14="http://schemas.microsoft.com/office/powerpoint/2010/main" val="24763084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8817" y="4822269"/>
            <a:ext cx="5510530" cy="4477653"/>
          </a:xfrm>
        </p:spPr>
        <p:txBody>
          <a:bodyPr/>
          <a:lstStyle/>
          <a:p>
            <a:r>
              <a:rPr kumimoji="1" lang="ja-JP" altLang="en-US" dirty="0"/>
              <a:t>「コロナ禍が収まったら、今までの学校をどうやって取り戻そうか。」「</a:t>
            </a:r>
            <a:r>
              <a:rPr kumimoji="1" lang="en-US" altLang="ja-JP" dirty="0"/>
              <a:t>3</a:t>
            </a:r>
            <a:r>
              <a:rPr kumimoji="1" lang="ja-JP" altLang="en-US" dirty="0"/>
              <a:t>か月分の学習内容をどうやって教え込んだらいいのか。」「ＳＤＧｓなんて指導している時間はないな。」なんて考えているようでは、話に</a:t>
            </a:r>
            <a:r>
              <a:rPr lang="ja-JP" altLang="en-US" dirty="0"/>
              <a:t>なりません。</a:t>
            </a:r>
            <a:endParaRPr lang="en-US" altLang="ja-JP" dirty="0"/>
          </a:p>
          <a:p>
            <a:endParaRPr lang="en-US" altLang="ja-JP" dirty="0"/>
          </a:p>
          <a:p>
            <a:r>
              <a:rPr lang="ja-JP" altLang="en-US" dirty="0"/>
              <a:t>　コロナ禍の問題をＥＳＤにおける典型的な事例として、昨年の</a:t>
            </a:r>
            <a:r>
              <a:rPr lang="en-US" altLang="ja-JP" dirty="0"/>
              <a:t>12</a:t>
            </a:r>
            <a:r>
              <a:rPr lang="ja-JP" altLang="en-US" dirty="0"/>
              <a:t>月以来、（あるいはそれ以前の感染症事例から）日本や世界で起こっている事実や事態の経過を分析的に、そして多面的に捉え、その課題の広がりや今後への展望を考え、</a:t>
            </a:r>
            <a:endParaRPr lang="en-US" altLang="ja-JP" dirty="0"/>
          </a:p>
          <a:p>
            <a:endParaRPr lang="en-US" altLang="ja-JP" dirty="0"/>
          </a:p>
          <a:p>
            <a:r>
              <a:rPr lang="ja-JP" altLang="en-US" dirty="0"/>
              <a:t>人として、あるいは国としての問題解決能力（問題発見力・思考力・判断力・表現力・協働的実践力等）の向上に結び付けていく必要があるのです。</a:t>
            </a:r>
            <a:endParaRPr lang="en-US" altLang="ja-JP" dirty="0"/>
          </a:p>
          <a:p>
            <a:endParaRPr lang="en-US" altLang="ja-JP" dirty="0"/>
          </a:p>
          <a:p>
            <a:r>
              <a:rPr lang="ja-JP" altLang="en-US" dirty="0"/>
              <a:t>コロナ禍は、大人だけの問題ではありません。大人も、子どもも、男も女も、年寄りも、そして世界中の人々の、地球規模の、そして誰にとっても身近な自分ごとであり、それぞれの目に見える共通の重要な課題なのです。</a:t>
            </a:r>
            <a:endParaRPr lang="en-US" altLang="ja-JP" dirty="0"/>
          </a:p>
          <a:p>
            <a:endParaRPr lang="en-US" altLang="ja-JP" dirty="0"/>
          </a:p>
          <a:p>
            <a:r>
              <a:rPr lang="ja-JP" altLang="en-US" dirty="0"/>
              <a:t>もし皆さんが、コロナ禍をＥＳＤの学習材として捉えきれていなかったとし</a:t>
            </a:r>
            <a:endParaRPr lang="en-US" altLang="ja-JP" dirty="0"/>
          </a:p>
          <a:p>
            <a:r>
              <a:rPr lang="ja-JP" altLang="en-US" dirty="0"/>
              <a:t>たら、ＥＳＤやＳＤＧｓの研究者・指導者・実践者としての看板を取り下げ</a:t>
            </a:r>
            <a:endParaRPr lang="en-US" altLang="ja-JP" dirty="0"/>
          </a:p>
          <a:p>
            <a:r>
              <a:rPr lang="ja-JP" altLang="en-US" dirty="0"/>
              <a:t>るべきです。</a:t>
            </a:r>
            <a:endParaRPr lang="en-US" altLang="ja-JP" dirty="0"/>
          </a:p>
          <a:p>
            <a:endParaRPr lang="en-US" altLang="ja-JP" dirty="0"/>
          </a:p>
        </p:txBody>
      </p:sp>
      <p:sp>
        <p:nvSpPr>
          <p:cNvPr id="4" name="スライド番号プレースホルダー 3"/>
          <p:cNvSpPr>
            <a:spLocks noGrp="1"/>
          </p:cNvSpPr>
          <p:nvPr>
            <p:ph type="sldNum" sz="quarter" idx="5"/>
          </p:nvPr>
        </p:nvSpPr>
        <p:spPr/>
        <p:txBody>
          <a:bodyPr/>
          <a:lstStyle/>
          <a:p>
            <a:fld id="{1F4DC262-7F04-4C02-B880-560AA2795155}" type="slidenum">
              <a:rPr kumimoji="1" lang="ja-JP" altLang="en-US" smtClean="0"/>
              <a:t>77</a:t>
            </a:fld>
            <a:endParaRPr kumimoji="1" lang="ja-JP" altLang="en-US"/>
          </a:p>
        </p:txBody>
      </p:sp>
    </p:spTree>
    <p:extLst>
      <p:ext uri="{BB962C8B-B14F-4D97-AF65-F5344CB8AC3E}">
        <p14:creationId xmlns:p14="http://schemas.microsoft.com/office/powerpoint/2010/main" val="38851108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0625" y="919163"/>
            <a:ext cx="3132138" cy="2349500"/>
          </a:xfrm>
        </p:spPr>
      </p:sp>
      <p:sp>
        <p:nvSpPr>
          <p:cNvPr id="3" name="ノート プレースホルダー 2"/>
          <p:cNvSpPr>
            <a:spLocks noGrp="1"/>
          </p:cNvSpPr>
          <p:nvPr>
            <p:ph type="body" idx="1"/>
          </p:nvPr>
        </p:nvSpPr>
        <p:spPr>
          <a:xfrm>
            <a:off x="696912" y="3740727"/>
            <a:ext cx="5510213" cy="5076702"/>
          </a:xfrm>
        </p:spPr>
        <p:txBody>
          <a:bodyPr/>
          <a:lstStyle/>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新型コロナウイルスの流行問題は、ＳＤＧｓの</a:t>
            </a:r>
            <a:r>
              <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3</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番、「全ての人に健康と福祉を」に当たりますね。</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同じように、医療関係の変化は、みんなＳＤＧｓの</a:t>
            </a:r>
            <a:r>
              <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3</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番ですね。</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そう考えると、ＷＨＯ世界保健機関も「全ての人の健康と福祉」のために働いてくれています。これも</a:t>
            </a:r>
            <a:r>
              <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3</a:t>
            </a:r>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a:t>
            </a:r>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だけど、ＷＨＯは、世界中の国の取り組みや、その成果をうまくまとめて、世界中の人々と共有しようという取り組みです。ですから、</a:t>
            </a:r>
            <a:r>
              <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17</a:t>
            </a:r>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番「パートナーシップで</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目標を達成しよう」とも、密接な関係があります。</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また、世界経済が最悪になっている時に、それを支えるＳＤＧｓの</a:t>
            </a:r>
            <a:r>
              <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9</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番「産業と技術革新の基盤をつくろう」の項目は、とっても重要です。倒産しそうになっている会社をうまく支えないと、大勢の人が仕事を失いかねないのです。</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テレワークをするにも経済の基盤づくりが欠かせません。</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また、アフリカや南アジアの地域でコロナが蔓延する中で、ＳＤＧｓの</a:t>
            </a:r>
            <a:r>
              <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6</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がとっても重要なんですが、その意味が分かりますか。</a:t>
            </a:r>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子どもたちが、病気予防のために、安全な水で手を洗ったり、トイレが使えたりすることも、感染を防ぐには、とっても重要なことだと思いませんか。</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アフリカ遠い国ですがは、アフリカで広がり、感染を繰り返す中で新しい種類のコロナウイルスに変化し、それが、また世界中に広がりかねないのも現実なのです。</a:t>
            </a:r>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感染を広げないようにお店を休むように、大阪や東京の知事さんがお願いした時に、ほとんどのお店が、苦しい中でも協力してくれましたね。これは、人の心の問題、質の高い教育の成果でもあります。</a:t>
            </a:r>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kumimoji="1" lang="en-US" altLang="ja-JP"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7</a:t>
            </a:fld>
            <a:endParaRPr kumimoji="1" lang="ja-JP" altLang="en-US"/>
          </a:p>
        </p:txBody>
      </p:sp>
    </p:spTree>
    <p:extLst>
      <p:ext uri="{BB962C8B-B14F-4D97-AF65-F5344CB8AC3E}">
        <p14:creationId xmlns:p14="http://schemas.microsoft.com/office/powerpoint/2010/main" val="3501086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90000"/>
              </a:lnSpc>
              <a:spcBef>
                <a:spcPct val="0"/>
              </a:spcBef>
              <a:spcAft>
                <a:spcPts val="634"/>
              </a:spcAft>
            </a:pPr>
            <a:r>
              <a:rPr lang="ja-JP" altLang="en-US" b="1" dirty="0">
                <a:latin typeface="BIZ UDPゴシック" panose="020B0400000000000000" pitchFamily="50" charset="-128"/>
                <a:ea typeface="BIZ UDPゴシック" panose="020B0400000000000000" pitchFamily="50" charset="-128"/>
              </a:rPr>
              <a:t>コロナの感染拡大</a:t>
            </a:r>
            <a:endParaRPr lang="en-US" altLang="ja-JP" b="1" dirty="0">
              <a:latin typeface="BIZ UDPゴシック" panose="020B0400000000000000" pitchFamily="50" charset="-128"/>
              <a:ea typeface="BIZ UDPゴシック" panose="020B0400000000000000" pitchFamily="50" charset="-128"/>
            </a:endParaRPr>
          </a:p>
          <a:p>
            <a:pPr>
              <a:lnSpc>
                <a:spcPct val="90000"/>
              </a:lnSpc>
              <a:spcBef>
                <a:spcPct val="0"/>
              </a:spcBef>
              <a:spcAft>
                <a:spcPts val="634"/>
              </a:spcAft>
            </a:pPr>
            <a:endParaRPr lang="en-US" altLang="ja-JP" b="1" dirty="0">
              <a:latin typeface="BIZ UDPゴシック" panose="020B0400000000000000" pitchFamily="50" charset="-128"/>
              <a:ea typeface="BIZ UDPゴシック" panose="020B0400000000000000" pitchFamily="50" charset="-128"/>
            </a:endParaRPr>
          </a:p>
          <a:p>
            <a:pPr>
              <a:lnSpc>
                <a:spcPct val="90000"/>
              </a:lnSpc>
              <a:spcBef>
                <a:spcPct val="0"/>
              </a:spcBef>
              <a:spcAft>
                <a:spcPts val="634"/>
              </a:spcAft>
            </a:pPr>
            <a:r>
              <a:rPr lang="ja-JP" altLang="en-US" b="1" dirty="0">
                <a:latin typeface="BIZ UDPゴシック" panose="020B0400000000000000" pitchFamily="50" charset="-128"/>
                <a:ea typeface="BIZ UDPゴシック" panose="020B0400000000000000" pitchFamily="50" charset="-128"/>
              </a:rPr>
              <a:t>　　感染予防→交通封鎖→経済の停滞</a:t>
            </a:r>
            <a:endParaRPr lang="en-US" altLang="ja-JP" b="1" dirty="0">
              <a:latin typeface="BIZ UDPゴシック" panose="020B0400000000000000" pitchFamily="50" charset="-128"/>
              <a:ea typeface="BIZ UDPゴシック" panose="020B0400000000000000" pitchFamily="50" charset="-128"/>
            </a:endParaRPr>
          </a:p>
          <a:p>
            <a:pPr>
              <a:lnSpc>
                <a:spcPct val="90000"/>
              </a:lnSpc>
              <a:spcBef>
                <a:spcPct val="0"/>
              </a:spcBef>
              <a:spcAft>
                <a:spcPts val="634"/>
              </a:spcAft>
            </a:pPr>
            <a:endParaRPr lang="en-US" altLang="ja-JP" b="1" dirty="0">
              <a:latin typeface="BIZ UDPゴシック" panose="020B0400000000000000" pitchFamily="50" charset="-128"/>
              <a:ea typeface="BIZ UDPゴシック" panose="020B0400000000000000" pitchFamily="50" charset="-128"/>
            </a:endParaRPr>
          </a:p>
          <a:p>
            <a:pPr>
              <a:lnSpc>
                <a:spcPct val="90000"/>
              </a:lnSpc>
              <a:spcBef>
                <a:spcPct val="0"/>
              </a:spcBef>
              <a:spcAft>
                <a:spcPts val="634"/>
              </a:spcAft>
            </a:pPr>
            <a:r>
              <a:rPr lang="ja-JP" altLang="en-US" b="1" dirty="0">
                <a:latin typeface="BIZ UDPゴシック" panose="020B0400000000000000" pitchFamily="50" charset="-128"/>
                <a:ea typeface="BIZ UDPゴシック" panose="020B0400000000000000" pitchFamily="50" charset="-128"/>
              </a:rPr>
              <a:t>　　病気でで死ぬか、経済で死ぬか</a:t>
            </a:r>
            <a:endParaRPr lang="en-US" altLang="ja-JP" b="1" dirty="0">
              <a:latin typeface="BIZ UDPゴシック" panose="020B0400000000000000" pitchFamily="50" charset="-128"/>
              <a:ea typeface="BIZ UDPゴシック" panose="020B0400000000000000" pitchFamily="50" charset="-128"/>
            </a:endParaRPr>
          </a:p>
          <a:p>
            <a:pPr>
              <a:lnSpc>
                <a:spcPct val="90000"/>
              </a:lnSpc>
              <a:spcBef>
                <a:spcPct val="0"/>
              </a:spcBef>
              <a:spcAft>
                <a:spcPts val="634"/>
              </a:spcAft>
            </a:pPr>
            <a:endParaRPr lang="en-US" altLang="ja-JP" b="1" dirty="0">
              <a:latin typeface="BIZ UDPゴシック" panose="020B0400000000000000" pitchFamily="50" charset="-128"/>
              <a:ea typeface="BIZ UDPゴシック" panose="020B0400000000000000" pitchFamily="50" charset="-128"/>
            </a:endParaRPr>
          </a:p>
          <a:p>
            <a:pPr>
              <a:lnSpc>
                <a:spcPct val="90000"/>
              </a:lnSpc>
              <a:spcBef>
                <a:spcPct val="0"/>
              </a:spcBef>
              <a:spcAft>
                <a:spcPts val="634"/>
              </a:spcAft>
            </a:pPr>
            <a:r>
              <a:rPr lang="ja-JP" altLang="en-US" b="1" dirty="0">
                <a:latin typeface="BIZ UDPゴシック" panose="020B0400000000000000" pitchFamily="50" charset="-128"/>
                <a:ea typeface="BIZ UDPゴシック" panose="020B0400000000000000" pitchFamily="50" charset="-128"/>
              </a:rPr>
              <a:t>コロナに目を奪われて、他の問題への気づきが遅れたり、</a:t>
            </a:r>
            <a:endParaRPr lang="en-US" altLang="ja-JP" b="1" dirty="0">
              <a:latin typeface="BIZ UDPゴシック" panose="020B0400000000000000" pitchFamily="50" charset="-128"/>
              <a:ea typeface="BIZ UDPゴシック" panose="020B0400000000000000" pitchFamily="50" charset="-128"/>
            </a:endParaRPr>
          </a:p>
          <a:p>
            <a:pPr>
              <a:lnSpc>
                <a:spcPct val="90000"/>
              </a:lnSpc>
              <a:spcBef>
                <a:spcPct val="0"/>
              </a:spcBef>
              <a:spcAft>
                <a:spcPts val="634"/>
              </a:spcAft>
            </a:pPr>
            <a:endParaRPr lang="en-US" altLang="ja-JP" b="1" dirty="0">
              <a:latin typeface="BIZ UDPゴシック" panose="020B0400000000000000" pitchFamily="50" charset="-128"/>
              <a:ea typeface="BIZ UDPゴシック" panose="020B0400000000000000" pitchFamily="50" charset="-128"/>
            </a:endParaRPr>
          </a:p>
          <a:p>
            <a:pPr>
              <a:lnSpc>
                <a:spcPct val="90000"/>
              </a:lnSpc>
              <a:spcBef>
                <a:spcPct val="0"/>
              </a:spcBef>
              <a:spcAft>
                <a:spcPts val="634"/>
              </a:spcAft>
            </a:pPr>
            <a:r>
              <a:rPr lang="ja-JP" altLang="en-US" b="1" dirty="0">
                <a:latin typeface="BIZ UDPゴシック" panose="020B0400000000000000" pitchFamily="50" charset="-128"/>
                <a:ea typeface="BIZ UDPゴシック" panose="020B0400000000000000" pitchFamily="50" charset="-128"/>
              </a:rPr>
              <a:t>対応が遅れたり、あるいは、コロナで金を使いすぎて、</a:t>
            </a:r>
            <a:endParaRPr lang="en-US" altLang="ja-JP" b="1" dirty="0">
              <a:latin typeface="BIZ UDPゴシック" panose="020B0400000000000000" pitchFamily="50" charset="-128"/>
              <a:ea typeface="BIZ UDPゴシック" panose="020B0400000000000000" pitchFamily="50" charset="-128"/>
            </a:endParaRPr>
          </a:p>
          <a:p>
            <a:pPr>
              <a:lnSpc>
                <a:spcPct val="90000"/>
              </a:lnSpc>
              <a:spcBef>
                <a:spcPct val="0"/>
              </a:spcBef>
              <a:spcAft>
                <a:spcPts val="634"/>
              </a:spcAft>
            </a:pPr>
            <a:endParaRPr lang="en-US" altLang="ja-JP" b="1" dirty="0">
              <a:latin typeface="BIZ UDPゴシック" panose="020B0400000000000000" pitchFamily="50" charset="-128"/>
              <a:ea typeface="BIZ UDPゴシック" panose="020B0400000000000000" pitchFamily="50" charset="-128"/>
            </a:endParaRPr>
          </a:p>
          <a:p>
            <a:pPr>
              <a:lnSpc>
                <a:spcPct val="90000"/>
              </a:lnSpc>
              <a:spcBef>
                <a:spcPct val="0"/>
              </a:spcBef>
              <a:spcAft>
                <a:spcPts val="634"/>
              </a:spcAft>
            </a:pPr>
            <a:r>
              <a:rPr lang="ja-JP" altLang="en-US" b="1" dirty="0">
                <a:latin typeface="BIZ UDPゴシック" panose="020B0400000000000000" pitchFamily="50" charset="-128"/>
                <a:ea typeface="BIZ UDPゴシック" panose="020B0400000000000000" pitchFamily="50" charset="-128"/>
              </a:rPr>
              <a:t>資金的に間に合わず・・・・○○で（台風・地震・原発・食糧危機・戦争・・・で）終わる</a:t>
            </a:r>
            <a:endParaRPr lang="en-US" altLang="ja-JP" b="1" dirty="0">
              <a:latin typeface="BIZ UDPゴシック" panose="020B0400000000000000" pitchFamily="50" charset="-128"/>
              <a:ea typeface="BIZ UDPゴシック" panose="020B0400000000000000" pitchFamily="50" charset="-128"/>
            </a:endParaRPr>
          </a:p>
          <a:p>
            <a:pPr>
              <a:lnSpc>
                <a:spcPct val="90000"/>
              </a:lnSpc>
              <a:spcBef>
                <a:spcPct val="0"/>
              </a:spcBef>
              <a:spcAft>
                <a:spcPts val="634"/>
              </a:spcAft>
            </a:pPr>
            <a:endParaRPr lang="en-US" altLang="ja-JP" b="1" dirty="0">
              <a:latin typeface="BIZ UDPゴシック" panose="020B0400000000000000" pitchFamily="50" charset="-128"/>
              <a:ea typeface="BIZ UDPゴシック" panose="020B0400000000000000" pitchFamily="50" charset="-128"/>
            </a:endParaRPr>
          </a:p>
          <a:p>
            <a:pPr>
              <a:lnSpc>
                <a:spcPct val="90000"/>
              </a:lnSpc>
              <a:spcBef>
                <a:spcPct val="0"/>
              </a:spcBef>
              <a:spcAft>
                <a:spcPts val="634"/>
              </a:spcAft>
            </a:pPr>
            <a:r>
              <a:rPr lang="ja-JP" altLang="en-US" b="1" dirty="0">
                <a:latin typeface="BIZ UDPゴシック" panose="020B0400000000000000" pitchFamily="50" charset="-128"/>
                <a:ea typeface="BIZ UDPゴシック" panose="020B0400000000000000" pitchFamily="50" charset="-128"/>
              </a:rPr>
              <a:t>か、いずれにしても、厳しい「持続不可能な世界への入り口」なのです。</a:t>
            </a:r>
            <a:endParaRPr lang="en-US" altLang="ja-JP" b="1" dirty="0">
              <a:latin typeface="BIZ UDPゴシック" panose="020B0400000000000000" pitchFamily="50" charset="-128"/>
              <a:ea typeface="BIZ UDPゴシック" panose="020B04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1F4DC262-7F04-4C02-B880-560AA2795155}" type="slidenum">
              <a:rPr kumimoji="1" lang="ja-JP" altLang="en-US" smtClean="0"/>
              <a:t>8</a:t>
            </a:fld>
            <a:endParaRPr kumimoji="1" lang="ja-JP" altLang="en-US"/>
          </a:p>
        </p:txBody>
      </p:sp>
    </p:spTree>
    <p:extLst>
      <p:ext uri="{BB962C8B-B14F-4D97-AF65-F5344CB8AC3E}">
        <p14:creationId xmlns:p14="http://schemas.microsoft.com/office/powerpoint/2010/main" val="1101649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松尾さんによるガイド</a:t>
            </a:r>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11</a:t>
            </a:fld>
            <a:endParaRPr kumimoji="1" lang="ja-JP" altLang="en-US"/>
          </a:p>
        </p:txBody>
      </p:sp>
    </p:spTree>
    <p:extLst>
      <p:ext uri="{BB962C8B-B14F-4D97-AF65-F5344CB8AC3E}">
        <p14:creationId xmlns:p14="http://schemas.microsoft.com/office/powerpoint/2010/main" val="3699513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r>
              <a:rPr lang="ja-JP" altLang="en-US" dirty="0"/>
              <a:t>＊シミュレーションでの変化をグラフで見るとどうなるかを確認</a:t>
            </a:r>
            <a:endParaRPr lang="en-US" altLang="ja-JP" dirty="0"/>
          </a:p>
          <a:p>
            <a:endParaRPr lang="en-US" altLang="ja-JP" dirty="0"/>
          </a:p>
          <a:p>
            <a:r>
              <a:rPr lang="ja-JP" altLang="en-US" dirty="0">
                <a:solidFill>
                  <a:srgbClr val="0070C0"/>
                </a:solidFill>
              </a:rPr>
              <a:t>「さきほどのシミュレーションの結果を、今度はグラフで見てみましょう。</a:t>
            </a:r>
            <a:endParaRPr lang="en-US" altLang="ja-JP" dirty="0">
              <a:solidFill>
                <a:srgbClr val="0070C0"/>
              </a:solidFill>
            </a:endParaRPr>
          </a:p>
          <a:p>
            <a:r>
              <a:rPr lang="ja-JP" altLang="en-US" dirty="0">
                <a:solidFill>
                  <a:srgbClr val="0070C0"/>
                </a:solidFill>
              </a:rPr>
              <a:t>赤い線は現状以上の温暖化対策をとらなかった場合、つまり広範囲に赤や黄色に変わった（右側の）地球です。</a:t>
            </a:r>
            <a:endParaRPr lang="en-US" altLang="ja-JP" dirty="0">
              <a:solidFill>
                <a:srgbClr val="0070C0"/>
              </a:solidFill>
            </a:endParaRPr>
          </a:p>
          <a:p>
            <a:r>
              <a:rPr lang="ja-JP" altLang="en-US" dirty="0">
                <a:solidFill>
                  <a:srgbClr val="0070C0"/>
                </a:solidFill>
              </a:rPr>
              <a:t>一方、青い線は厳しい温暖化対策をとった場合（左側の地球）です。</a:t>
            </a:r>
            <a:endParaRPr lang="en-US" altLang="ja-JP" dirty="0">
              <a:solidFill>
                <a:srgbClr val="0070C0"/>
              </a:solidFill>
            </a:endParaRPr>
          </a:p>
          <a:p>
            <a:r>
              <a:rPr lang="ja-JP" altLang="en-US" dirty="0">
                <a:solidFill>
                  <a:srgbClr val="0070C0"/>
                </a:solidFill>
              </a:rPr>
              <a:t>ここが</a:t>
            </a:r>
            <a:r>
              <a:rPr lang="en-US" altLang="ja-JP" dirty="0">
                <a:solidFill>
                  <a:srgbClr val="0070C0"/>
                </a:solidFill>
              </a:rPr>
              <a:t>2050</a:t>
            </a:r>
            <a:r>
              <a:rPr lang="ja-JP" altLang="en-US" dirty="0">
                <a:solidFill>
                  <a:srgbClr val="0070C0"/>
                </a:solidFill>
              </a:rPr>
              <a:t>年です（指す） 。この辺りから、差が出始めていることがわかります。</a:t>
            </a:r>
            <a:endParaRPr lang="en-US" altLang="ja-JP" dirty="0">
              <a:solidFill>
                <a:srgbClr val="0070C0"/>
              </a:solidFill>
            </a:endParaRPr>
          </a:p>
          <a:p>
            <a:endParaRPr lang="en-US" altLang="ja-JP" dirty="0">
              <a:solidFill>
                <a:srgbClr val="0070C0"/>
              </a:solidFill>
            </a:endParaRPr>
          </a:p>
          <a:p>
            <a:r>
              <a:rPr lang="en-US" altLang="ja-JP" dirty="0">
                <a:solidFill>
                  <a:srgbClr val="0070C0"/>
                </a:solidFill>
              </a:rPr>
              <a:t>IPCC</a:t>
            </a:r>
            <a:r>
              <a:rPr lang="ja-JP" altLang="en-US" dirty="0">
                <a:solidFill>
                  <a:srgbClr val="0070C0"/>
                </a:solidFill>
              </a:rPr>
              <a:t> </a:t>
            </a:r>
            <a:r>
              <a:rPr lang="en-US" altLang="ja-JP" dirty="0">
                <a:solidFill>
                  <a:srgbClr val="0070C0"/>
                </a:solidFill>
              </a:rPr>
              <a:t>AR5</a:t>
            </a:r>
            <a:r>
              <a:rPr lang="ja-JP" altLang="en-US" dirty="0">
                <a:solidFill>
                  <a:srgbClr val="0070C0"/>
                </a:solidFill>
              </a:rPr>
              <a:t>では、</a:t>
            </a:r>
            <a:endParaRPr lang="en-US" altLang="ja-JP" dirty="0">
              <a:solidFill>
                <a:srgbClr val="0070C0"/>
              </a:solidFill>
            </a:endParaRPr>
          </a:p>
          <a:p>
            <a:r>
              <a:rPr lang="ja-JP" altLang="en-US" dirty="0">
                <a:solidFill>
                  <a:srgbClr val="0070C0"/>
                </a:solidFill>
              </a:rPr>
              <a:t>現状以上の温暖化対策をとらなかった場合、</a:t>
            </a:r>
            <a:r>
              <a:rPr lang="en-US" altLang="ja-JP" dirty="0">
                <a:solidFill>
                  <a:srgbClr val="0070C0"/>
                </a:solidFill>
              </a:rPr>
              <a:t>21</a:t>
            </a:r>
            <a:r>
              <a:rPr lang="ja-JP" altLang="en-US" dirty="0">
                <a:solidFill>
                  <a:srgbClr val="0070C0"/>
                </a:solidFill>
              </a:rPr>
              <a:t>世紀末（</a:t>
            </a:r>
            <a:r>
              <a:rPr lang="en-US" altLang="ja-JP" dirty="0">
                <a:solidFill>
                  <a:srgbClr val="0070C0"/>
                </a:solidFill>
              </a:rPr>
              <a:t>2081</a:t>
            </a:r>
            <a:r>
              <a:rPr lang="ja-JP" altLang="en-US" dirty="0">
                <a:solidFill>
                  <a:srgbClr val="0070C0"/>
                </a:solidFill>
              </a:rPr>
              <a:t>年～</a:t>
            </a:r>
            <a:r>
              <a:rPr lang="en-US" altLang="ja-JP" dirty="0">
                <a:solidFill>
                  <a:srgbClr val="0070C0"/>
                </a:solidFill>
              </a:rPr>
              <a:t>2100</a:t>
            </a:r>
            <a:r>
              <a:rPr lang="ja-JP" altLang="en-US" dirty="0">
                <a:solidFill>
                  <a:srgbClr val="0070C0"/>
                </a:solidFill>
              </a:rPr>
              <a:t>年の間）の世界の平均気温は、</a:t>
            </a:r>
            <a:r>
              <a:rPr lang="en-US" altLang="ja-JP" dirty="0">
                <a:solidFill>
                  <a:srgbClr val="0070C0"/>
                </a:solidFill>
              </a:rPr>
              <a:t>2.6</a:t>
            </a:r>
            <a:r>
              <a:rPr lang="ja-JP" altLang="en-US" dirty="0">
                <a:solidFill>
                  <a:srgbClr val="0070C0"/>
                </a:solidFill>
              </a:rPr>
              <a:t>～</a:t>
            </a:r>
            <a:r>
              <a:rPr lang="en-US" altLang="ja-JP" dirty="0">
                <a:solidFill>
                  <a:srgbClr val="0070C0"/>
                </a:solidFill>
              </a:rPr>
              <a:t>4.8℃</a:t>
            </a:r>
            <a:r>
              <a:rPr lang="ja-JP" altLang="en-US" dirty="0">
                <a:solidFill>
                  <a:srgbClr val="0070C0"/>
                </a:solidFill>
              </a:rPr>
              <a:t>上昇（オレンジ色の帯）、</a:t>
            </a:r>
            <a:endParaRPr lang="en-US" altLang="ja-JP" dirty="0">
              <a:solidFill>
                <a:srgbClr val="0070C0"/>
              </a:solidFill>
            </a:endParaRPr>
          </a:p>
          <a:p>
            <a:r>
              <a:rPr lang="ja-JP" altLang="en-US" dirty="0">
                <a:solidFill>
                  <a:srgbClr val="0070C0"/>
                </a:solidFill>
              </a:rPr>
              <a:t>厳しい温暖化対策をとった場合でも、</a:t>
            </a:r>
            <a:r>
              <a:rPr lang="en-US" altLang="ja-JP" dirty="0">
                <a:solidFill>
                  <a:srgbClr val="0070C0"/>
                </a:solidFill>
              </a:rPr>
              <a:t>0.3</a:t>
            </a:r>
            <a:r>
              <a:rPr lang="ja-JP" altLang="en-US" dirty="0">
                <a:solidFill>
                  <a:srgbClr val="0070C0"/>
                </a:solidFill>
              </a:rPr>
              <a:t>～</a:t>
            </a:r>
            <a:r>
              <a:rPr lang="en-US" altLang="ja-JP" dirty="0">
                <a:solidFill>
                  <a:srgbClr val="0070C0"/>
                </a:solidFill>
              </a:rPr>
              <a:t>1.7℃</a:t>
            </a:r>
            <a:r>
              <a:rPr lang="ja-JP" altLang="en-US" dirty="0">
                <a:solidFill>
                  <a:srgbClr val="0070C0"/>
                </a:solidFill>
              </a:rPr>
              <a:t>上昇（紫色の帯）する可能性が高いと予測しています。」</a:t>
            </a:r>
            <a:endParaRPr lang="en-US" altLang="ja-JP" dirty="0">
              <a:solidFill>
                <a:srgbClr val="0070C0"/>
              </a:solidFill>
            </a:endParaRPr>
          </a:p>
          <a:p>
            <a:endParaRPr lang="en-US" altLang="ja-JP" dirty="0"/>
          </a:p>
          <a:p>
            <a:r>
              <a:rPr lang="ja-JP" altLang="en-US" dirty="0"/>
              <a:t>＜補足＞</a:t>
            </a:r>
            <a:endParaRPr lang="en-US" altLang="ja-JP" dirty="0"/>
          </a:p>
          <a:p>
            <a:r>
              <a:rPr lang="ja-JP" altLang="en-US" dirty="0"/>
              <a:t>＊ここでの</a:t>
            </a:r>
            <a:r>
              <a:rPr lang="en-US" altLang="ja-JP" dirty="0"/>
              <a:t>21</a:t>
            </a:r>
            <a:r>
              <a:rPr lang="ja-JP" altLang="en-US" dirty="0"/>
              <a:t>世紀末とは、</a:t>
            </a:r>
            <a:r>
              <a:rPr lang="en-US" altLang="ja-JP" dirty="0"/>
              <a:t>2081</a:t>
            </a:r>
            <a:r>
              <a:rPr lang="ja-JP" altLang="en-US" dirty="0"/>
              <a:t>年～</a:t>
            </a:r>
            <a:r>
              <a:rPr lang="en-US" altLang="ja-JP" dirty="0"/>
              <a:t>2100</a:t>
            </a:r>
            <a:r>
              <a:rPr lang="ja-JP" altLang="en-US" dirty="0"/>
              <a:t>年の</a:t>
            </a:r>
            <a:r>
              <a:rPr lang="en-US" altLang="ja-JP" dirty="0"/>
              <a:t>20</a:t>
            </a:r>
            <a:r>
              <a:rPr lang="ja-JP" altLang="en-US" dirty="0"/>
              <a:t>年間の平均値で、</a:t>
            </a:r>
            <a:endParaRPr lang="en-US" altLang="ja-JP" dirty="0"/>
          </a:p>
          <a:p>
            <a:r>
              <a:rPr lang="ja-JP" altLang="en-US" dirty="0"/>
              <a:t>下限（帯の下側）と上限（帯の上側）のそれぞれの平均値となります。</a:t>
            </a:r>
            <a:endParaRPr lang="en-US" altLang="ja-JP" dirty="0"/>
          </a:p>
        </p:txBody>
      </p:sp>
      <p:sp>
        <p:nvSpPr>
          <p:cNvPr id="98307" name="スライド番号プレースホルダー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209"/>
              </a:spcBef>
              <a:defRPr kumimoji="1" sz="1300">
                <a:solidFill>
                  <a:schemeClr val="tx1"/>
                </a:solidFill>
                <a:latin typeface="ＭＳ Ｐゴシック" charset="-128"/>
                <a:ea typeface="ＭＳ Ｐゴシック" charset="-128"/>
              </a:defRPr>
            </a:lvl1pPr>
            <a:lvl2pPr marL="783101" indent="-299273" eaLnBrk="0" hangingPunct="0">
              <a:spcBef>
                <a:spcPts val="209"/>
              </a:spcBef>
              <a:defRPr kumimoji="1" sz="1300">
                <a:solidFill>
                  <a:schemeClr val="tx1"/>
                </a:solidFill>
                <a:latin typeface="ＭＳ Ｐゴシック" charset="-128"/>
                <a:ea typeface="ＭＳ Ｐゴシック" charset="-128"/>
              </a:defRPr>
            </a:lvl2pPr>
            <a:lvl3pPr marL="1205410" indent="-239419" eaLnBrk="0" hangingPunct="0">
              <a:spcBef>
                <a:spcPts val="209"/>
              </a:spcBef>
              <a:defRPr kumimoji="1" sz="1300">
                <a:solidFill>
                  <a:schemeClr val="tx1"/>
                </a:solidFill>
                <a:latin typeface="ＭＳ Ｐゴシック" charset="-128"/>
                <a:ea typeface="ＭＳ Ｐゴシック" charset="-128"/>
              </a:defRPr>
            </a:lvl3pPr>
            <a:lvl4pPr marL="1687574" indent="-239419" eaLnBrk="0" hangingPunct="0">
              <a:spcBef>
                <a:spcPts val="209"/>
              </a:spcBef>
              <a:defRPr kumimoji="1" sz="1300">
                <a:solidFill>
                  <a:schemeClr val="tx1"/>
                </a:solidFill>
                <a:latin typeface="ＭＳ Ｐゴシック" charset="-128"/>
                <a:ea typeface="ＭＳ Ｐゴシック" charset="-128"/>
              </a:defRPr>
            </a:lvl4pPr>
            <a:lvl5pPr marL="2171401" indent="-239419" eaLnBrk="0" hangingPunct="0">
              <a:spcBef>
                <a:spcPts val="209"/>
              </a:spcBef>
              <a:defRPr kumimoji="1" sz="1300">
                <a:solidFill>
                  <a:schemeClr val="tx1"/>
                </a:solidFill>
                <a:latin typeface="ＭＳ Ｐゴシック" charset="-128"/>
                <a:ea typeface="ＭＳ Ｐゴシック" charset="-128"/>
              </a:defRPr>
            </a:lvl5pPr>
            <a:lvl6pPr marL="2650239"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6pPr>
            <a:lvl7pPr marL="3129077"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7pPr>
            <a:lvl8pPr marL="3607916"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8pPr>
            <a:lvl9pPr marL="4086754"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9pPr>
          </a:lstStyle>
          <a:p>
            <a:pPr>
              <a:spcBef>
                <a:spcPct val="30000"/>
              </a:spcBef>
            </a:pPr>
            <a:fld id="{3A812357-6657-4AC6-8139-F36A22A5DF2C}" type="slidenum">
              <a:rPr lang="ja-JP" altLang="en-US" sz="1700"/>
              <a:pPr>
                <a:spcBef>
                  <a:spcPct val="30000"/>
                </a:spcBef>
              </a:pPr>
              <a:t>15</a:t>
            </a:fld>
            <a:endParaRPr lang="ja-JP" altLang="en-US" sz="1700"/>
          </a:p>
        </p:txBody>
      </p:sp>
      <p:sp>
        <p:nvSpPr>
          <p:cNvPr id="98308" name="スライド イメージ プレースホルダー 3"/>
          <p:cNvSpPr>
            <a:spLocks noGrp="1" noRot="1" noChangeAspect="1" noTextEdit="1"/>
          </p:cNvSpPr>
          <p:nvPr>
            <p:ph type="sldImg"/>
          </p:nvPr>
        </p:nvSpPr>
        <p:spPr bwMode="auto">
          <a:xfrm>
            <a:off x="3144838" y="566738"/>
            <a:ext cx="3775075" cy="283051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Tree>
    <p:extLst>
      <p:ext uri="{BB962C8B-B14F-4D97-AF65-F5344CB8AC3E}">
        <p14:creationId xmlns:p14="http://schemas.microsoft.com/office/powerpoint/2010/main" val="2371990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r>
              <a:rPr lang="ja-JP" altLang="en-US" dirty="0">
                <a:solidFill>
                  <a:srgbClr val="0070C0"/>
                </a:solidFill>
              </a:rPr>
              <a:t>「まずはじめに、地球温暖化が、このままだとどのようになってしまうのか、確認してみましょう。</a:t>
            </a:r>
            <a:endParaRPr lang="en-US" altLang="ja-JP" dirty="0">
              <a:solidFill>
                <a:srgbClr val="0070C0"/>
              </a:solidFill>
            </a:endParaRPr>
          </a:p>
          <a:p>
            <a:endParaRPr lang="en-US" altLang="ja-JP" dirty="0">
              <a:solidFill>
                <a:srgbClr val="0070C0"/>
              </a:solidFill>
            </a:endParaRPr>
          </a:p>
          <a:p>
            <a:r>
              <a:rPr lang="en-US" altLang="ja-JP" dirty="0">
                <a:solidFill>
                  <a:srgbClr val="0070C0"/>
                </a:solidFill>
              </a:rPr>
              <a:t>IPCC</a:t>
            </a:r>
            <a:r>
              <a:rPr lang="ja-JP" altLang="en-US" dirty="0">
                <a:solidFill>
                  <a:srgbClr val="0070C0"/>
                </a:solidFill>
              </a:rPr>
              <a:t> </a:t>
            </a:r>
            <a:r>
              <a:rPr lang="en-US" altLang="ja-JP" dirty="0">
                <a:solidFill>
                  <a:srgbClr val="0070C0"/>
                </a:solidFill>
              </a:rPr>
              <a:t>AR5</a:t>
            </a:r>
            <a:r>
              <a:rPr lang="ja-JP" altLang="en-US" dirty="0">
                <a:solidFill>
                  <a:srgbClr val="0070C0"/>
                </a:solidFill>
              </a:rPr>
              <a:t>では、</a:t>
            </a:r>
            <a:r>
              <a:rPr lang="en-US" altLang="ja-JP" dirty="0">
                <a:solidFill>
                  <a:srgbClr val="0070C0"/>
                </a:solidFill>
              </a:rPr>
              <a:t>2100</a:t>
            </a:r>
            <a:r>
              <a:rPr lang="ja-JP" altLang="en-US" dirty="0">
                <a:solidFill>
                  <a:srgbClr val="0070C0"/>
                </a:solidFill>
              </a:rPr>
              <a:t>年までの気温変化の予測が示されました。</a:t>
            </a:r>
            <a:endParaRPr lang="en-US" altLang="ja-JP" dirty="0">
              <a:solidFill>
                <a:srgbClr val="0070C0"/>
              </a:solidFill>
            </a:endParaRPr>
          </a:p>
          <a:p>
            <a:r>
              <a:rPr lang="ja-JP" altLang="en-US" dirty="0">
                <a:solidFill>
                  <a:srgbClr val="0070C0"/>
                </a:solidFill>
              </a:rPr>
              <a:t>このふたつの世界地図は、現在の気温と比較した場合の、</a:t>
            </a:r>
            <a:r>
              <a:rPr lang="en-US" altLang="ja-JP" dirty="0">
                <a:solidFill>
                  <a:srgbClr val="0070C0"/>
                </a:solidFill>
              </a:rPr>
              <a:t>2100</a:t>
            </a:r>
            <a:r>
              <a:rPr lang="ja-JP" altLang="en-US" dirty="0">
                <a:solidFill>
                  <a:srgbClr val="0070C0"/>
                </a:solidFill>
              </a:rPr>
              <a:t>年までの気温変化をシミュレーションしたものです。</a:t>
            </a:r>
            <a:endParaRPr lang="en-US" altLang="ja-JP" dirty="0">
              <a:solidFill>
                <a:srgbClr val="0070C0"/>
              </a:solidFill>
            </a:endParaRPr>
          </a:p>
          <a:p>
            <a:endParaRPr lang="en-US" altLang="ja-JP" dirty="0">
              <a:solidFill>
                <a:srgbClr val="0070C0"/>
              </a:solidFill>
            </a:endParaRPr>
          </a:p>
          <a:p>
            <a:pPr eaLnBrk="1" hangingPunct="1">
              <a:spcBef>
                <a:spcPct val="0"/>
              </a:spcBef>
            </a:pPr>
            <a:r>
              <a:rPr lang="ja-JP" altLang="en-US" dirty="0"/>
              <a:t>（シミュレーション　スタート。</a:t>
            </a:r>
            <a:endParaRPr lang="en-US" altLang="ja-JP" dirty="0"/>
          </a:p>
          <a:p>
            <a:pPr eaLnBrk="1" hangingPunct="1">
              <a:spcBef>
                <a:spcPct val="0"/>
              </a:spcBef>
            </a:pPr>
            <a:r>
              <a:rPr lang="ja-JP" altLang="en-US" dirty="0"/>
              <a:t>　日本の位置や世界地図の左下の西暦がカウントされ、両方とも同じに変化していることを指して確認する。）</a:t>
            </a:r>
            <a:endParaRPr lang="en-US" altLang="ja-JP" dirty="0"/>
          </a:p>
          <a:p>
            <a:endParaRPr lang="en-US" altLang="ja-JP" dirty="0">
              <a:solidFill>
                <a:srgbClr val="0070C0"/>
              </a:solidFill>
            </a:endParaRPr>
          </a:p>
          <a:p>
            <a:pPr eaLnBrk="1" hangingPunct="1">
              <a:spcBef>
                <a:spcPct val="0"/>
              </a:spcBef>
            </a:pPr>
            <a:r>
              <a:rPr lang="ja-JP" altLang="en-US" dirty="0">
                <a:solidFill>
                  <a:srgbClr val="0070C0"/>
                </a:solidFill>
              </a:rPr>
              <a:t>左側は「厳しい温暖化対策を取った場合」、これは</a:t>
            </a:r>
            <a:r>
              <a:rPr lang="en-US" altLang="ja-JP" dirty="0">
                <a:solidFill>
                  <a:srgbClr val="0070C0"/>
                </a:solidFill>
              </a:rPr>
              <a:t>CO2</a:t>
            </a:r>
            <a:r>
              <a:rPr lang="ja-JP" altLang="en-US" dirty="0">
                <a:solidFill>
                  <a:srgbClr val="0070C0"/>
                </a:solidFill>
              </a:rPr>
              <a:t>排出量が０に等しいくらいの対策をとった場合です。</a:t>
            </a:r>
            <a:endParaRPr lang="en-US" altLang="ja-JP" dirty="0">
              <a:solidFill>
                <a:srgbClr val="0070C0"/>
              </a:solidFill>
            </a:endParaRPr>
          </a:p>
          <a:p>
            <a:pPr eaLnBrk="1" hangingPunct="1">
              <a:spcBef>
                <a:spcPct val="0"/>
              </a:spcBef>
            </a:pPr>
            <a:r>
              <a:rPr lang="ja-JP" altLang="en-US" dirty="0">
                <a:solidFill>
                  <a:srgbClr val="0070C0"/>
                </a:solidFill>
              </a:rPr>
              <a:t>右側は「有効な温暖化対策を取らなかった場合」、こちらは今と変わらない生活を続けた場合です。</a:t>
            </a:r>
            <a:endParaRPr lang="en-US" altLang="ja-JP" dirty="0">
              <a:solidFill>
                <a:srgbClr val="0070C0"/>
              </a:solidFill>
            </a:endParaRPr>
          </a:p>
          <a:p>
            <a:endParaRPr lang="en-US" altLang="ja-JP" dirty="0">
              <a:solidFill>
                <a:srgbClr val="0070C0"/>
              </a:solidFill>
            </a:endParaRPr>
          </a:p>
          <a:p>
            <a:r>
              <a:rPr lang="ja-JP" altLang="en-US" dirty="0">
                <a:solidFill>
                  <a:srgbClr val="0070C0"/>
                </a:solidFill>
              </a:rPr>
              <a:t>気温が現在よりも低いと青に、高くなると、赤や黄色、白へ変わっていきます。</a:t>
            </a:r>
            <a:endParaRPr lang="en-US" altLang="ja-JP" dirty="0">
              <a:solidFill>
                <a:srgbClr val="0070C0"/>
              </a:solidFill>
            </a:endParaRPr>
          </a:p>
          <a:p>
            <a:endParaRPr lang="en-US" altLang="ja-JP" dirty="0">
              <a:solidFill>
                <a:srgbClr val="0070C0"/>
              </a:solidFill>
            </a:endParaRPr>
          </a:p>
          <a:p>
            <a:pPr eaLnBrk="1" hangingPunct="1">
              <a:spcBef>
                <a:spcPct val="0"/>
              </a:spcBef>
            </a:pPr>
            <a:r>
              <a:rPr lang="ja-JP" altLang="en-US" dirty="0"/>
              <a:t>（</a:t>
            </a:r>
            <a:r>
              <a:rPr lang="en-US" altLang="ja-JP" dirty="0"/>
              <a:t>2015</a:t>
            </a:r>
            <a:r>
              <a:rPr lang="ja-JP" altLang="en-US" dirty="0"/>
              <a:t>年くらいになったら）</a:t>
            </a:r>
            <a:r>
              <a:rPr lang="ja-JP" altLang="en-US" dirty="0">
                <a:solidFill>
                  <a:srgbClr val="0070C0"/>
                </a:solidFill>
              </a:rPr>
              <a:t>現在です！</a:t>
            </a:r>
            <a:endParaRPr lang="en-US" altLang="ja-JP" dirty="0">
              <a:solidFill>
                <a:srgbClr val="0070C0"/>
              </a:solidFill>
            </a:endParaRPr>
          </a:p>
          <a:p>
            <a:pPr eaLnBrk="1" hangingPunct="1">
              <a:spcBef>
                <a:spcPct val="0"/>
              </a:spcBef>
            </a:pPr>
            <a:r>
              <a:rPr lang="ja-JP" altLang="en-US" dirty="0"/>
              <a:t>（その後も西暦を</a:t>
            </a:r>
            <a:r>
              <a:rPr lang="en-US" altLang="ja-JP" dirty="0"/>
              <a:t>10</a:t>
            </a:r>
            <a:r>
              <a:rPr lang="ja-JP" altLang="en-US" dirty="0"/>
              <a:t>年単位で、</a:t>
            </a:r>
            <a:r>
              <a:rPr lang="en-US" altLang="ja-JP" dirty="0"/>
              <a:t>2020</a:t>
            </a:r>
            <a:r>
              <a:rPr lang="ja-JP" altLang="en-US" dirty="0"/>
              <a:t>年、</a:t>
            </a:r>
            <a:r>
              <a:rPr lang="en-US" altLang="ja-JP" dirty="0"/>
              <a:t>2030</a:t>
            </a:r>
            <a:r>
              <a:rPr lang="ja-JP" altLang="en-US" dirty="0"/>
              <a:t>年・・・と伝えていく）</a:t>
            </a:r>
            <a:endParaRPr lang="en-US" altLang="ja-JP" dirty="0"/>
          </a:p>
          <a:p>
            <a:pPr eaLnBrk="1" hangingPunct="1">
              <a:spcBef>
                <a:spcPct val="0"/>
              </a:spcBef>
            </a:pPr>
            <a:r>
              <a:rPr lang="ja-JP" altLang="en-US" dirty="0"/>
              <a:t>（</a:t>
            </a:r>
            <a:r>
              <a:rPr lang="en-US" altLang="ja-JP" dirty="0"/>
              <a:t>2050</a:t>
            </a:r>
            <a:r>
              <a:rPr lang="ja-JP" altLang="en-US" dirty="0"/>
              <a:t>年くらいまで）</a:t>
            </a:r>
            <a:r>
              <a:rPr lang="ja-JP" altLang="en-US" dirty="0">
                <a:solidFill>
                  <a:srgbClr val="0070C0"/>
                </a:solidFill>
              </a:rPr>
              <a:t>今のところ、どちらもあまり色の変化がありません。</a:t>
            </a:r>
            <a:endParaRPr lang="en-US" altLang="ja-JP" dirty="0">
              <a:solidFill>
                <a:srgbClr val="0070C0"/>
              </a:solidFill>
            </a:endParaRPr>
          </a:p>
          <a:p>
            <a:pPr eaLnBrk="1" hangingPunct="1">
              <a:spcBef>
                <a:spcPct val="0"/>
              </a:spcBef>
            </a:pPr>
            <a:r>
              <a:rPr lang="ja-JP" altLang="en-US" dirty="0"/>
              <a:t>（</a:t>
            </a:r>
            <a:r>
              <a:rPr lang="en-US" altLang="ja-JP" dirty="0"/>
              <a:t>2050</a:t>
            </a:r>
            <a:r>
              <a:rPr lang="ja-JP" altLang="en-US" dirty="0"/>
              <a:t>年以降）</a:t>
            </a:r>
            <a:r>
              <a:rPr lang="ja-JP" altLang="en-US" dirty="0">
                <a:solidFill>
                  <a:srgbClr val="0070C0"/>
                </a:solidFill>
              </a:rPr>
              <a:t>だんだん右側の赤や黄色が目立ってきましたね。</a:t>
            </a:r>
            <a:endParaRPr lang="en-US" altLang="ja-JP" dirty="0"/>
          </a:p>
          <a:p>
            <a:pPr eaLnBrk="1" hangingPunct="1">
              <a:spcBef>
                <a:spcPct val="0"/>
              </a:spcBef>
            </a:pPr>
            <a:r>
              <a:rPr lang="ja-JP" altLang="en-US" dirty="0"/>
              <a:t>（</a:t>
            </a:r>
            <a:r>
              <a:rPr lang="en-US" altLang="ja-JP" dirty="0"/>
              <a:t>2100</a:t>
            </a:r>
            <a:r>
              <a:rPr lang="ja-JP" altLang="en-US" dirty="0"/>
              <a:t>年）</a:t>
            </a:r>
            <a:r>
              <a:rPr lang="ja-JP" altLang="en-US" dirty="0">
                <a:solidFill>
                  <a:srgbClr val="0070C0"/>
                </a:solidFill>
              </a:rPr>
              <a:t>対策を取った場合と取らなかった場合で、かなり差が出ました。</a:t>
            </a:r>
            <a:endParaRPr lang="en-US" altLang="ja-JP" dirty="0">
              <a:solidFill>
                <a:srgbClr val="0070C0"/>
              </a:solidFill>
            </a:endParaRPr>
          </a:p>
          <a:p>
            <a:pPr eaLnBrk="1" hangingPunct="1">
              <a:spcBef>
                <a:spcPct val="0"/>
              </a:spcBef>
            </a:pPr>
            <a:r>
              <a:rPr lang="ja-JP" altLang="en-US" dirty="0">
                <a:solidFill>
                  <a:srgbClr val="0070C0"/>
                </a:solidFill>
              </a:rPr>
              <a:t>また、地域によっても、大きな差があるのが見て取れます。</a:t>
            </a:r>
            <a:endParaRPr lang="en-US" altLang="ja-JP" dirty="0">
              <a:solidFill>
                <a:srgbClr val="0070C0"/>
              </a:solidFill>
            </a:endParaRPr>
          </a:p>
          <a:p>
            <a:pPr eaLnBrk="1" hangingPunct="1">
              <a:spcBef>
                <a:spcPct val="0"/>
              </a:spcBef>
            </a:pPr>
            <a:endParaRPr lang="en-US" altLang="ja-JP" dirty="0">
              <a:solidFill>
                <a:srgbClr val="0070C0"/>
              </a:solidFill>
            </a:endParaRPr>
          </a:p>
          <a:p>
            <a:r>
              <a:rPr lang="ja-JP" altLang="en-US" dirty="0"/>
              <a:t>＊画像についての解説は</a:t>
            </a:r>
            <a:r>
              <a:rPr lang="en-US" altLang="ja-JP" dirty="0"/>
              <a:t>90</a:t>
            </a:r>
            <a:r>
              <a:rPr lang="ja-JP" altLang="en-US" dirty="0"/>
              <a:t>分版にあり</a:t>
            </a:r>
            <a:endParaRPr lang="en-US" altLang="ja-JP" dirty="0"/>
          </a:p>
        </p:txBody>
      </p:sp>
      <p:sp>
        <p:nvSpPr>
          <p:cNvPr id="9728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209"/>
              </a:spcBef>
              <a:defRPr kumimoji="1" sz="1300">
                <a:solidFill>
                  <a:schemeClr val="tx1"/>
                </a:solidFill>
                <a:latin typeface="ＭＳ Ｐゴシック" charset="-128"/>
                <a:ea typeface="ＭＳ Ｐゴシック" charset="-128"/>
              </a:defRPr>
            </a:lvl1pPr>
            <a:lvl2pPr marL="783101" indent="-299273" eaLnBrk="0" hangingPunct="0">
              <a:spcBef>
                <a:spcPts val="209"/>
              </a:spcBef>
              <a:defRPr kumimoji="1" sz="1300">
                <a:solidFill>
                  <a:schemeClr val="tx1"/>
                </a:solidFill>
                <a:latin typeface="ＭＳ Ｐゴシック" charset="-128"/>
                <a:ea typeface="ＭＳ Ｐゴシック" charset="-128"/>
              </a:defRPr>
            </a:lvl2pPr>
            <a:lvl3pPr marL="1205410" indent="-239419" eaLnBrk="0" hangingPunct="0">
              <a:spcBef>
                <a:spcPts val="209"/>
              </a:spcBef>
              <a:defRPr kumimoji="1" sz="1300">
                <a:solidFill>
                  <a:schemeClr val="tx1"/>
                </a:solidFill>
                <a:latin typeface="ＭＳ Ｐゴシック" charset="-128"/>
                <a:ea typeface="ＭＳ Ｐゴシック" charset="-128"/>
              </a:defRPr>
            </a:lvl3pPr>
            <a:lvl4pPr marL="1687574" indent="-239419" eaLnBrk="0" hangingPunct="0">
              <a:spcBef>
                <a:spcPts val="209"/>
              </a:spcBef>
              <a:defRPr kumimoji="1" sz="1300">
                <a:solidFill>
                  <a:schemeClr val="tx1"/>
                </a:solidFill>
                <a:latin typeface="ＭＳ Ｐゴシック" charset="-128"/>
                <a:ea typeface="ＭＳ Ｐゴシック" charset="-128"/>
              </a:defRPr>
            </a:lvl4pPr>
            <a:lvl5pPr marL="2171401" indent="-239419" eaLnBrk="0" hangingPunct="0">
              <a:spcBef>
                <a:spcPts val="209"/>
              </a:spcBef>
              <a:defRPr kumimoji="1" sz="1300">
                <a:solidFill>
                  <a:schemeClr val="tx1"/>
                </a:solidFill>
                <a:latin typeface="ＭＳ Ｐゴシック" charset="-128"/>
                <a:ea typeface="ＭＳ Ｐゴシック" charset="-128"/>
              </a:defRPr>
            </a:lvl5pPr>
            <a:lvl6pPr marL="2650239"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6pPr>
            <a:lvl7pPr marL="3129077"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7pPr>
            <a:lvl8pPr marL="3607916"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8pPr>
            <a:lvl9pPr marL="4086754"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9pPr>
          </a:lstStyle>
          <a:p>
            <a:pPr>
              <a:spcBef>
                <a:spcPct val="30000"/>
              </a:spcBef>
            </a:pPr>
            <a:fld id="{98D05688-E357-435B-966D-FEC0BAEF9F20}" type="slidenum">
              <a:rPr lang="ja-JP" altLang="en-US" sz="1700"/>
              <a:pPr>
                <a:spcBef>
                  <a:spcPct val="30000"/>
                </a:spcBef>
              </a:pPr>
              <a:t>16</a:t>
            </a:fld>
            <a:endParaRPr lang="en-US" altLang="ja-JP" sz="1700"/>
          </a:p>
        </p:txBody>
      </p:sp>
      <p:sp>
        <p:nvSpPr>
          <p:cNvPr id="97284" name="スライド イメージ プレースホルダー 3"/>
          <p:cNvSpPr>
            <a:spLocks noGrp="1" noRot="1" noChangeAspect="1" noTextEdit="1"/>
          </p:cNvSpPr>
          <p:nvPr>
            <p:ph type="sldImg"/>
          </p:nvPr>
        </p:nvSpPr>
        <p:spPr bwMode="auto">
          <a:xfrm>
            <a:off x="3144838" y="566738"/>
            <a:ext cx="3775075" cy="283051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Tree>
    <p:extLst>
      <p:ext uri="{BB962C8B-B14F-4D97-AF65-F5344CB8AC3E}">
        <p14:creationId xmlns:p14="http://schemas.microsoft.com/office/powerpoint/2010/main" val="87347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2020/10/31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25891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2020/10/31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2860616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2020/10/31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3352468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2020/10/31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979488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2020/10/31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009513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C357A4D-3B09-497E-A488-3CA2B77902CC}" type="datetimeFigureOut">
              <a:rPr kumimoji="1" lang="ja-JP" altLang="en-US" smtClean="0"/>
              <a:t>2020/10/31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3344962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C357A4D-3B09-497E-A488-3CA2B77902CC}" type="datetimeFigureOut">
              <a:rPr kumimoji="1" lang="ja-JP" altLang="en-US" smtClean="0"/>
              <a:t>2020/10/31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528611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C357A4D-3B09-497E-A488-3CA2B77902CC}" type="datetimeFigureOut">
              <a:rPr kumimoji="1" lang="ja-JP" altLang="en-US" smtClean="0"/>
              <a:t>2020/10/31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43184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357A4D-3B09-497E-A488-3CA2B77902CC}" type="datetimeFigureOut">
              <a:rPr kumimoji="1" lang="ja-JP" altLang="en-US" smtClean="0"/>
              <a:t>2020/10/31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17784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C357A4D-3B09-497E-A488-3CA2B77902CC}" type="datetimeFigureOut">
              <a:rPr kumimoji="1" lang="ja-JP" altLang="en-US" smtClean="0"/>
              <a:t>2020/10/31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569115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C357A4D-3B09-497E-A488-3CA2B77902CC}" type="datetimeFigureOut">
              <a:rPr kumimoji="1" lang="ja-JP" altLang="en-US" smtClean="0"/>
              <a:t>2020/10/31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228052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357A4D-3B09-497E-A488-3CA2B77902CC}" type="datetimeFigureOut">
              <a:rPr kumimoji="1" lang="ja-JP" altLang="en-US" smtClean="0"/>
              <a:t>2020/10/31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20064777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ja.wikipedia.org/wiki/%E3%83%95%E3%82%A1%E3%82%A4%E3%83%AB:Kurodenwa.JPG" TargetMode="Externa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hyperlink" Target="http://news.biglobe.ne.jp/domestic/0715/asg_160715_8109373927.html" TargetMode="External"/><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emf"/><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6.emf"/><Relationship Id="rId4" Type="http://schemas.openxmlformats.org/officeDocument/2006/relationships/package" Target="../embeddings/Microsoft_Excel_Worksheet.xlsx"/></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250.emf"/><Relationship Id="rId5" Type="http://schemas.openxmlformats.org/officeDocument/2006/relationships/customXml" Target="../ink/ink2.xml"/><Relationship Id="rId10" Type="http://schemas.openxmlformats.org/officeDocument/2006/relationships/customXml" Target="../ink/ink6.xml"/><Relationship Id="rId4" Type="http://schemas.openxmlformats.org/officeDocument/2006/relationships/image" Target="../media/image240.emf"/><Relationship Id="rId9" Type="http://schemas.openxmlformats.org/officeDocument/2006/relationships/customXml" Target="../ink/ink5.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hyperlink" Target="https://www.keidanrensdgs.com/home-jp"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4.pn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5.emf"/><Relationship Id="rId7" Type="http://schemas.microsoft.com/office/2007/relationships/hdphoto" Target="../media/hdphoto1.wdp"/><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6.emf"/><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4.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8.emf"/></Relationships>
</file>

<file path=ppt/slides/_rels/slide56.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slideLayout" Target="../slideLayouts/slideLayout7.xml"/><Relationship Id="rId7" Type="http://schemas.openxmlformats.org/officeDocument/2006/relationships/image" Target="../media/image61.jpe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60.png"/><Relationship Id="rId5" Type="http://schemas.openxmlformats.org/officeDocument/2006/relationships/image" Target="../media/image59.wmf"/><Relationship Id="rId4" Type="http://schemas.openxmlformats.org/officeDocument/2006/relationships/notesSlide" Target="../notesSlides/notesSlide3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1.emf"/><Relationship Id="rId5" Type="http://schemas.openxmlformats.org/officeDocument/2006/relationships/image" Target="../media/image70.jpeg"/><Relationship Id="rId4" Type="http://schemas.openxmlformats.org/officeDocument/2006/relationships/image" Target="../media/image69.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77.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76.emf"/><Relationship Id="rId4" Type="http://schemas.openxmlformats.org/officeDocument/2006/relationships/oleObject" Target="../embeddings/oleObject1.bin"/></Relationships>
</file>

<file path=ppt/slides/_rels/slide68.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9.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8.jpeg"/><Relationship Id="rId5" Type="http://schemas.openxmlformats.org/officeDocument/2006/relationships/image" Target="../media/image82.png"/><Relationship Id="rId10" Type="http://schemas.openxmlformats.org/officeDocument/2006/relationships/image" Target="../media/image87.jpeg"/><Relationship Id="rId4" Type="http://schemas.openxmlformats.org/officeDocument/2006/relationships/image" Target="../media/image81.png"/><Relationship Id="rId9" Type="http://schemas.openxmlformats.org/officeDocument/2006/relationships/image" Target="../media/image86.jpeg"/><Relationship Id="rId14" Type="http://schemas.openxmlformats.org/officeDocument/2006/relationships/image" Target="../media/image9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4.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5.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96.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wc8VdrwOMBs?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14467FD-31C5-42D7-92E9-E1FC9A44E56F}"/>
              </a:ext>
            </a:extLst>
          </p:cNvPr>
          <p:cNvPicPr>
            <a:picLocks noChangeAspect="1"/>
          </p:cNvPicPr>
          <p:nvPr/>
        </p:nvPicPr>
        <p:blipFill rotWithShape="1">
          <a:blip r:embed="rId2"/>
          <a:srcRect l="19364" t="17920" r="19727" b="38508"/>
          <a:stretch/>
        </p:blipFill>
        <p:spPr>
          <a:xfrm>
            <a:off x="0" y="0"/>
            <a:ext cx="9213628" cy="3707476"/>
          </a:xfrm>
          <a:prstGeom prst="rect">
            <a:avLst/>
          </a:prstGeom>
        </p:spPr>
      </p:pic>
      <p:sp>
        <p:nvSpPr>
          <p:cNvPr id="4" name="正方形/長方形 3">
            <a:extLst>
              <a:ext uri="{FF2B5EF4-FFF2-40B4-BE49-F238E27FC236}">
                <a16:creationId xmlns:a16="http://schemas.microsoft.com/office/drawing/2014/main" id="{D7855C2E-F4EE-42DE-8E43-C3266C00077F}"/>
              </a:ext>
            </a:extLst>
          </p:cNvPr>
          <p:cNvSpPr/>
          <p:nvPr/>
        </p:nvSpPr>
        <p:spPr>
          <a:xfrm>
            <a:off x="0" y="3707476"/>
            <a:ext cx="9144000" cy="3150524"/>
          </a:xfrm>
          <a:prstGeom prst="rect">
            <a:avLst/>
          </a:prstGeom>
          <a:gradFill flip="none" rotWithShape="1">
            <a:gsLst>
              <a:gs pos="1000">
                <a:srgbClr val="D8DF91"/>
              </a:gs>
              <a:gs pos="0">
                <a:srgbClr val="F0FCB2">
                  <a:shade val="30000"/>
                  <a:satMod val="115000"/>
                </a:srgbClr>
              </a:gs>
              <a:gs pos="100000">
                <a:srgbClr val="F0FCB2">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931ADBB-E3B9-43D2-B37C-F2C8BFDB6987}"/>
              </a:ext>
            </a:extLst>
          </p:cNvPr>
          <p:cNvSpPr txBox="1"/>
          <p:nvPr/>
        </p:nvSpPr>
        <p:spPr>
          <a:xfrm>
            <a:off x="232756" y="3981796"/>
            <a:ext cx="8587048" cy="2492990"/>
          </a:xfrm>
          <a:prstGeom prst="rect">
            <a:avLst/>
          </a:prstGeom>
          <a:noFill/>
        </p:spPr>
        <p:txBody>
          <a:bodyPr wrap="square" rtlCol="0">
            <a:spAutoFit/>
          </a:bodyPr>
          <a:lstStyle/>
          <a:p>
            <a:r>
              <a:rPr kumimoji="1" lang="ja-JP" altLang="en-US" sz="2400" dirty="0">
                <a:latin typeface="UD デジタル 教科書体 NP-B" panose="02020700000000000000" pitchFamily="18" charset="-128"/>
                <a:ea typeface="UD デジタル 教科書体 NP-B" panose="02020700000000000000" pitchFamily="18" charset="-128"/>
              </a:rPr>
              <a:t>本日最終演目　</a:t>
            </a:r>
            <a:r>
              <a:rPr kumimoji="1" lang="ja-JP" altLang="en-US" sz="4000" dirty="0">
                <a:latin typeface="UD デジタル 教科書体 NP-B" panose="02020700000000000000" pitchFamily="18" charset="-128"/>
                <a:ea typeface="UD デジタル 教科書体 NP-B" panose="02020700000000000000" pitchFamily="18" charset="-128"/>
              </a:rPr>
              <a:t>　ＥＳＤ講演会</a:t>
            </a:r>
            <a:endParaRPr kumimoji="1" lang="en-US" altLang="ja-JP" sz="4000" dirty="0">
              <a:latin typeface="UD デジタル 教科書体 NP-B" panose="02020700000000000000" pitchFamily="18" charset="-128"/>
              <a:ea typeface="UD デジタル 教科書体 NP-B" panose="02020700000000000000" pitchFamily="18" charset="-128"/>
            </a:endParaRPr>
          </a:p>
          <a:p>
            <a:endParaRPr kumimoji="1" lang="en-US" altLang="ja-JP" sz="2400" dirty="0">
              <a:latin typeface="UD デジタル 教科書体 NP-B" panose="02020700000000000000" pitchFamily="18" charset="-128"/>
              <a:ea typeface="UD デジタル 教科書体 NP-B" panose="02020700000000000000" pitchFamily="18" charset="-128"/>
            </a:endParaRPr>
          </a:p>
          <a:p>
            <a:pPr algn="ctr"/>
            <a:r>
              <a:rPr kumimoji="1" lang="ja-JP" altLang="en-US" sz="3600" u="sng" dirty="0">
                <a:latin typeface="UD デジタル 教科書体 NP-B" panose="02020700000000000000" pitchFamily="18" charset="-128"/>
                <a:ea typeface="UD デジタル 教科書体 NP-B" panose="02020700000000000000" pitchFamily="18" charset="-128"/>
              </a:rPr>
              <a:t>Ｗ</a:t>
            </a:r>
            <a:r>
              <a:rPr kumimoji="1" lang="en-US" altLang="ja-JP" sz="3600" u="sng" dirty="0" err="1">
                <a:latin typeface="UD デジタル 教科書体 NP-B" panose="02020700000000000000" pitchFamily="18" charset="-128"/>
                <a:ea typeface="UD デジタル 教科書体 NP-B" panose="02020700000000000000" pitchFamily="18" charset="-128"/>
              </a:rPr>
              <a:t>ith</a:t>
            </a:r>
            <a:r>
              <a:rPr kumimoji="1" lang="en-US" altLang="ja-JP" sz="3600" u="sng" dirty="0">
                <a:latin typeface="UD デジタル 教科書体 NP-B" panose="02020700000000000000" pitchFamily="18" charset="-128"/>
                <a:ea typeface="UD デジタル 教科書体 NP-B" panose="02020700000000000000" pitchFamily="18" charset="-128"/>
              </a:rPr>
              <a:t> </a:t>
            </a:r>
            <a:r>
              <a:rPr kumimoji="1" lang="ja-JP" altLang="en-US" sz="3600" u="sng" dirty="0">
                <a:latin typeface="UD デジタル 教科書体 NP-B" panose="02020700000000000000" pitchFamily="18" charset="-128"/>
                <a:ea typeface="UD デジタル 教科書体 NP-B" panose="02020700000000000000" pitchFamily="18" charset="-128"/>
              </a:rPr>
              <a:t>コロナ時代のＥＳＤ・学校教育</a:t>
            </a:r>
            <a:endParaRPr kumimoji="1" lang="en-US" altLang="ja-JP" sz="3600" u="sng" dirty="0">
              <a:latin typeface="UD デジタル 教科書体 NP-B" panose="02020700000000000000" pitchFamily="18" charset="-128"/>
              <a:ea typeface="UD デジタル 教科書体 NP-B" panose="02020700000000000000" pitchFamily="18" charset="-128"/>
            </a:endParaRPr>
          </a:p>
          <a:p>
            <a:pPr algn="ctr"/>
            <a:endParaRPr kumimoji="1" lang="en-US" altLang="ja-JP" u="sng" dirty="0">
              <a:latin typeface="UD デジタル 教科書体 NP-B" panose="02020700000000000000" pitchFamily="18" charset="-128"/>
              <a:ea typeface="UD デジタル 教科書体 NP-B" panose="02020700000000000000" pitchFamily="18" charset="-128"/>
            </a:endParaRPr>
          </a:p>
          <a:p>
            <a:r>
              <a:rPr kumimoji="1" lang="ja-JP" altLang="en-US" dirty="0">
                <a:latin typeface="UD デジタル 教科書体 NP-B" panose="02020700000000000000" pitchFamily="18" charset="-128"/>
                <a:ea typeface="UD デジタル 教科書体 NP-B" panose="02020700000000000000" pitchFamily="18" charset="-128"/>
              </a:rPr>
              <a:t>　　　　　　　　　　　　　　　　　　　　　２０２０年１１月１日</a:t>
            </a:r>
            <a:endParaRPr kumimoji="1" lang="en-US" altLang="ja-JP" dirty="0">
              <a:latin typeface="UD デジタル 教科書体 NP-B" panose="02020700000000000000" pitchFamily="18" charset="-128"/>
              <a:ea typeface="UD デジタル 教科書体 NP-B" panose="02020700000000000000" pitchFamily="18" charset="-128"/>
            </a:endParaRPr>
          </a:p>
          <a:p>
            <a:r>
              <a:rPr kumimoji="1" lang="ja-JP" altLang="en-US" sz="2000" dirty="0">
                <a:latin typeface="UD デジタル 教科書体 NP-B" panose="02020700000000000000" pitchFamily="18" charset="-128"/>
                <a:ea typeface="UD デジタル 教科書体 NP-B" panose="02020700000000000000" pitchFamily="18" charset="-128"/>
              </a:rPr>
              <a:t>　　　　　　　　　　　　ＥＳＤ，ＳＤＧｓ推進する研究室長　手島利夫</a:t>
            </a:r>
          </a:p>
        </p:txBody>
      </p:sp>
      <p:pic>
        <p:nvPicPr>
          <p:cNvPr id="196" name="図 195">
            <a:extLst>
              <a:ext uri="{FF2B5EF4-FFF2-40B4-BE49-F238E27FC236}">
                <a16:creationId xmlns:a16="http://schemas.microsoft.com/office/drawing/2014/main" id="{CE88D3D9-EBB1-4D20-B5F9-58673F8AB852}"/>
              </a:ext>
            </a:extLst>
          </p:cNvPr>
          <p:cNvPicPr>
            <a:picLocks noChangeAspect="1"/>
          </p:cNvPicPr>
          <p:nvPr/>
        </p:nvPicPr>
        <p:blipFill rotWithShape="1">
          <a:blip r:embed="rId3"/>
          <a:srcRect l="8669"/>
          <a:stretch/>
        </p:blipFill>
        <p:spPr>
          <a:xfrm rot="21347873">
            <a:off x="2253477" y="5600871"/>
            <a:ext cx="934133" cy="1224551"/>
          </a:xfrm>
          <a:prstGeom prst="rect">
            <a:avLst/>
          </a:prstGeom>
        </p:spPr>
      </p:pic>
    </p:spTree>
    <p:extLst>
      <p:ext uri="{BB962C8B-B14F-4D97-AF65-F5344CB8AC3E}">
        <p14:creationId xmlns:p14="http://schemas.microsoft.com/office/powerpoint/2010/main" val="744743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DE8AFF8-90BE-4BDB-8E7D-4FEADCFB1F9A}"/>
              </a:ext>
            </a:extLst>
          </p:cNvPr>
          <p:cNvSpPr/>
          <p:nvPr/>
        </p:nvSpPr>
        <p:spPr>
          <a:xfrm>
            <a:off x="0"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9BE8970F-1773-4514-8D8D-6914AC54863C}"/>
              </a:ext>
            </a:extLst>
          </p:cNvPr>
          <p:cNvSpPr txBox="1"/>
          <p:nvPr/>
        </p:nvSpPr>
        <p:spPr>
          <a:xfrm>
            <a:off x="357187" y="1000125"/>
            <a:ext cx="8429625" cy="4832092"/>
          </a:xfrm>
          <a:prstGeom prst="rect">
            <a:avLst/>
          </a:prstGeom>
          <a:solidFill>
            <a:schemeClr val="bg1"/>
          </a:solidFill>
        </p:spPr>
        <p:txBody>
          <a:bodyPr wrap="square" rtlCol="0">
            <a:spAutoFit/>
          </a:bodyPr>
          <a:lstStyle/>
          <a:p>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①変わりゆく</a:t>
            </a:r>
            <a:r>
              <a:rPr kumimoji="1" lang="ja-JP" altLang="en-US" sz="2800" b="1" u="sng" dirty="0">
                <a:solidFill>
                  <a:srgbClr val="FF0000"/>
                </a:solidFill>
                <a:latin typeface="AR丸ゴシック体E" panose="020F0909000000000000" pitchFamily="49" charset="-128"/>
                <a:ea typeface="AR丸ゴシック体E" panose="020F0909000000000000" pitchFamily="49" charset="-128"/>
              </a:rPr>
              <a:t>時代の変化</a:t>
            </a:r>
            <a:r>
              <a:rPr kumimoji="1" lang="ja-JP" altLang="en-US" sz="2800" dirty="0">
                <a:latin typeface="AR丸ゴシック体E" panose="020F0909000000000000" pitchFamily="49" charset="-128"/>
                <a:ea typeface="AR丸ゴシック体E" panose="020F0909000000000000" pitchFamily="49" charset="-128"/>
              </a:rPr>
              <a:t>に合わせて、子どもたちの</a:t>
            </a:r>
            <a:endParaRPr kumimoji="1" lang="en-US" altLang="ja-JP" sz="2800" dirty="0">
              <a:latin typeface="AR丸ゴシック体E" panose="020F0909000000000000" pitchFamily="49" charset="-128"/>
              <a:ea typeface="AR丸ゴシック体E" panose="020F0909000000000000" pitchFamily="49" charset="-128"/>
            </a:endParaRPr>
          </a:p>
          <a:p>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　学びも変わっていく</a:t>
            </a:r>
            <a:endParaRPr kumimoji="1" lang="en-US" altLang="ja-JP" sz="2800" dirty="0">
              <a:latin typeface="AR丸ゴシック体E" panose="020F0909000000000000" pitchFamily="49" charset="-128"/>
              <a:ea typeface="AR丸ゴシック体E" panose="020F0909000000000000" pitchFamily="49" charset="-128"/>
            </a:endParaRPr>
          </a:p>
          <a:p>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②学習指導要領が改訂された・・</a:t>
            </a:r>
            <a:r>
              <a:rPr kumimoji="1" lang="ja-JP" altLang="en-US" sz="2800" b="1" u="sng" dirty="0">
                <a:solidFill>
                  <a:srgbClr val="FF0000"/>
                </a:solidFill>
                <a:latin typeface="AR丸ゴシック体E" panose="020F0909000000000000" pitchFamily="49" charset="-128"/>
                <a:ea typeface="AR丸ゴシック体E" panose="020F0909000000000000" pitchFamily="49" charset="-128"/>
              </a:rPr>
              <a:t>学びを進化させる</a:t>
            </a:r>
            <a:endParaRPr kumimoji="1" lang="en-US" altLang="ja-JP" sz="2800" b="1" u="sng" dirty="0">
              <a:solidFill>
                <a:srgbClr val="FF0000"/>
              </a:solidFill>
              <a:latin typeface="AR丸ゴシック体E" panose="020F0909000000000000" pitchFamily="49" charset="-128"/>
              <a:ea typeface="AR丸ゴシック体E" panose="020F0909000000000000" pitchFamily="49" charset="-128"/>
            </a:endParaRPr>
          </a:p>
          <a:p>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③保護者・</a:t>
            </a:r>
            <a:r>
              <a:rPr kumimoji="1" lang="ja-JP" altLang="en-US" sz="2800" b="1" dirty="0">
                <a:latin typeface="AR丸ゴシック体E" panose="020F0909000000000000" pitchFamily="49" charset="-128"/>
                <a:ea typeface="AR丸ゴシック体E" panose="020F0909000000000000" pitchFamily="49" charset="-128"/>
              </a:rPr>
              <a:t>地域の方も一緒に加わって</a:t>
            </a:r>
            <a:r>
              <a:rPr kumimoji="1" lang="ja-JP" altLang="en-US" sz="2800" dirty="0">
                <a:latin typeface="AR丸ゴシック体E" panose="020F0909000000000000" pitchFamily="49" charset="-128"/>
                <a:ea typeface="AR丸ゴシック体E" panose="020F0909000000000000" pitchFamily="49" charset="-128"/>
              </a:rPr>
              <a:t>、社会全体で</a:t>
            </a:r>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　　　　　　　　　　</a:t>
            </a:r>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　応援してほしい・・</a:t>
            </a:r>
            <a:r>
              <a:rPr kumimoji="1" lang="ja-JP" altLang="en-US" sz="2800" u="sng" dirty="0">
                <a:solidFill>
                  <a:srgbClr val="FF0000"/>
                </a:solidFill>
                <a:latin typeface="AR丸ゴシック体E" panose="020F0909000000000000" pitchFamily="49" charset="-128"/>
                <a:ea typeface="AR丸ゴシック体E" panose="020F0909000000000000" pitchFamily="49" charset="-128"/>
              </a:rPr>
              <a:t>社会に開かれた教育課程</a:t>
            </a:r>
            <a:r>
              <a:rPr kumimoji="1" lang="ja-JP" altLang="en-US" sz="2800" dirty="0">
                <a:latin typeface="AR丸ゴシック体E" panose="020F0909000000000000" pitchFamily="49" charset="-128"/>
                <a:ea typeface="AR丸ゴシック体E" panose="020F0909000000000000" pitchFamily="49" charset="-128"/>
              </a:rPr>
              <a:t>　　　</a:t>
            </a:r>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　　　　　　　　　　　</a:t>
            </a:r>
          </a:p>
        </p:txBody>
      </p:sp>
      <p:sp>
        <p:nvSpPr>
          <p:cNvPr id="2" name="楕円 1">
            <a:extLst>
              <a:ext uri="{FF2B5EF4-FFF2-40B4-BE49-F238E27FC236}">
                <a16:creationId xmlns:a16="http://schemas.microsoft.com/office/drawing/2014/main" id="{79285733-C853-4F0F-94CF-66F2017F350B}"/>
              </a:ext>
            </a:extLst>
          </p:cNvPr>
          <p:cNvSpPr/>
          <p:nvPr/>
        </p:nvSpPr>
        <p:spPr>
          <a:xfrm>
            <a:off x="428625" y="1190625"/>
            <a:ext cx="4505325"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B9FD132A-76FC-4511-82CE-A494F2A051AD}"/>
              </a:ext>
            </a:extLst>
          </p:cNvPr>
          <p:cNvSpPr txBox="1"/>
          <p:nvPr/>
        </p:nvSpPr>
        <p:spPr>
          <a:xfrm>
            <a:off x="8191500" y="228600"/>
            <a:ext cx="715260" cy="369332"/>
          </a:xfrm>
          <a:prstGeom prst="rect">
            <a:avLst/>
          </a:prstGeom>
          <a:noFill/>
        </p:spPr>
        <p:txBody>
          <a:bodyPr wrap="none" rtlCol="0">
            <a:spAutoFit/>
          </a:bodyPr>
          <a:lstStyle/>
          <a:p>
            <a:r>
              <a:rPr kumimoji="1" lang="en-US" altLang="ja-JP" dirty="0"/>
              <a:t>10:20</a:t>
            </a:r>
          </a:p>
        </p:txBody>
      </p:sp>
    </p:spTree>
    <p:extLst>
      <p:ext uri="{BB962C8B-B14F-4D97-AF65-F5344CB8AC3E}">
        <p14:creationId xmlns:p14="http://schemas.microsoft.com/office/powerpoint/2010/main" val="111219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1000"/>
                                        <p:tgtEl>
                                          <p:spTgt spid="4">
                                            <p:txEl>
                                              <p:pRg st="5" end="5"/>
                                            </p:txEl>
                                          </p:spTgt>
                                        </p:tgtEl>
                                      </p:cBhvr>
                                    </p:animEffect>
                                    <p:anim calcmode="lin" valueType="num">
                                      <p:cBhvr>
                                        <p:cTn id="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7" end="7"/>
                                            </p:txEl>
                                          </p:spTgt>
                                        </p:tgtEl>
                                        <p:attrNameLst>
                                          <p:attrName>style.visibility</p:attrName>
                                        </p:attrNameLst>
                                      </p:cBhvr>
                                      <p:to>
                                        <p:strVal val="visible"/>
                                      </p:to>
                                    </p:set>
                                    <p:animEffect transition="in" filter="fade">
                                      <p:cBhvr>
                                        <p:cTn id="14" dur="1000"/>
                                        <p:tgtEl>
                                          <p:spTgt spid="4">
                                            <p:txEl>
                                              <p:pRg st="7" end="7"/>
                                            </p:txEl>
                                          </p:spTgt>
                                        </p:tgtEl>
                                      </p:cBhvr>
                                    </p:animEffect>
                                    <p:anim calcmode="lin" valueType="num">
                                      <p:cBhvr>
                                        <p:cTn id="15"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animEffect transition="in" filter="fade">
                                      <p:cBhvr>
                                        <p:cTn id="21" dur="1000"/>
                                        <p:tgtEl>
                                          <p:spTgt spid="4">
                                            <p:txEl>
                                              <p:pRg st="8" end="8"/>
                                            </p:txEl>
                                          </p:spTgt>
                                        </p:tgtEl>
                                      </p:cBhvr>
                                    </p:animEffect>
                                    <p:anim calcmode="lin" valueType="num">
                                      <p:cBhvr>
                                        <p:cTn id="22"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8" end="8"/>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9" end="9"/>
                                            </p:txEl>
                                          </p:spTgt>
                                        </p:tgtEl>
                                        <p:attrNameLst>
                                          <p:attrName>style.visibility</p:attrName>
                                        </p:attrNameLst>
                                      </p:cBhvr>
                                      <p:to>
                                        <p:strVal val="visible"/>
                                      </p:to>
                                    </p:set>
                                    <p:animEffect transition="in" filter="fade">
                                      <p:cBhvr>
                                        <p:cTn id="26" dur="1000"/>
                                        <p:tgtEl>
                                          <p:spTgt spid="4">
                                            <p:txEl>
                                              <p:pRg st="9" end="9"/>
                                            </p:txEl>
                                          </p:spTgt>
                                        </p:tgtEl>
                                      </p:cBhvr>
                                    </p:animEffect>
                                    <p:anim calcmode="lin" valueType="num">
                                      <p:cBhvr>
                                        <p:cTn id="27"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9" end="9"/>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animEffect transition="in" filter="fade">
                                      <p:cBhvr>
                                        <p:cTn id="31" dur="1000"/>
                                        <p:tgtEl>
                                          <p:spTgt spid="4">
                                            <p:txEl>
                                              <p:pRg st="10" end="10"/>
                                            </p:txEl>
                                          </p:spTgt>
                                        </p:tgtEl>
                                      </p:cBhvr>
                                    </p:animEffect>
                                    <p:anim calcmode="lin" valueType="num">
                                      <p:cBhvr>
                                        <p:cTn id="32"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1000" fill="hold"/>
                                        <p:tgtEl>
                                          <p:spTgt spid="2"/>
                                        </p:tgtEl>
                                        <p:attrNameLst>
                                          <p:attrName>ppt_w</p:attrName>
                                        </p:attrNameLst>
                                      </p:cBhvr>
                                      <p:tavLst>
                                        <p:tav tm="0">
                                          <p:val>
                                            <p:fltVal val="0"/>
                                          </p:val>
                                        </p:tav>
                                        <p:tav tm="100000">
                                          <p:val>
                                            <p:strVal val="#ppt_w"/>
                                          </p:val>
                                        </p:tav>
                                      </p:tavLst>
                                    </p:anim>
                                    <p:anim calcmode="lin" valueType="num">
                                      <p:cBhvr>
                                        <p:cTn id="39" dur="1000" fill="hold"/>
                                        <p:tgtEl>
                                          <p:spTgt spid="2"/>
                                        </p:tgtEl>
                                        <p:attrNameLst>
                                          <p:attrName>ppt_h</p:attrName>
                                        </p:attrNameLst>
                                      </p:cBhvr>
                                      <p:tavLst>
                                        <p:tav tm="0">
                                          <p:val>
                                            <p:fltVal val="0"/>
                                          </p:val>
                                        </p:tav>
                                        <p:tav tm="100000">
                                          <p:val>
                                            <p:strVal val="#ppt_h"/>
                                          </p:val>
                                        </p:tav>
                                      </p:tavLst>
                                    </p:anim>
                                    <p:anim calcmode="lin" valueType="num">
                                      <p:cBhvr>
                                        <p:cTn id="40" dur="1000" fill="hold"/>
                                        <p:tgtEl>
                                          <p:spTgt spid="2"/>
                                        </p:tgtEl>
                                        <p:attrNameLst>
                                          <p:attrName>style.rotation</p:attrName>
                                        </p:attrNameLst>
                                      </p:cBhvr>
                                      <p:tavLst>
                                        <p:tav tm="0">
                                          <p:val>
                                            <p:fltVal val="90"/>
                                          </p:val>
                                        </p:tav>
                                        <p:tav tm="100000">
                                          <p:val>
                                            <p:fltVal val="0"/>
                                          </p:val>
                                        </p:tav>
                                      </p:tavLst>
                                    </p:anim>
                                    <p:animEffect transition="in" filter="fade">
                                      <p:cBhvr>
                                        <p:cTn id="4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A668800E-D195-463C-A9A9-A842E8287CB5}"/>
              </a:ext>
            </a:extLst>
          </p:cNvPr>
          <p:cNvSpPr/>
          <p:nvPr/>
        </p:nvSpPr>
        <p:spPr>
          <a:xfrm>
            <a:off x="0" y="0"/>
            <a:ext cx="3162300" cy="6857990"/>
          </a:xfrm>
          <a:prstGeom prst="rect">
            <a:avLst/>
          </a:prstGeom>
          <a:gradFill>
            <a:gsLst>
              <a:gs pos="0">
                <a:schemeClr val="tx1">
                  <a:lumMod val="95000"/>
                  <a:lumOff val="5000"/>
                </a:schemeClr>
              </a:gs>
              <a:gs pos="100000">
                <a:schemeClr val="tx1">
                  <a:lumMod val="85000"/>
                  <a:lumOff val="15000"/>
                </a:schemeClr>
              </a:gs>
            </a:gsLst>
            <a:lin ang="0"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7" name="図 6" descr="ケーキ, 閉じる, 座る, 手 が含まれている画像&#10;&#10;自動的に生成された説明">
            <a:extLst>
              <a:ext uri="{FF2B5EF4-FFF2-40B4-BE49-F238E27FC236}">
                <a16:creationId xmlns:a16="http://schemas.microsoft.com/office/drawing/2014/main" id="{5326CA00-A214-4005-B0F3-10D2F88067E1}"/>
              </a:ext>
            </a:extLst>
          </p:cNvPr>
          <p:cNvPicPr>
            <a:picLocks noChangeAspect="1"/>
          </p:cNvPicPr>
          <p:nvPr/>
        </p:nvPicPr>
        <p:blipFill rotWithShape="1">
          <a:blip r:embed="rId3">
            <a:extLst>
              <a:ext uri="{28A0092B-C50C-407E-A947-70E740481C1C}">
                <a14:useLocalDpi xmlns:a14="http://schemas.microsoft.com/office/drawing/2010/main" val="0"/>
              </a:ext>
            </a:extLst>
          </a:blip>
          <a:srcRect l="19125" t="5376" r="30417" b="1"/>
          <a:stretch/>
        </p:blipFill>
        <p:spPr>
          <a:xfrm>
            <a:off x="2642616" y="10"/>
            <a:ext cx="6501384" cy="6857990"/>
          </a:xfrm>
          <a:prstGeom prst="rect">
            <a:avLst/>
          </a:prstGeom>
        </p:spPr>
      </p:pic>
      <p:sp>
        <p:nvSpPr>
          <p:cNvPr id="2" name="テキスト ボックス 1">
            <a:extLst>
              <a:ext uri="{FF2B5EF4-FFF2-40B4-BE49-F238E27FC236}">
                <a16:creationId xmlns:a16="http://schemas.microsoft.com/office/drawing/2014/main" id="{FCE9B5F8-12E1-499B-BAA9-AC5044780540}"/>
              </a:ext>
            </a:extLst>
          </p:cNvPr>
          <p:cNvSpPr txBox="1"/>
          <p:nvPr/>
        </p:nvSpPr>
        <p:spPr>
          <a:xfrm>
            <a:off x="350331" y="1495425"/>
            <a:ext cx="8443337" cy="4832092"/>
          </a:xfrm>
          <a:prstGeom prst="rect">
            <a:avLst/>
          </a:prstGeom>
          <a:noFill/>
        </p:spPr>
        <p:txBody>
          <a:bodyPr wrap="none" rtlCol="0">
            <a:spAutoFit/>
          </a:bodyPr>
          <a:lstStyle/>
          <a:p>
            <a:r>
              <a:rPr kumimoji="1" lang="ja-JP" altLang="en-US" sz="2800" dirty="0">
                <a:solidFill>
                  <a:srgbClr val="FFFF00"/>
                </a:solidFill>
                <a:latin typeface="AR丸ゴシック体E" panose="020F0909000000000000" pitchFamily="49" charset="-128"/>
                <a:ea typeface="AR丸ゴシック体E" panose="020F0909000000000000" pitchFamily="49" charset="-128"/>
              </a:rPr>
              <a:t>「最近の社会で大きく</a:t>
            </a:r>
            <a:r>
              <a:rPr kumimoji="1" lang="ja-JP" altLang="en-US" sz="2800" dirty="0">
                <a:solidFill>
                  <a:srgbClr val="FFFF00"/>
                </a:solidFill>
                <a:highlight>
                  <a:srgbClr val="008080"/>
                </a:highlight>
                <a:latin typeface="AR丸ゴシック体E" panose="020F0909000000000000" pitchFamily="49" charset="-128"/>
                <a:ea typeface="AR丸ゴシック体E" panose="020F0909000000000000" pitchFamily="49" charset="-128"/>
              </a:rPr>
              <a:t>変わったものは何だろう？」</a:t>
            </a:r>
            <a:endParaRPr kumimoji="1" lang="en-US" altLang="ja-JP" sz="2800" dirty="0">
              <a:solidFill>
                <a:srgbClr val="FFFF00"/>
              </a:solidFill>
              <a:highlight>
                <a:srgbClr val="008080"/>
              </a:highlight>
              <a:latin typeface="AR丸ゴシック体E" panose="020F0909000000000000" pitchFamily="49" charset="-128"/>
              <a:ea typeface="AR丸ゴシック体E" panose="020F0909000000000000" pitchFamily="49" charset="-128"/>
            </a:endParaRPr>
          </a:p>
          <a:p>
            <a:endParaRPr kumimoji="1" lang="en-US" altLang="ja-JP" sz="2800" dirty="0">
              <a:solidFill>
                <a:srgbClr val="FFFF00"/>
              </a:solidFill>
              <a:latin typeface="AR丸ゴシック体E" panose="020F0909000000000000" pitchFamily="49" charset="-128"/>
              <a:ea typeface="AR丸ゴシック体E" panose="020F0909000000000000" pitchFamily="49" charset="-128"/>
            </a:endParaRPr>
          </a:p>
          <a:p>
            <a:r>
              <a:rPr kumimoji="1" lang="ja-JP" altLang="en-US" sz="2800" dirty="0">
                <a:solidFill>
                  <a:srgbClr val="FFFF00"/>
                </a:solidFill>
                <a:latin typeface="AR丸ゴシック体E" panose="020F0909000000000000" pitchFamily="49" charset="-128"/>
                <a:ea typeface="AR丸ゴシック体E" panose="020F0909000000000000" pitchFamily="49" charset="-128"/>
              </a:rPr>
              <a:t>と問えば、口をそろえて</a:t>
            </a:r>
            <a:endParaRPr kumimoji="1" lang="en-US" altLang="ja-JP" sz="2800" dirty="0">
              <a:solidFill>
                <a:srgbClr val="FFFF00"/>
              </a:solidFill>
              <a:latin typeface="AR丸ゴシック体E" panose="020F0909000000000000" pitchFamily="49" charset="-128"/>
              <a:ea typeface="AR丸ゴシック体E" panose="020F0909000000000000" pitchFamily="49" charset="-128"/>
            </a:endParaRPr>
          </a:p>
          <a:p>
            <a:endParaRPr kumimoji="1" lang="en-US" altLang="ja-JP" sz="2800" dirty="0">
              <a:solidFill>
                <a:srgbClr val="FFFF00"/>
              </a:solidFill>
              <a:latin typeface="AR丸ゴシック体E" panose="020F0909000000000000" pitchFamily="49" charset="-128"/>
              <a:ea typeface="AR丸ゴシック体E" panose="020F0909000000000000" pitchFamily="49" charset="-128"/>
            </a:endParaRPr>
          </a:p>
          <a:p>
            <a:r>
              <a:rPr kumimoji="1" lang="ja-JP" altLang="en-US" sz="2800" dirty="0">
                <a:solidFill>
                  <a:srgbClr val="FFFF00"/>
                </a:solidFill>
                <a:latin typeface="AR丸ゴシック体E" panose="020F0909000000000000" pitchFamily="49" charset="-128"/>
                <a:ea typeface="AR丸ゴシック体E" panose="020F0909000000000000" pitchFamily="49" charset="-128"/>
              </a:rPr>
              <a:t>「新型コロナの大流行」と</a:t>
            </a:r>
            <a:endParaRPr kumimoji="1" lang="en-US" altLang="ja-JP" sz="2800" dirty="0">
              <a:solidFill>
                <a:srgbClr val="FFFF00"/>
              </a:solidFill>
              <a:latin typeface="AR丸ゴシック体E" panose="020F0909000000000000" pitchFamily="49" charset="-128"/>
              <a:ea typeface="AR丸ゴシック体E" panose="020F0909000000000000" pitchFamily="49" charset="-128"/>
            </a:endParaRPr>
          </a:p>
          <a:p>
            <a:endParaRPr kumimoji="1" lang="en-US" altLang="ja-JP" sz="2800" dirty="0">
              <a:solidFill>
                <a:srgbClr val="FFFF00"/>
              </a:solidFill>
              <a:latin typeface="AR丸ゴシック体E" panose="020F0909000000000000" pitchFamily="49" charset="-128"/>
              <a:ea typeface="AR丸ゴシック体E" panose="020F0909000000000000" pitchFamily="49" charset="-128"/>
            </a:endParaRPr>
          </a:p>
          <a:p>
            <a:r>
              <a:rPr kumimoji="1" lang="ja-JP" altLang="en-US" sz="2800" dirty="0">
                <a:solidFill>
                  <a:srgbClr val="FFFF00"/>
                </a:solidFill>
                <a:latin typeface="AR丸ゴシック体E" panose="020F0909000000000000" pitchFamily="49" charset="-128"/>
                <a:ea typeface="AR丸ゴシック体E" panose="020F0909000000000000" pitchFamily="49" charset="-128"/>
              </a:rPr>
              <a:t>答えるだろう。</a:t>
            </a:r>
            <a:endParaRPr kumimoji="1" lang="en-US" altLang="ja-JP" sz="2800" dirty="0">
              <a:solidFill>
                <a:srgbClr val="FFFF00"/>
              </a:solidFill>
              <a:latin typeface="AR丸ゴシック体E" panose="020F0909000000000000" pitchFamily="49" charset="-128"/>
              <a:ea typeface="AR丸ゴシック体E" panose="020F0909000000000000" pitchFamily="49" charset="-128"/>
            </a:endParaRPr>
          </a:p>
          <a:p>
            <a:endParaRPr kumimoji="1" lang="en-US" altLang="ja-JP" sz="2800" dirty="0">
              <a:solidFill>
                <a:srgbClr val="FFFF00"/>
              </a:solidFill>
              <a:latin typeface="AR丸ゴシック体E" panose="020F0909000000000000" pitchFamily="49" charset="-128"/>
              <a:ea typeface="AR丸ゴシック体E" panose="020F0909000000000000" pitchFamily="49" charset="-128"/>
            </a:endParaRPr>
          </a:p>
          <a:p>
            <a:r>
              <a:rPr kumimoji="1" lang="ja-JP" altLang="en-US" sz="2800" dirty="0">
                <a:solidFill>
                  <a:srgbClr val="FFFF00"/>
                </a:solidFill>
                <a:latin typeface="AR丸ゴシック体E" panose="020F0909000000000000" pitchFamily="49" charset="-128"/>
                <a:ea typeface="AR丸ゴシック体E" panose="020F0909000000000000" pitchFamily="49" charset="-128"/>
              </a:rPr>
              <a:t>でも、今年の</a:t>
            </a:r>
            <a:r>
              <a:rPr kumimoji="1" lang="en-US" altLang="ja-JP" sz="2800" dirty="0">
                <a:solidFill>
                  <a:srgbClr val="FFFF00"/>
                </a:solidFill>
                <a:latin typeface="AR丸ゴシック体E" panose="020F0909000000000000" pitchFamily="49" charset="-128"/>
                <a:ea typeface="AR丸ゴシック体E" panose="020F0909000000000000" pitchFamily="49" charset="-128"/>
              </a:rPr>
              <a:t>1</a:t>
            </a:r>
            <a:r>
              <a:rPr kumimoji="1" lang="ja-JP" altLang="en-US" sz="2800" dirty="0">
                <a:solidFill>
                  <a:srgbClr val="FFFF00"/>
                </a:solidFill>
                <a:latin typeface="AR丸ゴシック体E" panose="020F0909000000000000" pitchFamily="49" charset="-128"/>
                <a:ea typeface="AR丸ゴシック体E" panose="020F0909000000000000" pitchFamily="49" charset="-128"/>
              </a:rPr>
              <a:t>月には、</a:t>
            </a:r>
            <a:endParaRPr kumimoji="1" lang="en-US" altLang="ja-JP" sz="2800" dirty="0">
              <a:solidFill>
                <a:srgbClr val="FFFF00"/>
              </a:solidFill>
              <a:latin typeface="AR丸ゴシック体E" panose="020F0909000000000000" pitchFamily="49" charset="-128"/>
              <a:ea typeface="AR丸ゴシック体E" panose="020F0909000000000000" pitchFamily="49" charset="-128"/>
            </a:endParaRPr>
          </a:p>
          <a:p>
            <a:endParaRPr kumimoji="1" lang="en-US" altLang="ja-JP" sz="2800" dirty="0">
              <a:solidFill>
                <a:srgbClr val="FFFF00"/>
              </a:solidFill>
              <a:latin typeface="AR丸ゴシック体E" panose="020F0909000000000000" pitchFamily="49" charset="-128"/>
              <a:ea typeface="AR丸ゴシック体E" panose="020F0909000000000000" pitchFamily="49" charset="-128"/>
            </a:endParaRPr>
          </a:p>
          <a:p>
            <a:r>
              <a:rPr kumimoji="1" lang="ja-JP" altLang="en-US" sz="2800" dirty="0">
                <a:solidFill>
                  <a:srgbClr val="FFFF00"/>
                </a:solidFill>
                <a:latin typeface="AR丸ゴシック体E" panose="020F0909000000000000" pitchFamily="49" charset="-128"/>
                <a:ea typeface="AR丸ゴシック体E" panose="020F0909000000000000" pitchFamily="49" charset="-128"/>
              </a:rPr>
              <a:t>別の答えが返ってきていた。</a:t>
            </a:r>
          </a:p>
        </p:txBody>
      </p:sp>
    </p:spTree>
    <p:extLst>
      <p:ext uri="{BB962C8B-B14F-4D97-AF65-F5344CB8AC3E}">
        <p14:creationId xmlns:p14="http://schemas.microsoft.com/office/powerpoint/2010/main" val="491196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Picture 207" descr="https://upload.wikimedia.org/wikipedia/commons/thumb/b/b0/Kurodenwa.JPG/200px-Kurodenwa.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67377">
            <a:off x="801701" y="1095486"/>
            <a:ext cx="2463539" cy="163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00" name="テキスト ボックス 235699"/>
          <p:cNvSpPr txBox="1">
            <a:spLocks noChangeArrowheads="1"/>
          </p:cNvSpPr>
          <p:nvPr/>
        </p:nvSpPr>
        <p:spPr bwMode="auto">
          <a:xfrm>
            <a:off x="236815" y="3838442"/>
            <a:ext cx="8802410" cy="371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2954" b="1" dirty="0">
                <a:latin typeface="HG創英角ﾎﾟｯﾌﾟ体" panose="040B0A09000000000000" pitchFamily="49" charset="-128"/>
                <a:ea typeface="HG創英角ﾎﾟｯﾌﾟ体" panose="040B0A09000000000000" pitchFamily="49" charset="-128"/>
              </a:rPr>
              <a:t>スマフォの便利な点を</a:t>
            </a:r>
            <a:r>
              <a:rPr lang="en-US" altLang="ja-JP" sz="2954" b="1" dirty="0">
                <a:latin typeface="HG創英角ﾎﾟｯﾌﾟ体" panose="040B0A09000000000000" pitchFamily="49" charset="-128"/>
                <a:ea typeface="HG創英角ﾎﾟｯﾌﾟ体" panose="040B0A09000000000000" pitchFamily="49" charset="-128"/>
              </a:rPr>
              <a:t>5</a:t>
            </a:r>
            <a:r>
              <a:rPr lang="ja-JP" altLang="en-US" sz="2954" b="1" dirty="0">
                <a:latin typeface="HG創英角ﾎﾟｯﾌﾟ体" panose="040B0A09000000000000" pitchFamily="49" charset="-128"/>
                <a:ea typeface="HG創英角ﾎﾟｯﾌﾟ体" panose="040B0A09000000000000" pitchFamily="49" charset="-128"/>
              </a:rPr>
              <a:t>つ挙げてください。</a:t>
            </a:r>
            <a:endParaRPr lang="en-US" altLang="ja-JP" sz="2954" b="1" dirty="0">
              <a:latin typeface="HG創英角ﾎﾟｯﾌﾟ体" panose="040B0A09000000000000" pitchFamily="49" charset="-128"/>
              <a:ea typeface="HG創英角ﾎﾟｯﾌﾟ体" panose="040B0A09000000000000" pitchFamily="49" charset="-128"/>
            </a:endParaRPr>
          </a:p>
          <a:p>
            <a:pPr>
              <a:spcBef>
                <a:spcPct val="0"/>
              </a:spcBef>
              <a:buClrTx/>
              <a:buSzTx/>
              <a:buFontTx/>
              <a:buNone/>
            </a:pPr>
            <a:r>
              <a:rPr lang="ja-JP" altLang="en-US" sz="2954" b="1" dirty="0">
                <a:latin typeface="HG創英角ﾎﾟｯﾌﾟ体" panose="040B0A09000000000000" pitchFamily="49" charset="-128"/>
                <a:ea typeface="HG創英角ﾎﾟｯﾌﾟ体" panose="040B0A09000000000000" pitchFamily="49" charset="-128"/>
              </a:rPr>
              <a:t>ＳＮＳが使える。動画里帰り、スイカにもなる</a:t>
            </a:r>
            <a:endParaRPr lang="en-US" altLang="ja-JP" sz="2954" b="1" dirty="0">
              <a:latin typeface="HG創英角ﾎﾟｯﾌﾟ体" panose="040B0A09000000000000" pitchFamily="49" charset="-128"/>
              <a:ea typeface="HG創英角ﾎﾟｯﾌﾟ体" panose="040B0A09000000000000" pitchFamily="49" charset="-128"/>
            </a:endParaRPr>
          </a:p>
          <a:p>
            <a:pPr>
              <a:spcBef>
                <a:spcPct val="0"/>
              </a:spcBef>
              <a:buClrTx/>
              <a:buSzTx/>
              <a:buFontTx/>
              <a:buNone/>
            </a:pPr>
            <a:r>
              <a:rPr lang="ja-JP" altLang="en-US" sz="2954" b="1" dirty="0">
                <a:latin typeface="HG創英角ﾎﾟｯﾌﾟ体" panose="040B0A09000000000000" pitchFamily="49" charset="-128"/>
                <a:ea typeface="HG創英角ﾎﾟｯﾌﾟ体" panose="040B0A09000000000000" pitchFamily="49" charset="-128"/>
              </a:rPr>
              <a:t>情報が世界を瞬時に駆け巡り、世界を変える</a:t>
            </a:r>
            <a:endParaRPr lang="en-US" altLang="ja-JP" sz="2954" b="1" dirty="0">
              <a:latin typeface="HG創英角ﾎﾟｯﾌﾟ体" panose="040B0A09000000000000" pitchFamily="49" charset="-128"/>
              <a:ea typeface="HG創英角ﾎﾟｯﾌﾟ体" panose="040B0A09000000000000" pitchFamily="49" charset="-128"/>
            </a:endParaRPr>
          </a:p>
          <a:p>
            <a:pPr>
              <a:spcBef>
                <a:spcPct val="0"/>
              </a:spcBef>
              <a:buClrTx/>
              <a:buSzTx/>
              <a:buFont typeface="Wingdings" panose="05000000000000000000" pitchFamily="2" charset="2"/>
              <a:buNone/>
            </a:pPr>
            <a:r>
              <a:rPr lang="ja-JP" altLang="en-US" sz="2800" b="1" dirty="0">
                <a:latin typeface="AR丸ゴシック体E" panose="020F0909000000000000" pitchFamily="49" charset="-128"/>
                <a:ea typeface="AR丸ゴシック体E" panose="020F0909000000000000" pitchFamily="49" charset="-128"/>
              </a:rPr>
              <a:t>・</a:t>
            </a:r>
            <a:r>
              <a:rPr lang="ja-JP" altLang="en-US" sz="2800" b="1" u="sng" dirty="0">
                <a:solidFill>
                  <a:srgbClr val="FF0000"/>
                </a:solidFill>
                <a:latin typeface="AR丸ゴシック体E" panose="020F0909000000000000" pitchFamily="49" charset="-128"/>
                <a:ea typeface="AR丸ゴシック体E" panose="020F0909000000000000" pitchFamily="49" charset="-128"/>
              </a:rPr>
              <a:t>どんな知識も瞬時に取り出せる</a:t>
            </a:r>
            <a:r>
              <a:rPr lang="ja-JP" altLang="en-US" sz="2800" b="1" dirty="0">
                <a:latin typeface="AR丸ゴシック体E" panose="020F0909000000000000" pitchFamily="49" charset="-128"/>
                <a:ea typeface="AR丸ゴシック体E" panose="020F0909000000000000" pitchFamily="49" charset="-128"/>
              </a:rPr>
              <a:t>魔法の機械ですね。</a:t>
            </a:r>
            <a:endParaRPr lang="en-US" altLang="ja-JP" sz="2800" b="1" dirty="0">
              <a:latin typeface="AR丸ゴシック体E" panose="020F0909000000000000" pitchFamily="49" charset="-128"/>
              <a:ea typeface="AR丸ゴシック体E" panose="020F0909000000000000" pitchFamily="49" charset="-128"/>
            </a:endParaRPr>
          </a:p>
          <a:p>
            <a:pPr>
              <a:spcBef>
                <a:spcPct val="0"/>
              </a:spcBef>
              <a:buClrTx/>
              <a:buSzTx/>
              <a:buFontTx/>
              <a:buNone/>
            </a:pPr>
            <a:r>
              <a:rPr lang="ja-JP" altLang="en-US" sz="2800" b="1" dirty="0">
                <a:latin typeface="AR丸ゴシック体E" panose="020F0909000000000000" pitchFamily="49" charset="-128"/>
                <a:ea typeface="AR丸ゴシック体E" panose="020F0909000000000000" pitchFamily="49" charset="-128"/>
              </a:rPr>
              <a:t>・</a:t>
            </a:r>
            <a:r>
              <a:rPr lang="ja-JP" altLang="en-US" sz="2800" b="1" u="sng" dirty="0">
                <a:solidFill>
                  <a:srgbClr val="FF0000"/>
                </a:solidFill>
                <a:latin typeface="AR丸ゴシック体E" panose="020F0909000000000000" pitchFamily="49" charset="-128"/>
                <a:ea typeface="AR丸ゴシック体E" panose="020F0909000000000000" pitchFamily="49" charset="-128"/>
              </a:rPr>
              <a:t>世界の５０億人の知脳がつながり</a:t>
            </a:r>
            <a:r>
              <a:rPr lang="ja-JP" altLang="en-US" sz="2800" b="1" dirty="0">
                <a:latin typeface="AR丸ゴシック体E" panose="020F0909000000000000" pitchFamily="49" charset="-128"/>
                <a:ea typeface="AR丸ゴシック体E" panose="020F0909000000000000" pitchFamily="49" charset="-128"/>
              </a:rPr>
              <a:t>、情報の共有が</a:t>
            </a:r>
            <a:endParaRPr lang="en-US" altLang="ja-JP" sz="2800" b="1" dirty="0">
              <a:latin typeface="AR丸ゴシック体E" panose="020F0909000000000000" pitchFamily="49" charset="-128"/>
              <a:ea typeface="AR丸ゴシック体E" panose="020F0909000000000000" pitchFamily="49" charset="-128"/>
            </a:endParaRPr>
          </a:p>
          <a:p>
            <a:pPr>
              <a:spcBef>
                <a:spcPct val="0"/>
              </a:spcBef>
              <a:buClrTx/>
              <a:buSzTx/>
              <a:buFontTx/>
              <a:buNone/>
            </a:pPr>
            <a:r>
              <a:rPr lang="ja-JP" altLang="en-US" sz="2800" b="1" dirty="0">
                <a:latin typeface="AR丸ゴシック体E" panose="020F0909000000000000" pitchFamily="49" charset="-128"/>
                <a:ea typeface="AR丸ゴシック体E" panose="020F0909000000000000" pitchFamily="49" charset="-128"/>
              </a:rPr>
              <a:t>　広がる。</a:t>
            </a:r>
            <a:endParaRPr lang="en-US" altLang="ja-JP" sz="2215" b="1" dirty="0">
              <a:latin typeface="HG創英角ﾎﾟｯﾌﾟ体" panose="040B0A09000000000000" pitchFamily="49" charset="-128"/>
              <a:ea typeface="HG創英角ﾎﾟｯﾌﾟ体" panose="040B0A09000000000000" pitchFamily="49" charset="-128"/>
            </a:endParaRPr>
          </a:p>
          <a:p>
            <a:pPr>
              <a:spcBef>
                <a:spcPct val="0"/>
              </a:spcBef>
              <a:buClrTx/>
              <a:buSzTx/>
              <a:buFontTx/>
              <a:buNone/>
            </a:pPr>
            <a:r>
              <a:rPr lang="ja-JP" altLang="en-US" sz="1846" b="1" dirty="0">
                <a:latin typeface="HG創英角ﾎﾟｯﾌﾟ体" panose="040B0A09000000000000" pitchFamily="49" charset="-128"/>
                <a:ea typeface="HG創英角ﾎﾟｯﾌﾟ体" panose="040B0A09000000000000" pitchFamily="49" charset="-128"/>
              </a:rPr>
              <a:t>　　　　　</a:t>
            </a:r>
            <a:endParaRPr lang="en-US" altLang="ja-JP" sz="1662" b="1" dirty="0">
              <a:latin typeface="HG創英角ﾎﾟｯﾌﾟ体" panose="040B0A09000000000000" pitchFamily="49" charset="-128"/>
              <a:ea typeface="HG創英角ﾎﾟｯﾌﾟ体" panose="040B0A09000000000000" pitchFamily="49" charset="-128"/>
            </a:endParaRPr>
          </a:p>
          <a:p>
            <a:pPr>
              <a:spcBef>
                <a:spcPct val="0"/>
              </a:spcBef>
              <a:buClrTx/>
              <a:buSzTx/>
              <a:buFontTx/>
              <a:buNone/>
            </a:pPr>
            <a:r>
              <a:rPr lang="ja-JP" altLang="en-US" sz="2215" b="1" dirty="0">
                <a:latin typeface="HG創英角ﾎﾟｯﾌﾟ体" panose="040B0A09000000000000" pitchFamily="49" charset="-128"/>
                <a:ea typeface="HG創英角ﾎﾟｯﾌﾟ体" panose="040B0A09000000000000" pitchFamily="49" charset="-128"/>
              </a:rPr>
              <a:t>　　</a:t>
            </a:r>
            <a:endParaRPr lang="en-US" altLang="ja-JP" sz="2215" b="1" dirty="0">
              <a:latin typeface="HG創英角ﾎﾟｯﾌﾟ体" panose="040B0A09000000000000" pitchFamily="49" charset="-128"/>
              <a:ea typeface="HG創英角ﾎﾟｯﾌﾟ体" panose="040B0A09000000000000" pitchFamily="49" charset="-128"/>
            </a:endParaRPr>
          </a:p>
          <a:p>
            <a:pPr>
              <a:spcBef>
                <a:spcPct val="0"/>
              </a:spcBef>
              <a:buClrTx/>
              <a:buSzTx/>
              <a:buFontTx/>
              <a:buNone/>
            </a:pPr>
            <a:r>
              <a:rPr lang="ja-JP" altLang="en-US" sz="2215" b="1" dirty="0">
                <a:latin typeface="HG創英角ﾎﾟｯﾌﾟ体" panose="040B0A09000000000000" pitchFamily="49" charset="-128"/>
                <a:ea typeface="HG創英角ﾎﾟｯﾌﾟ体" panose="040B0A09000000000000" pitchFamily="49" charset="-128"/>
              </a:rPr>
              <a:t>　　</a:t>
            </a:r>
          </a:p>
        </p:txBody>
      </p:sp>
      <p:pic>
        <p:nvPicPr>
          <p:cNvPr id="6146" name="Picture 2">
            <a:extLst>
              <a:ext uri="{FF2B5EF4-FFF2-40B4-BE49-F238E27FC236}">
                <a16:creationId xmlns:a16="http://schemas.microsoft.com/office/drawing/2014/main" id="{F00CE086-D165-4304-8BF1-689FAA951DC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50" t="3801" r="52639" b="5900"/>
          <a:stretch/>
        </p:blipFill>
        <p:spPr bwMode="auto">
          <a:xfrm rot="2489186">
            <a:off x="5593203" y="223580"/>
            <a:ext cx="1651442" cy="3507914"/>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834B8423-41C2-481F-A481-9911C3661A08}"/>
              </a:ext>
            </a:extLst>
          </p:cNvPr>
          <p:cNvSpPr txBox="1"/>
          <p:nvPr/>
        </p:nvSpPr>
        <p:spPr>
          <a:xfrm>
            <a:off x="3105150" y="225386"/>
            <a:ext cx="2646878" cy="584775"/>
          </a:xfrm>
          <a:prstGeom prst="rect">
            <a:avLst/>
          </a:prstGeom>
          <a:solidFill>
            <a:srgbClr val="FFFF00"/>
          </a:solidFill>
        </p:spPr>
        <p:txBody>
          <a:bodyPr wrap="none" rtlCol="0">
            <a:spAutoFit/>
          </a:bodyPr>
          <a:lstStyle/>
          <a:p>
            <a:r>
              <a:rPr kumimoji="1" lang="ja-JP" altLang="en-US" sz="3200" dirty="0">
                <a:latin typeface="AR丸ゴシック体E" panose="020F0909000000000000" pitchFamily="49" charset="-128"/>
                <a:ea typeface="AR丸ゴシック体E" panose="020F0909000000000000" pitchFamily="49" charset="-128"/>
              </a:rPr>
              <a:t>情報化の進展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5700">
                                            <p:txEl>
                                              <p:pRg st="1" end="1"/>
                                            </p:txEl>
                                          </p:spTgt>
                                        </p:tgtEl>
                                        <p:attrNameLst>
                                          <p:attrName>style.visibility</p:attrName>
                                        </p:attrNameLst>
                                      </p:cBhvr>
                                      <p:to>
                                        <p:strVal val="visible"/>
                                      </p:to>
                                    </p:set>
                                    <p:animEffect transition="in" filter="fade">
                                      <p:cBhvr>
                                        <p:cTn id="7" dur="1000"/>
                                        <p:tgtEl>
                                          <p:spTgt spid="235700">
                                            <p:txEl>
                                              <p:pRg st="1" end="1"/>
                                            </p:txEl>
                                          </p:spTgt>
                                        </p:tgtEl>
                                      </p:cBhvr>
                                    </p:animEffect>
                                    <p:anim calcmode="lin" valueType="num">
                                      <p:cBhvr>
                                        <p:cTn id="8" dur="1000" fill="hold"/>
                                        <p:tgtEl>
                                          <p:spTgt spid="23570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3570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5700">
                                            <p:txEl>
                                              <p:pRg st="2" end="2"/>
                                            </p:txEl>
                                          </p:spTgt>
                                        </p:tgtEl>
                                        <p:attrNameLst>
                                          <p:attrName>style.visibility</p:attrName>
                                        </p:attrNameLst>
                                      </p:cBhvr>
                                      <p:to>
                                        <p:strVal val="visible"/>
                                      </p:to>
                                    </p:set>
                                    <p:animEffect transition="in" filter="fade">
                                      <p:cBhvr>
                                        <p:cTn id="14" dur="1000"/>
                                        <p:tgtEl>
                                          <p:spTgt spid="235700">
                                            <p:txEl>
                                              <p:pRg st="2" end="2"/>
                                            </p:txEl>
                                          </p:spTgt>
                                        </p:tgtEl>
                                      </p:cBhvr>
                                    </p:animEffect>
                                    <p:anim calcmode="lin" valueType="num">
                                      <p:cBhvr>
                                        <p:cTn id="15" dur="1000" fill="hold"/>
                                        <p:tgtEl>
                                          <p:spTgt spid="23570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35700">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35700">
                                            <p:txEl>
                                              <p:pRg st="3" end="3"/>
                                            </p:txEl>
                                          </p:spTgt>
                                        </p:tgtEl>
                                        <p:attrNameLst>
                                          <p:attrName>style.visibility</p:attrName>
                                        </p:attrNameLst>
                                      </p:cBhvr>
                                      <p:to>
                                        <p:strVal val="visible"/>
                                      </p:to>
                                    </p:set>
                                    <p:animEffect transition="in" filter="fade">
                                      <p:cBhvr>
                                        <p:cTn id="19" dur="1000"/>
                                        <p:tgtEl>
                                          <p:spTgt spid="235700">
                                            <p:txEl>
                                              <p:pRg st="3" end="3"/>
                                            </p:txEl>
                                          </p:spTgt>
                                        </p:tgtEl>
                                      </p:cBhvr>
                                    </p:animEffect>
                                    <p:anim calcmode="lin" valueType="num">
                                      <p:cBhvr>
                                        <p:cTn id="20" dur="1000" fill="hold"/>
                                        <p:tgtEl>
                                          <p:spTgt spid="235700">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23570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35700">
                                            <p:txEl>
                                              <p:pRg st="4" end="4"/>
                                            </p:txEl>
                                          </p:spTgt>
                                        </p:tgtEl>
                                        <p:attrNameLst>
                                          <p:attrName>style.visibility</p:attrName>
                                        </p:attrNameLst>
                                      </p:cBhvr>
                                      <p:to>
                                        <p:strVal val="visible"/>
                                      </p:to>
                                    </p:set>
                                    <p:anim calcmode="lin" valueType="num">
                                      <p:cBhvr additive="base">
                                        <p:cTn id="26" dur="500" fill="hold"/>
                                        <p:tgtEl>
                                          <p:spTgt spid="235700">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35700">
                                            <p:txEl>
                                              <p:pRg st="4" end="4"/>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35700">
                                            <p:txEl>
                                              <p:pRg st="5" end="5"/>
                                            </p:txEl>
                                          </p:spTgt>
                                        </p:tgtEl>
                                        <p:attrNameLst>
                                          <p:attrName>style.visibility</p:attrName>
                                        </p:attrNameLst>
                                      </p:cBhvr>
                                      <p:to>
                                        <p:strVal val="visible"/>
                                      </p:to>
                                    </p:set>
                                    <p:anim calcmode="lin" valueType="num">
                                      <p:cBhvr additive="base">
                                        <p:cTn id="30" dur="500" fill="hold"/>
                                        <p:tgtEl>
                                          <p:spTgt spid="235700">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3570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図 5"/>
          <p:cNvPicPr>
            <a:picLocks noChangeAspect="1"/>
          </p:cNvPicPr>
          <p:nvPr/>
        </p:nvPicPr>
        <p:blipFill rotWithShape="1">
          <a:blip r:embed="rId2" cstate="print">
            <a:extLst>
              <a:ext uri="{28A0092B-C50C-407E-A947-70E740481C1C}">
                <a14:useLocalDpi xmlns:a14="http://schemas.microsoft.com/office/drawing/2010/main" val="0"/>
              </a:ext>
            </a:extLst>
          </a:blip>
          <a:srcRect t="9051"/>
          <a:stretch/>
        </p:blipFill>
        <p:spPr bwMode="auto">
          <a:xfrm>
            <a:off x="178045" y="601290"/>
            <a:ext cx="4647468" cy="601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6" descr="http://news.biglobe.ne.jp/domestic/0715/8109373927/20160714aa2nd-250x250_thum630.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0584" y="2165838"/>
            <a:ext cx="3995371" cy="3995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テキスト ボックス 6"/>
          <p:cNvSpPr txBox="1">
            <a:spLocks noChangeArrowheads="1"/>
          </p:cNvSpPr>
          <p:nvPr/>
        </p:nvSpPr>
        <p:spPr bwMode="auto">
          <a:xfrm>
            <a:off x="4942765" y="6161211"/>
            <a:ext cx="3817071" cy="31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108" dirty="0"/>
              <a:t>BIGLOBE</a:t>
            </a:r>
            <a:r>
              <a:rPr lang="ja-JP" altLang="en-US" sz="1108" dirty="0"/>
              <a:t>ニュースより　　</a:t>
            </a:r>
            <a:r>
              <a:rPr lang="ja-JP" altLang="en-US" sz="1477" dirty="0"/>
              <a:t>福島第一発電所航空写真</a:t>
            </a:r>
          </a:p>
        </p:txBody>
      </p:sp>
      <p:sp>
        <p:nvSpPr>
          <p:cNvPr id="37894" name="テキスト ボックス 7"/>
          <p:cNvSpPr txBox="1">
            <a:spLocks noChangeArrowheads="1"/>
          </p:cNvSpPr>
          <p:nvPr/>
        </p:nvSpPr>
        <p:spPr bwMode="auto">
          <a:xfrm>
            <a:off x="1182566" y="6352444"/>
            <a:ext cx="2696572" cy="2485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1015"/>
              <a:t>東京弁護士会サイト写真展ポスターより　　　　</a:t>
            </a:r>
          </a:p>
        </p:txBody>
      </p:sp>
      <p:sp>
        <p:nvSpPr>
          <p:cNvPr id="3" name="テキスト ボックス 2">
            <a:extLst>
              <a:ext uri="{FF2B5EF4-FFF2-40B4-BE49-F238E27FC236}">
                <a16:creationId xmlns:a16="http://schemas.microsoft.com/office/drawing/2014/main" id="{61A49B4C-8649-4A3A-A8ED-FCC68CFA529C}"/>
              </a:ext>
            </a:extLst>
          </p:cNvPr>
          <p:cNvSpPr txBox="1"/>
          <p:nvPr/>
        </p:nvSpPr>
        <p:spPr>
          <a:xfrm>
            <a:off x="5312065" y="841916"/>
            <a:ext cx="3967753" cy="546945"/>
          </a:xfrm>
          <a:prstGeom prst="rect">
            <a:avLst/>
          </a:prstGeom>
          <a:noFill/>
        </p:spPr>
        <p:txBody>
          <a:bodyPr wrap="none" rtlCol="0">
            <a:spAutoFit/>
          </a:bodyPr>
          <a:lstStyle/>
          <a:p>
            <a:r>
              <a:rPr kumimoji="1" lang="ja-JP" altLang="en-US" sz="2954" dirty="0"/>
              <a:t>もうすぐ１０年・・・</a:t>
            </a:r>
          </a:p>
        </p:txBody>
      </p:sp>
      <p:sp>
        <p:nvSpPr>
          <p:cNvPr id="2" name="テキスト ボックス 1">
            <a:extLst>
              <a:ext uri="{FF2B5EF4-FFF2-40B4-BE49-F238E27FC236}">
                <a16:creationId xmlns:a16="http://schemas.microsoft.com/office/drawing/2014/main" id="{AC705B8C-EB1B-46F9-B552-EB8B4C6A66F8}"/>
              </a:ext>
            </a:extLst>
          </p:cNvPr>
          <p:cNvSpPr txBox="1"/>
          <p:nvPr/>
        </p:nvSpPr>
        <p:spPr>
          <a:xfrm>
            <a:off x="2005670" y="27110"/>
            <a:ext cx="5929828" cy="584775"/>
          </a:xfrm>
          <a:prstGeom prst="rect">
            <a:avLst/>
          </a:prstGeom>
          <a:solidFill>
            <a:srgbClr val="FFFF00"/>
          </a:solidFill>
        </p:spPr>
        <p:txBody>
          <a:bodyPr wrap="none" rtlCol="0">
            <a:spAutoFit/>
          </a:bodyPr>
          <a:lstStyle/>
          <a:p>
            <a:r>
              <a:rPr kumimoji="1" lang="ja-JP" altLang="en-US" sz="3200" dirty="0">
                <a:latin typeface="AR丸ゴシック体E" panose="020F0909000000000000" pitchFamily="49" charset="-128"/>
                <a:ea typeface="AR丸ゴシック体E" panose="020F0909000000000000" pitchFamily="49" charset="-128"/>
              </a:rPr>
              <a:t>防災・エネルギー問題の深刻化</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ChangeArrowheads="1"/>
          </p:cNvSpPr>
          <p:nvPr/>
        </p:nvSpPr>
        <p:spPr bwMode="auto">
          <a:xfrm>
            <a:off x="317990" y="96317"/>
            <a:ext cx="8275027" cy="21593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ctr">
              <a:spcBef>
                <a:spcPct val="0"/>
              </a:spcBef>
              <a:buClrTx/>
              <a:buSzTx/>
              <a:buFontTx/>
              <a:buNone/>
            </a:pPr>
            <a:endParaRPr lang="en-US" altLang="ja-JP" sz="2585" dirty="0"/>
          </a:p>
          <a:p>
            <a:pPr fontAlgn="ctr">
              <a:spcBef>
                <a:spcPct val="0"/>
              </a:spcBef>
              <a:buClrTx/>
              <a:buSzTx/>
              <a:buFontTx/>
              <a:buNone/>
            </a:pPr>
            <a:r>
              <a:rPr lang="ja-JP" altLang="en-US" sz="2585" dirty="0"/>
              <a:t>　　巨大台風の発生　　</a:t>
            </a:r>
            <a:endParaRPr lang="en-US" altLang="ja-JP" sz="1846" dirty="0"/>
          </a:p>
          <a:p>
            <a:pPr fontAlgn="ctr">
              <a:spcBef>
                <a:spcPct val="0"/>
              </a:spcBef>
              <a:buClrTx/>
              <a:buSzTx/>
              <a:buFontTx/>
              <a:buNone/>
            </a:pPr>
            <a:r>
              <a:rPr lang="ja-JP" altLang="en-US" sz="1846" dirty="0"/>
              <a:t>　　　（</a:t>
            </a:r>
            <a:r>
              <a:rPr lang="en-US" altLang="ja-JP" sz="1846" dirty="0"/>
              <a:t>NHK</a:t>
            </a:r>
            <a:r>
              <a:rPr lang="ja-JP" altLang="en-US" sz="1846" b="1" dirty="0">
                <a:ea typeface="AR P丸ゴシック体E" panose="020F0900000000000000"/>
              </a:rPr>
              <a:t>クローズアップ現代</a:t>
            </a:r>
            <a:r>
              <a:rPr lang="en-US" altLang="ja-JP" sz="1846" b="1" dirty="0">
                <a:ea typeface="AR P丸ゴシック体E" panose="020F0900000000000000"/>
              </a:rPr>
              <a:t>2013</a:t>
            </a:r>
            <a:r>
              <a:rPr lang="ja-JP" altLang="en-US" sz="1846" b="1" dirty="0">
                <a:ea typeface="AR P丸ゴシック体E" panose="020F0900000000000000"/>
              </a:rPr>
              <a:t>年</a:t>
            </a:r>
            <a:r>
              <a:rPr lang="en-US" altLang="ja-JP" sz="1846" b="1" dirty="0">
                <a:ea typeface="AR P丸ゴシック体E" panose="020F0900000000000000"/>
              </a:rPr>
              <a:t>11</a:t>
            </a:r>
            <a:r>
              <a:rPr lang="ja-JP" altLang="en-US" sz="1846" b="1" dirty="0">
                <a:ea typeface="AR P丸ゴシック体E" panose="020F0900000000000000"/>
              </a:rPr>
              <a:t>月</a:t>
            </a:r>
            <a:r>
              <a:rPr lang="en-US" altLang="ja-JP" sz="1846" b="1" dirty="0">
                <a:ea typeface="AR P丸ゴシック体E" panose="020F0900000000000000"/>
              </a:rPr>
              <a:t>18</a:t>
            </a:r>
            <a:r>
              <a:rPr lang="ja-JP" altLang="en-US" sz="1846" b="1" dirty="0">
                <a:ea typeface="AR P丸ゴシック体E" panose="020F0900000000000000"/>
              </a:rPr>
              <a:t>日フィリピン巨大台風の衝撃）</a:t>
            </a:r>
            <a:endParaRPr lang="en-US" altLang="ja-JP" sz="1846" b="1" dirty="0">
              <a:ea typeface="AR P丸ゴシック体E" panose="020F0900000000000000"/>
            </a:endParaRPr>
          </a:p>
          <a:p>
            <a:pPr fontAlgn="ctr">
              <a:spcBef>
                <a:spcPct val="0"/>
              </a:spcBef>
              <a:buClrTx/>
              <a:buSzTx/>
              <a:buFontTx/>
              <a:buNone/>
            </a:pPr>
            <a:endParaRPr lang="en-US" altLang="ja-JP" sz="1846" b="1" dirty="0">
              <a:ea typeface="AR P丸ゴシック体E" panose="020F0900000000000000"/>
            </a:endParaRPr>
          </a:p>
          <a:p>
            <a:pPr fontAlgn="ctr">
              <a:spcBef>
                <a:spcPct val="0"/>
              </a:spcBef>
              <a:buClrTx/>
              <a:buSzTx/>
              <a:buFontTx/>
              <a:buNone/>
            </a:pPr>
            <a:r>
              <a:rPr lang="ja-JP" altLang="en-US" sz="2585" dirty="0"/>
              <a:t>　　</a:t>
            </a:r>
            <a:r>
              <a:rPr lang="ja-JP" altLang="ja-JP" sz="2585" dirty="0"/>
              <a:t>中心気圧は９００ヘクトパスカルを下回り、</a:t>
            </a:r>
            <a:endParaRPr lang="en-US" altLang="ja-JP" sz="2585" dirty="0"/>
          </a:p>
          <a:p>
            <a:pPr fontAlgn="ctr">
              <a:spcBef>
                <a:spcPct val="0"/>
              </a:spcBef>
              <a:buClrTx/>
              <a:buSzTx/>
              <a:buFontTx/>
              <a:buNone/>
            </a:pPr>
            <a:r>
              <a:rPr lang="ja-JP" altLang="en-US" sz="2585" dirty="0"/>
              <a:t>　　</a:t>
            </a:r>
            <a:r>
              <a:rPr lang="ja-JP" altLang="ja-JP" sz="2585" dirty="0"/>
              <a:t>最大瞬間風速は１００メートルを超えます</a:t>
            </a:r>
            <a:r>
              <a:rPr lang="ja-JP" altLang="en-US" sz="2585" dirty="0"/>
              <a:t>。</a:t>
            </a:r>
            <a:endParaRPr lang="ja-JP" altLang="ja-JP" sz="1662" dirty="0"/>
          </a:p>
        </p:txBody>
      </p:sp>
      <p:sp>
        <p:nvSpPr>
          <p:cNvPr id="3" name="正方形/長方形 2"/>
          <p:cNvSpPr>
            <a:spLocks noChangeArrowheads="1"/>
          </p:cNvSpPr>
          <p:nvPr/>
        </p:nvSpPr>
        <p:spPr bwMode="auto">
          <a:xfrm>
            <a:off x="517396" y="2498435"/>
            <a:ext cx="2780498" cy="3160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2215" b="1" dirty="0"/>
              <a:t>去年の秋に来たのが、台風１５号であり、台風１９号でした。</a:t>
            </a:r>
            <a:endParaRPr lang="en-US" altLang="ja-JP" sz="2215" b="1" dirty="0"/>
          </a:p>
          <a:p>
            <a:pPr>
              <a:spcBef>
                <a:spcPct val="0"/>
              </a:spcBef>
              <a:buClrTx/>
              <a:buSzTx/>
              <a:buFontTx/>
              <a:buNone/>
            </a:pPr>
            <a:endParaRPr lang="en-US" altLang="ja-JP" sz="2215" b="1" dirty="0"/>
          </a:p>
          <a:p>
            <a:pPr>
              <a:spcBef>
                <a:spcPct val="0"/>
              </a:spcBef>
              <a:buClrTx/>
              <a:buSzTx/>
              <a:buFontTx/>
              <a:buNone/>
            </a:pPr>
            <a:endParaRPr lang="en-US" altLang="ja-JP" sz="2215" b="1" dirty="0"/>
          </a:p>
          <a:p>
            <a:pPr>
              <a:spcBef>
                <a:spcPct val="0"/>
              </a:spcBef>
              <a:buClrTx/>
              <a:buSzTx/>
              <a:buFontTx/>
              <a:buNone/>
            </a:pPr>
            <a:r>
              <a:rPr lang="ja-JP" altLang="ja-JP" sz="2215" b="1" dirty="0"/>
              <a:t>その勢力を保ったまま、台風は関東に直撃する</a:t>
            </a:r>
            <a:r>
              <a:rPr lang="ja-JP" altLang="en-US" sz="2215" b="1" dirty="0"/>
              <a:t>可能性</a:t>
            </a:r>
            <a:r>
              <a:rPr lang="ja-JP" altLang="ja-JP" sz="2215" b="1" dirty="0"/>
              <a:t>が</a:t>
            </a:r>
            <a:r>
              <a:rPr lang="ja-JP" altLang="en-US" sz="2215" b="1" dirty="0"/>
              <a:t>指摘されていました</a:t>
            </a:r>
            <a:r>
              <a:rPr lang="ja-JP" altLang="ja-JP" sz="2215" b="1" dirty="0"/>
              <a:t>。</a:t>
            </a:r>
            <a:endParaRPr lang="ja-JP" altLang="en-US" sz="1846" b="1" dirty="0">
              <a:solidFill>
                <a:srgbClr val="FF0000"/>
              </a:solidFill>
              <a:latin typeface="AR P丸ゴシック体E" panose="020F0900000000000000" pitchFamily="50" charset="-128"/>
              <a:ea typeface="AR P丸ゴシック体E" panose="020F0900000000000000" pitchFamily="50" charset="-128"/>
            </a:endParaRPr>
          </a:p>
        </p:txBody>
      </p:sp>
      <p:pic>
        <p:nvPicPr>
          <p:cNvPr id="5" name="図 4">
            <a:extLst>
              <a:ext uri="{FF2B5EF4-FFF2-40B4-BE49-F238E27FC236}">
                <a16:creationId xmlns:a16="http://schemas.microsoft.com/office/drawing/2014/main" id="{01E0E10D-806F-436C-9BFF-53A15029D9EE}"/>
              </a:ext>
            </a:extLst>
          </p:cNvPr>
          <p:cNvPicPr/>
          <p:nvPr/>
        </p:nvPicPr>
        <p:blipFill rotWithShape="1">
          <a:blip r:embed="rId2"/>
          <a:srcRect l="2727" t="17550" r="32458" b="12944"/>
          <a:stretch/>
        </p:blipFill>
        <p:spPr bwMode="auto">
          <a:xfrm>
            <a:off x="3375559" y="2299028"/>
            <a:ext cx="5768441" cy="3722260"/>
          </a:xfrm>
          <a:prstGeom prst="rect">
            <a:avLst/>
          </a:prstGeom>
          <a:ln>
            <a:noFill/>
          </a:ln>
          <a:extLst>
            <a:ext uri="{53640926-AAD7-44D8-BBD7-CCE9431645EC}">
              <a14:shadowObscured xmlns:a14="http://schemas.microsoft.com/office/drawing/2010/main"/>
            </a:ext>
          </a:extLst>
        </p:spPr>
      </p:pic>
      <p:sp>
        <p:nvSpPr>
          <p:cNvPr id="2" name="テキスト ボックス 1">
            <a:extLst>
              <a:ext uri="{FF2B5EF4-FFF2-40B4-BE49-F238E27FC236}">
                <a16:creationId xmlns:a16="http://schemas.microsoft.com/office/drawing/2014/main" id="{2C585EFA-F935-49E1-8BF2-4D4DC661387B}"/>
              </a:ext>
            </a:extLst>
          </p:cNvPr>
          <p:cNvSpPr txBox="1"/>
          <p:nvPr/>
        </p:nvSpPr>
        <p:spPr>
          <a:xfrm>
            <a:off x="3641435" y="6152875"/>
            <a:ext cx="3204723" cy="348109"/>
          </a:xfrm>
          <a:prstGeom prst="rect">
            <a:avLst/>
          </a:prstGeom>
          <a:noFill/>
        </p:spPr>
        <p:txBody>
          <a:bodyPr wrap="none" rtlCol="0">
            <a:spAutoFit/>
          </a:bodyPr>
          <a:lstStyle/>
          <a:p>
            <a:r>
              <a:rPr kumimoji="1" lang="ja-JP" altLang="en-US" sz="1662" b="1" dirty="0">
                <a:ea typeface="AR P丸ゴシック体E" panose="020F0900000000000000"/>
              </a:rPr>
              <a:t>これ宇宙から見た台風ですが・・・</a:t>
            </a:r>
          </a:p>
        </p:txBody>
      </p:sp>
      <p:sp>
        <p:nvSpPr>
          <p:cNvPr id="4" name="テキスト ボックス 3">
            <a:extLst>
              <a:ext uri="{FF2B5EF4-FFF2-40B4-BE49-F238E27FC236}">
                <a16:creationId xmlns:a16="http://schemas.microsoft.com/office/drawing/2014/main" id="{E04FA797-0BFB-41EF-BECE-C9BD5CC01E73}"/>
              </a:ext>
            </a:extLst>
          </p:cNvPr>
          <p:cNvSpPr txBox="1"/>
          <p:nvPr/>
        </p:nvSpPr>
        <p:spPr>
          <a:xfrm>
            <a:off x="3855648" y="96317"/>
            <a:ext cx="2646878" cy="584775"/>
          </a:xfrm>
          <a:prstGeom prst="rect">
            <a:avLst/>
          </a:prstGeom>
          <a:solidFill>
            <a:srgbClr val="FFFF00"/>
          </a:solidFill>
        </p:spPr>
        <p:txBody>
          <a:bodyPr wrap="none" rtlCol="0">
            <a:spAutoFit/>
          </a:bodyPr>
          <a:lstStyle/>
          <a:p>
            <a:r>
              <a:rPr kumimoji="1" lang="ja-JP" altLang="en-US" sz="3200" dirty="0">
                <a:latin typeface="AR丸ゴシック体E" panose="020F0909000000000000" pitchFamily="49" charset="-128"/>
                <a:ea typeface="AR丸ゴシック体E" panose="020F0909000000000000" pitchFamily="49" charset="-128"/>
              </a:rPr>
              <a:t>温暖化の影響</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タイトル 1"/>
          <p:cNvSpPr>
            <a:spLocks noGrp="1"/>
          </p:cNvSpPr>
          <p:nvPr>
            <p:ph type="title"/>
          </p:nvPr>
        </p:nvSpPr>
        <p:spPr>
          <a:xfrm>
            <a:off x="1905000" y="196654"/>
            <a:ext cx="7280031" cy="1223597"/>
          </a:xfrm>
        </p:spPr>
        <p:txBody>
          <a:bodyPr/>
          <a:lstStyle/>
          <a:p>
            <a:pPr eaLnBrk="1" hangingPunct="1"/>
            <a:r>
              <a:rPr lang="en-US" altLang="ja-JP" b="1" dirty="0"/>
              <a:t>21</a:t>
            </a:r>
            <a:r>
              <a:rPr lang="ja-JP" altLang="en-US" b="1" dirty="0"/>
              <a:t>世紀末に最大で</a:t>
            </a:r>
            <a:r>
              <a:rPr lang="en-US" altLang="ja-JP" b="1" dirty="0"/>
              <a:t>4.8</a:t>
            </a:r>
            <a:r>
              <a:rPr lang="ja-JP" altLang="en-US" b="1" dirty="0"/>
              <a:t>℃上昇</a:t>
            </a:r>
          </a:p>
        </p:txBody>
      </p:sp>
      <p:sp>
        <p:nvSpPr>
          <p:cNvPr id="2" name="スライド番号プレースホルダー 1"/>
          <p:cNvSpPr>
            <a:spLocks noGrp="1"/>
          </p:cNvSpPr>
          <p:nvPr>
            <p:ph type="sldNum" sz="quarter" idx="12"/>
          </p:nvPr>
        </p:nvSpPr>
        <p:spPr/>
        <p:txBody>
          <a:bodyPr/>
          <a:lstStyle/>
          <a:p>
            <a:pPr>
              <a:defRPr/>
            </a:pPr>
            <a:fld id="{0E03CE06-9CBA-43E5-B084-F67E14463F8E}" type="slidenum">
              <a:rPr lang="ja-JP" altLang="en-US" smtClean="0"/>
              <a:pPr>
                <a:defRPr/>
              </a:pPr>
              <a:t>15</a:t>
            </a:fld>
            <a:endParaRPr lang="ja-JP" altLang="en-US"/>
          </a:p>
        </p:txBody>
      </p:sp>
      <p:sp>
        <p:nvSpPr>
          <p:cNvPr id="66563" name="テキスト ボックス 25"/>
          <p:cNvSpPr txBox="1">
            <a:spLocks noChangeArrowheads="1"/>
          </p:cNvSpPr>
          <p:nvPr/>
        </p:nvSpPr>
        <p:spPr bwMode="auto">
          <a:xfrm>
            <a:off x="3093429" y="6188320"/>
            <a:ext cx="5665177" cy="23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9088" indent="-319088"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r" eaLnBrk="1" hangingPunct="1"/>
            <a:r>
              <a:rPr lang="ja-JP" altLang="en-US" sz="923">
                <a:latin typeface="ＭＳ Ｐゴシック" charset="-128"/>
              </a:rPr>
              <a:t>出典：</a:t>
            </a:r>
            <a:r>
              <a:rPr lang="en-US" altLang="ja-JP" sz="923">
                <a:latin typeface="ＭＳ Ｐゴシック" charset="-128"/>
              </a:rPr>
              <a:t>IPCC AR5 WG1 </a:t>
            </a:r>
            <a:r>
              <a:rPr lang="ja-JP" altLang="en-US" sz="923">
                <a:latin typeface="ＭＳ Ｐゴシック" charset="-128"/>
              </a:rPr>
              <a:t>政策決定者向け要約　図</a:t>
            </a:r>
            <a:r>
              <a:rPr lang="en-US" altLang="ja-JP" sz="923">
                <a:latin typeface="ＭＳ Ｐゴシック" charset="-128"/>
              </a:rPr>
              <a:t> SPM.7</a:t>
            </a:r>
            <a:endParaRPr lang="ja-JP" altLang="en-US" sz="923">
              <a:latin typeface="ＭＳ Ｐゴシック" charset="-128"/>
            </a:endParaRPr>
          </a:p>
        </p:txBody>
      </p:sp>
      <p:pic>
        <p:nvPicPr>
          <p:cNvPr id="66565"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358" y="1837594"/>
            <a:ext cx="8030308" cy="417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直線コネクタ 17"/>
          <p:cNvCxnSpPr/>
          <p:nvPr/>
        </p:nvCxnSpPr>
        <p:spPr>
          <a:xfrm flipH="1" flipV="1">
            <a:off x="6841883" y="4303836"/>
            <a:ext cx="2931" cy="788377"/>
          </a:xfrm>
          <a:prstGeom prst="line">
            <a:avLst/>
          </a:prstGeom>
          <a:ln w="63500">
            <a:solidFill>
              <a:srgbClr val="00206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H="1" flipV="1">
            <a:off x="5971443" y="3028950"/>
            <a:ext cx="873369" cy="0"/>
          </a:xfrm>
          <a:prstGeom prst="line">
            <a:avLst/>
          </a:prstGeom>
          <a:ln w="635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754673" y="5581651"/>
            <a:ext cx="2620108" cy="16412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292" dirty="0">
                <a:solidFill>
                  <a:schemeClr val="tx1">
                    <a:lumMod val="75000"/>
                    <a:lumOff val="25000"/>
                  </a:schemeClr>
                </a:solidFill>
                <a:latin typeface="Meiryo UI" pitchFamily="50" charset="-128"/>
                <a:ea typeface="Meiryo UI" pitchFamily="50" charset="-128"/>
                <a:cs typeface="Meiryo UI" pitchFamily="50" charset="-128"/>
              </a:rPr>
              <a:t>再現値</a:t>
            </a:r>
          </a:p>
        </p:txBody>
      </p:sp>
      <p:sp>
        <p:nvSpPr>
          <p:cNvPr id="66569" name="テキスト ボックス 27"/>
          <p:cNvSpPr txBox="1">
            <a:spLocks noChangeArrowheads="1"/>
          </p:cNvSpPr>
          <p:nvPr/>
        </p:nvSpPr>
        <p:spPr bwMode="auto">
          <a:xfrm>
            <a:off x="378071" y="1156190"/>
            <a:ext cx="83336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a:r>
              <a:rPr lang="ja-JP" altLang="en-US" sz="2585" dirty="0">
                <a:latin typeface="HGP創英角ｺﾞｼｯｸUB" pitchFamily="50" charset="-128"/>
                <a:ea typeface="HGP創英角ｺﾞｼｯｸUB" pitchFamily="50" charset="-128"/>
              </a:rPr>
              <a:t>世界の平均気温の変化の予測</a:t>
            </a:r>
            <a:endParaRPr lang="en-US" altLang="ja-JP" sz="2585" dirty="0">
              <a:latin typeface="HGP創英角ｺﾞｼｯｸUB" pitchFamily="50" charset="-128"/>
              <a:ea typeface="HGP創英角ｺﾞｼｯｸUB" pitchFamily="50" charset="-128"/>
            </a:endParaRPr>
          </a:p>
          <a:p>
            <a:pPr algn="ctr"/>
            <a:r>
              <a:rPr lang="ja-JP" altLang="en-US" sz="2215" dirty="0">
                <a:latin typeface="HGP創英角ｺﾞｼｯｸUB" pitchFamily="50" charset="-128"/>
                <a:ea typeface="HGP創英角ｺﾞｼｯｸUB" pitchFamily="50" charset="-128"/>
              </a:rPr>
              <a:t>　</a:t>
            </a:r>
            <a:r>
              <a:rPr lang="ja-JP" altLang="en-US" sz="1754" dirty="0">
                <a:latin typeface="HGP創英角ｺﾞｼｯｸUB" pitchFamily="50" charset="-128"/>
                <a:ea typeface="HGP創英角ｺﾞｼｯｸUB" pitchFamily="50" charset="-128"/>
              </a:rPr>
              <a:t>（</a:t>
            </a:r>
            <a:r>
              <a:rPr lang="en-US" altLang="ja-JP" sz="1754" dirty="0">
                <a:latin typeface="HGP創英角ｺﾞｼｯｸUB" pitchFamily="50" charset="-128"/>
                <a:ea typeface="HGP創英角ｺﾞｼｯｸUB" pitchFamily="50" charset="-128"/>
              </a:rPr>
              <a:t>1986</a:t>
            </a:r>
            <a:r>
              <a:rPr lang="ja-JP" altLang="en-US" sz="1754" dirty="0">
                <a:latin typeface="HGP創英角ｺﾞｼｯｸUB" pitchFamily="50" charset="-128"/>
                <a:ea typeface="HGP創英角ｺﾞｼｯｸUB" pitchFamily="50" charset="-128"/>
              </a:rPr>
              <a:t>年～</a:t>
            </a:r>
            <a:r>
              <a:rPr lang="en-US" altLang="ja-JP" sz="1754" dirty="0">
                <a:latin typeface="HGP創英角ｺﾞｼｯｸUB" pitchFamily="50" charset="-128"/>
                <a:ea typeface="HGP創英角ｺﾞｼｯｸUB" pitchFamily="50" charset="-128"/>
              </a:rPr>
              <a:t>2005</a:t>
            </a:r>
            <a:r>
              <a:rPr lang="ja-JP" altLang="en-US" sz="1754" dirty="0">
                <a:latin typeface="HGP創英角ｺﾞｼｯｸUB" pitchFamily="50" charset="-128"/>
                <a:ea typeface="HGP創英角ｺﾞｼｯｸUB" pitchFamily="50" charset="-128"/>
              </a:rPr>
              <a:t>年を基準とした</a:t>
            </a:r>
            <a:r>
              <a:rPr lang="en-US" altLang="ja-JP" sz="1754" dirty="0">
                <a:latin typeface="HGP創英角ｺﾞｼｯｸUB" pitchFamily="50" charset="-128"/>
                <a:ea typeface="HGP創英角ｺﾞｼｯｸUB" pitchFamily="50" charset="-128"/>
              </a:rPr>
              <a:t>21</a:t>
            </a:r>
            <a:r>
              <a:rPr lang="ja-JP" altLang="en-US" sz="1754" dirty="0">
                <a:latin typeface="HGP創英角ｺﾞｼｯｸUB" pitchFamily="50" charset="-128"/>
                <a:ea typeface="HGP創英角ｺﾞｼｯｸUB" pitchFamily="50" charset="-128"/>
              </a:rPr>
              <a:t>世紀末の変化）</a:t>
            </a:r>
            <a:endParaRPr lang="ja-JP" altLang="en-US" sz="1754" dirty="0">
              <a:latin typeface="HGP創英角ｺﾞｼｯｸUB" pitchFamily="50" charset="-128"/>
              <a:ea typeface="HGP創英角ｺﾞｼｯｸUB" pitchFamily="50" charset="-128"/>
              <a:cs typeface="メイリオ" pitchFamily="50" charset="-128"/>
            </a:endParaRPr>
          </a:p>
        </p:txBody>
      </p:sp>
      <p:sp>
        <p:nvSpPr>
          <p:cNvPr id="34" name="正方形/長方形 33"/>
          <p:cNvSpPr/>
          <p:nvPr/>
        </p:nvSpPr>
        <p:spPr>
          <a:xfrm>
            <a:off x="3374783" y="5587512"/>
            <a:ext cx="4522177" cy="15826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292" dirty="0">
                <a:solidFill>
                  <a:srgbClr val="FF6E25"/>
                </a:solidFill>
                <a:latin typeface="Meiryo UI" pitchFamily="50" charset="-128"/>
                <a:ea typeface="Meiryo UI" pitchFamily="50" charset="-128"/>
                <a:cs typeface="Meiryo UI" pitchFamily="50" charset="-128"/>
              </a:rPr>
              <a:t>予測値</a:t>
            </a:r>
          </a:p>
        </p:txBody>
      </p:sp>
      <p:sp>
        <p:nvSpPr>
          <p:cNvPr id="49" name="正方形/長方形 48"/>
          <p:cNvSpPr/>
          <p:nvPr/>
        </p:nvSpPr>
        <p:spPr>
          <a:xfrm>
            <a:off x="6222024" y="4648200"/>
            <a:ext cx="373674" cy="212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754" dirty="0">
              <a:solidFill>
                <a:srgbClr val="002060"/>
              </a:solidFill>
              <a:latin typeface="HGP創英角ｺﾞｼｯｸUB" panose="020B0900000000000000" pitchFamily="50" charset="-128"/>
            </a:endParaRPr>
          </a:p>
        </p:txBody>
      </p:sp>
      <p:sp>
        <p:nvSpPr>
          <p:cNvPr id="50" name="正方形/長方形 49"/>
          <p:cNvSpPr/>
          <p:nvPr/>
        </p:nvSpPr>
        <p:spPr>
          <a:xfrm>
            <a:off x="5169877" y="3270740"/>
            <a:ext cx="375138" cy="15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754" dirty="0">
              <a:solidFill>
                <a:srgbClr val="002060"/>
              </a:solidFill>
              <a:latin typeface="HGP創英角ｺﾞｼｯｸUB" panose="020B0900000000000000" pitchFamily="50" charset="-128"/>
            </a:endParaRPr>
          </a:p>
        </p:txBody>
      </p:sp>
      <p:sp>
        <p:nvSpPr>
          <p:cNvPr id="66573" name="テキスト ボックス 34"/>
          <p:cNvSpPr txBox="1">
            <a:spLocks noChangeArrowheads="1"/>
          </p:cNvSpPr>
          <p:nvPr/>
        </p:nvSpPr>
        <p:spPr bwMode="auto">
          <a:xfrm>
            <a:off x="7996604" y="1582617"/>
            <a:ext cx="481222"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r>
              <a:rPr lang="en-US" altLang="ja-JP" sz="1108" b="1">
                <a:latin typeface="HGP創英角ｺﾞｼｯｸUB" pitchFamily="50" charset="-128"/>
                <a:ea typeface="HGP創英角ｺﾞｼｯｸUB" pitchFamily="50" charset="-128"/>
              </a:rPr>
              <a:t>(</a:t>
            </a:r>
            <a:r>
              <a:rPr lang="ja-JP" altLang="en-US" sz="1108" b="1">
                <a:latin typeface="HGP創英角ｺﾞｼｯｸUB" pitchFamily="50" charset="-128"/>
                <a:ea typeface="HGP創英角ｺﾞｼｯｸUB" pitchFamily="50" charset="-128"/>
              </a:rPr>
              <a:t>℃</a:t>
            </a:r>
            <a:r>
              <a:rPr lang="en-US" altLang="ja-JP" sz="1108" b="1">
                <a:latin typeface="HGP創英角ｺﾞｼｯｸUB" pitchFamily="50" charset="-128"/>
                <a:ea typeface="HGP創英角ｺﾞｼｯｸUB" pitchFamily="50" charset="-128"/>
              </a:rPr>
              <a:t>)</a:t>
            </a:r>
            <a:endParaRPr lang="ja-JP" altLang="en-US" sz="1108" b="1">
              <a:latin typeface="HGP創英角ｺﾞｼｯｸUB" pitchFamily="50" charset="-128"/>
              <a:ea typeface="HGP創英角ｺﾞｼｯｸUB" pitchFamily="50" charset="-128"/>
            </a:endParaRPr>
          </a:p>
        </p:txBody>
      </p:sp>
      <p:sp>
        <p:nvSpPr>
          <p:cNvPr id="30" name="正方形/長方形 29"/>
          <p:cNvSpPr/>
          <p:nvPr/>
        </p:nvSpPr>
        <p:spPr>
          <a:xfrm>
            <a:off x="1947497" y="4273063"/>
            <a:ext cx="375138" cy="278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754" dirty="0">
              <a:solidFill>
                <a:srgbClr val="002060"/>
              </a:solidFill>
              <a:latin typeface="HGP創英角ｺﾞｼｯｸUB" panose="020B0900000000000000" pitchFamily="50" charset="-128"/>
            </a:endParaRPr>
          </a:p>
        </p:txBody>
      </p:sp>
      <p:sp>
        <p:nvSpPr>
          <p:cNvPr id="14" name="正方形/長方形 13"/>
          <p:cNvSpPr/>
          <p:nvPr/>
        </p:nvSpPr>
        <p:spPr>
          <a:xfrm>
            <a:off x="3392366" y="2198078"/>
            <a:ext cx="2596662" cy="1075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ja-JP" altLang="en-US" sz="1846" b="1" dirty="0">
                <a:solidFill>
                  <a:srgbClr val="FF0000"/>
                </a:solidFill>
                <a:latin typeface="Meiryo UI" pitchFamily="50" charset="-128"/>
                <a:ea typeface="Meiryo UI" pitchFamily="50" charset="-128"/>
                <a:cs typeface="Meiryo UI" pitchFamily="50" charset="-128"/>
              </a:rPr>
              <a:t>現状以上の温暖化対策を</a:t>
            </a:r>
            <a:endParaRPr lang="en-US" altLang="ja-JP" sz="1846" b="1" dirty="0">
              <a:solidFill>
                <a:srgbClr val="FF0000"/>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846" b="1" dirty="0">
                <a:solidFill>
                  <a:srgbClr val="FF0000"/>
                </a:solidFill>
                <a:latin typeface="Meiryo UI" pitchFamily="50" charset="-128"/>
                <a:ea typeface="Meiryo UI" pitchFamily="50" charset="-128"/>
                <a:cs typeface="Meiryo UI" pitchFamily="50" charset="-128"/>
              </a:rPr>
              <a:t>とらなかった場合、</a:t>
            </a:r>
            <a:endParaRPr lang="en-US" altLang="ja-JP" sz="1846" b="1" dirty="0">
              <a:solidFill>
                <a:srgbClr val="FF0000"/>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en-US" altLang="ja-JP" sz="2585" b="1" dirty="0">
                <a:solidFill>
                  <a:srgbClr val="FF0000"/>
                </a:solidFill>
                <a:latin typeface="Meiryo UI" pitchFamily="50" charset="-128"/>
                <a:ea typeface="Meiryo UI" pitchFamily="50" charset="-128"/>
                <a:cs typeface="Meiryo UI" pitchFamily="50" charset="-128"/>
              </a:rPr>
              <a:t>2.6</a:t>
            </a:r>
            <a:r>
              <a:rPr lang="ja-JP" altLang="en-US" sz="2585" b="1" dirty="0">
                <a:solidFill>
                  <a:srgbClr val="FF0000"/>
                </a:solidFill>
                <a:latin typeface="Meiryo UI" pitchFamily="50" charset="-128"/>
                <a:ea typeface="Meiryo UI" pitchFamily="50" charset="-128"/>
                <a:cs typeface="Meiryo UI" pitchFamily="50" charset="-128"/>
              </a:rPr>
              <a:t>～</a:t>
            </a:r>
            <a:r>
              <a:rPr lang="en-US" altLang="ja-JP" sz="2585" b="1" dirty="0">
                <a:solidFill>
                  <a:srgbClr val="FF0000"/>
                </a:solidFill>
                <a:latin typeface="Meiryo UI" pitchFamily="50" charset="-128"/>
                <a:ea typeface="Meiryo UI" pitchFamily="50" charset="-128"/>
                <a:cs typeface="Meiryo UI" pitchFamily="50" charset="-128"/>
              </a:rPr>
              <a:t>4.8</a:t>
            </a:r>
            <a:r>
              <a:rPr lang="ja-JP" altLang="en-US" sz="2585" b="1" dirty="0">
                <a:solidFill>
                  <a:srgbClr val="FF0000"/>
                </a:solidFill>
                <a:latin typeface="Meiryo UI" pitchFamily="50" charset="-128"/>
                <a:ea typeface="Meiryo UI" pitchFamily="50" charset="-128"/>
                <a:cs typeface="Meiryo UI" pitchFamily="50" charset="-128"/>
              </a:rPr>
              <a:t>℃上昇</a:t>
            </a:r>
          </a:p>
        </p:txBody>
      </p:sp>
      <p:sp>
        <p:nvSpPr>
          <p:cNvPr id="15" name="正方形/長方形 14"/>
          <p:cNvSpPr/>
          <p:nvPr/>
        </p:nvSpPr>
        <p:spPr>
          <a:xfrm>
            <a:off x="1405304" y="5092213"/>
            <a:ext cx="6112119" cy="317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846" b="1" dirty="0">
                <a:solidFill>
                  <a:srgbClr val="002060"/>
                </a:solidFill>
                <a:latin typeface="Meiryo UI" pitchFamily="50" charset="-128"/>
                <a:ea typeface="Meiryo UI" pitchFamily="50" charset="-128"/>
                <a:cs typeface="Meiryo UI" pitchFamily="50" charset="-128"/>
              </a:rPr>
              <a:t>厳しい温暖化対策をとった場合、</a:t>
            </a:r>
            <a:r>
              <a:rPr lang="en-US" altLang="ja-JP" sz="2585"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0.3</a:t>
            </a:r>
            <a:r>
              <a:rPr lang="ja-JP" altLang="en-US" sz="2585"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585"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2585"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上昇</a:t>
            </a:r>
          </a:p>
        </p:txBody>
      </p:sp>
      <p:sp>
        <p:nvSpPr>
          <p:cNvPr id="66577" name="テキスト ボックス 20"/>
          <p:cNvSpPr txBox="1">
            <a:spLocks noChangeArrowheads="1"/>
          </p:cNvSpPr>
          <p:nvPr/>
        </p:nvSpPr>
        <p:spPr bwMode="auto">
          <a:xfrm>
            <a:off x="7951178" y="5933344"/>
            <a:ext cx="905608" cy="36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1754" b="1">
                <a:latin typeface="メイリオ" pitchFamily="50" charset="-128"/>
                <a:ea typeface="メイリオ" pitchFamily="50" charset="-128"/>
                <a:cs typeface="メイリオ" pitchFamily="50" charset="-128"/>
              </a:rPr>
              <a:t>（年）</a:t>
            </a:r>
          </a:p>
        </p:txBody>
      </p:sp>
      <p:sp>
        <p:nvSpPr>
          <p:cNvPr id="20" name="正方形/長方形 19"/>
          <p:cNvSpPr/>
          <p:nvPr/>
        </p:nvSpPr>
        <p:spPr>
          <a:xfrm>
            <a:off x="644283" y="353158"/>
            <a:ext cx="1015021" cy="632224"/>
          </a:xfrm>
          <a:prstGeom prst="rect">
            <a:avLst/>
          </a:prstGeom>
          <a:solidFill>
            <a:schemeClr val="accent5">
              <a:lumMod val="50000"/>
            </a:schemeClr>
          </a:solidFill>
        </p:spPr>
        <p:style>
          <a:lnRef idx="0">
            <a:schemeClr val="accent6"/>
          </a:lnRef>
          <a:fillRef idx="3">
            <a:schemeClr val="accent6"/>
          </a:fillRef>
          <a:effectRef idx="3">
            <a:schemeClr val="accent6"/>
          </a:effectRef>
          <a:fontRef idx="minor">
            <a:schemeClr val="lt1"/>
          </a:fontRef>
        </p:style>
        <p:txBody>
          <a:bodyPr wrap="none">
            <a:spAutoFit/>
          </a:bodyPr>
          <a:lstStyle/>
          <a:p>
            <a:pPr algn="ctr">
              <a:defRPr/>
            </a:pPr>
            <a:r>
              <a:rPr lang="en-US" altLang="ja-JP" sz="1754" b="1" dirty="0">
                <a:solidFill>
                  <a:schemeClr val="bg1"/>
                </a:solidFill>
                <a:latin typeface="Meiryo UI" pitchFamily="50" charset="-128"/>
                <a:ea typeface="Meiryo UI" pitchFamily="50" charset="-128"/>
                <a:cs typeface="Meiryo UI" pitchFamily="50" charset="-128"/>
              </a:rPr>
              <a:t>IPCC</a:t>
            </a:r>
          </a:p>
          <a:p>
            <a:pPr algn="ctr">
              <a:defRPr/>
            </a:pPr>
            <a:r>
              <a:rPr lang="en-US" altLang="ja-JP" sz="1754" b="1" dirty="0">
                <a:solidFill>
                  <a:schemeClr val="bg1"/>
                </a:solidFill>
                <a:latin typeface="Meiryo UI" pitchFamily="50" charset="-128"/>
                <a:ea typeface="Meiryo UI" pitchFamily="50" charset="-128"/>
                <a:cs typeface="Meiryo UI" pitchFamily="50" charset="-128"/>
              </a:rPr>
              <a:t>AR5</a:t>
            </a:r>
            <a:r>
              <a:rPr lang="ja-JP" altLang="en-US" sz="1754" b="1" dirty="0">
                <a:solidFill>
                  <a:schemeClr val="bg1"/>
                </a:solidFill>
                <a:latin typeface="Meiryo UI" pitchFamily="50" charset="-128"/>
                <a:ea typeface="Meiryo UI" pitchFamily="50" charset="-128"/>
                <a:cs typeface="Meiryo UI" pitchFamily="50" charset="-128"/>
              </a:rPr>
              <a:t>より</a:t>
            </a:r>
          </a:p>
        </p:txBody>
      </p:sp>
      <p:cxnSp>
        <p:nvCxnSpPr>
          <p:cNvPr id="4" name="直線コネクタ 3"/>
          <p:cNvCxnSpPr/>
          <p:nvPr/>
        </p:nvCxnSpPr>
        <p:spPr>
          <a:xfrm flipH="1">
            <a:off x="4067944" y="1979737"/>
            <a:ext cx="23126" cy="3601915"/>
          </a:xfrm>
          <a:prstGeom prst="line">
            <a:avLst/>
          </a:prstGeom>
          <a:ln w="254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5579050A-EAF2-457B-8AD0-EB65C2D0E87C}"/>
              </a:ext>
            </a:extLst>
          </p:cNvPr>
          <p:cNvSpPr txBox="1"/>
          <p:nvPr/>
        </p:nvSpPr>
        <p:spPr>
          <a:xfrm>
            <a:off x="115691" y="6400014"/>
            <a:ext cx="3185487" cy="369332"/>
          </a:xfrm>
          <a:prstGeom prst="rect">
            <a:avLst/>
          </a:prstGeom>
          <a:solidFill>
            <a:srgbClr val="CCCCFF"/>
          </a:solidFill>
        </p:spPr>
        <p:txBody>
          <a:bodyPr wrap="none" rtlCol="0">
            <a:spAutoFit/>
          </a:bodyPr>
          <a:lstStyle/>
          <a:p>
            <a:r>
              <a:rPr kumimoji="1" lang="ja-JP" altLang="en-US" dirty="0">
                <a:latin typeface="AR丸ゴシック体E" panose="020F0909000000000000" pitchFamily="49" charset="-128"/>
                <a:ea typeface="AR丸ゴシック体E" panose="020F0909000000000000" pitchFamily="49" charset="-128"/>
              </a:rPr>
              <a:t>今の世界はどちらに向かって</a:t>
            </a:r>
          </a:p>
        </p:txBody>
      </p:sp>
      <p:sp>
        <p:nvSpPr>
          <p:cNvPr id="23" name="テキスト ボックス 22">
            <a:extLst>
              <a:ext uri="{FF2B5EF4-FFF2-40B4-BE49-F238E27FC236}">
                <a16:creationId xmlns:a16="http://schemas.microsoft.com/office/drawing/2014/main" id="{B9A3B8F5-3C96-4573-9AA9-CEE19D03213F}"/>
              </a:ext>
            </a:extLst>
          </p:cNvPr>
          <p:cNvSpPr txBox="1"/>
          <p:nvPr/>
        </p:nvSpPr>
        <p:spPr>
          <a:xfrm>
            <a:off x="3282385" y="6410275"/>
            <a:ext cx="2932309" cy="369332"/>
          </a:xfrm>
          <a:prstGeom prst="rect">
            <a:avLst/>
          </a:prstGeom>
          <a:solidFill>
            <a:srgbClr val="FF9999"/>
          </a:solidFill>
        </p:spPr>
        <p:txBody>
          <a:bodyPr wrap="square" rtlCol="0">
            <a:spAutoFit/>
          </a:bodyPr>
          <a:lstStyle/>
          <a:p>
            <a:r>
              <a:rPr kumimoji="1" lang="ja-JP" altLang="en-US" dirty="0">
                <a:latin typeface="AR丸ゴシック体E" panose="020F0909000000000000" pitchFamily="49" charset="-128"/>
                <a:ea typeface="AR丸ゴシック体E" panose="020F0909000000000000" pitchFamily="49" charset="-128"/>
              </a:rPr>
              <a:t>進んでいると思いますか。</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タイトル 1"/>
          <p:cNvSpPr>
            <a:spLocks noGrp="1"/>
          </p:cNvSpPr>
          <p:nvPr>
            <p:ph type="title"/>
          </p:nvPr>
        </p:nvSpPr>
        <p:spPr>
          <a:xfrm>
            <a:off x="457200" y="628650"/>
            <a:ext cx="7280031" cy="1223597"/>
          </a:xfrm>
        </p:spPr>
        <p:txBody>
          <a:bodyPr/>
          <a:lstStyle/>
          <a:p>
            <a:pPr eaLnBrk="1" hangingPunct="1"/>
            <a:r>
              <a:rPr lang="en-US" altLang="ja-JP" sz="2769" dirty="0">
                <a:latin typeface="AR丸ゴシック体E" panose="020F0909000000000000" pitchFamily="49" charset="-128"/>
                <a:ea typeface="AR丸ゴシック体E" panose="020F0909000000000000" pitchFamily="49" charset="-128"/>
              </a:rPr>
              <a:t>2100</a:t>
            </a:r>
            <a:r>
              <a:rPr lang="ja-JP" altLang="en-US" sz="2769" dirty="0">
                <a:latin typeface="AR丸ゴシック体E" panose="020F0909000000000000" pitchFamily="49" charset="-128"/>
                <a:ea typeface="AR丸ゴシック体E" panose="020F0909000000000000" pitchFamily="49" charset="-128"/>
              </a:rPr>
              <a:t>年までの気温変化の予測</a:t>
            </a:r>
          </a:p>
        </p:txBody>
      </p:sp>
      <p:sp>
        <p:nvSpPr>
          <p:cNvPr id="2" name="スライド番号プレースホルダー 1"/>
          <p:cNvSpPr>
            <a:spLocks noGrp="1"/>
          </p:cNvSpPr>
          <p:nvPr>
            <p:ph type="sldNum" sz="quarter" idx="12"/>
          </p:nvPr>
        </p:nvSpPr>
        <p:spPr/>
        <p:txBody>
          <a:bodyPr/>
          <a:lstStyle/>
          <a:p>
            <a:pPr>
              <a:defRPr/>
            </a:pPr>
            <a:fld id="{ECF3B278-1115-4EAF-9AFA-2C763E397AE6}" type="slidenum">
              <a:rPr lang="ja-JP" altLang="en-US" smtClean="0"/>
              <a:pPr>
                <a:defRPr/>
              </a:pPr>
              <a:t>16</a:t>
            </a:fld>
            <a:endParaRPr lang="ja-JP" altLang="en-US"/>
          </a:p>
        </p:txBody>
      </p:sp>
      <p:sp>
        <p:nvSpPr>
          <p:cNvPr id="65539" name="正方形/長方形 12"/>
          <p:cNvSpPr>
            <a:spLocks noChangeArrowheads="1"/>
          </p:cNvSpPr>
          <p:nvPr/>
        </p:nvSpPr>
        <p:spPr bwMode="auto">
          <a:xfrm>
            <a:off x="4759569" y="1607360"/>
            <a:ext cx="3985846" cy="774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2215" b="1">
                <a:latin typeface="Meiryo UI" pitchFamily="50" charset="-128"/>
                <a:ea typeface="Meiryo UI" pitchFamily="50" charset="-128"/>
                <a:cs typeface="Meiryo UI" pitchFamily="50" charset="-128"/>
              </a:rPr>
              <a:t>現状以上の温暖化対策を</a:t>
            </a:r>
            <a:endParaRPr lang="en-US" altLang="ja-JP" sz="2215" b="1">
              <a:latin typeface="Meiryo UI" pitchFamily="50" charset="-128"/>
              <a:ea typeface="Meiryo UI" pitchFamily="50" charset="-128"/>
              <a:cs typeface="Meiryo UI" pitchFamily="50" charset="-128"/>
            </a:endParaRPr>
          </a:p>
          <a:p>
            <a:pPr algn="ctr" eaLnBrk="1" hangingPunct="1"/>
            <a:r>
              <a:rPr lang="ja-JP" altLang="en-US" sz="2215" b="1">
                <a:latin typeface="Meiryo UI" pitchFamily="50" charset="-128"/>
                <a:ea typeface="Meiryo UI" pitchFamily="50" charset="-128"/>
                <a:cs typeface="Meiryo UI" pitchFamily="50" charset="-128"/>
              </a:rPr>
              <a:t>取らなかった場合</a:t>
            </a:r>
            <a:endParaRPr lang="en-US" altLang="ja-JP" sz="2215" b="1">
              <a:latin typeface="Meiryo UI" pitchFamily="50" charset="-128"/>
              <a:ea typeface="Meiryo UI" pitchFamily="50" charset="-128"/>
              <a:cs typeface="Meiryo UI" pitchFamily="50" charset="-128"/>
            </a:endParaRPr>
          </a:p>
        </p:txBody>
      </p:sp>
      <p:sp>
        <p:nvSpPr>
          <p:cNvPr id="65540" name="正方形/長方形 11"/>
          <p:cNvSpPr>
            <a:spLocks noChangeArrowheads="1"/>
          </p:cNvSpPr>
          <p:nvPr/>
        </p:nvSpPr>
        <p:spPr bwMode="auto">
          <a:xfrm>
            <a:off x="4664314" y="541068"/>
            <a:ext cx="3768980" cy="36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1754" dirty="0">
                <a:latin typeface="HGP創英角ｺﾞｼｯｸUB" pitchFamily="50" charset="-128"/>
                <a:ea typeface="HGP創英角ｺﾞｼｯｸUB" pitchFamily="50" charset="-128"/>
              </a:rPr>
              <a:t>*</a:t>
            </a:r>
            <a:r>
              <a:rPr lang="en-US" altLang="ja-JP" sz="1754" dirty="0">
                <a:latin typeface="HGP創英角ｺﾞｼｯｸUB" pitchFamily="50" charset="-128"/>
                <a:ea typeface="HGP創英角ｺﾞｼｯｸUB" pitchFamily="50" charset="-128"/>
              </a:rPr>
              <a:t>1986</a:t>
            </a:r>
            <a:r>
              <a:rPr lang="ja-JP" altLang="en-US" sz="1754" dirty="0">
                <a:latin typeface="HGP創英角ｺﾞｼｯｸUB" pitchFamily="50" charset="-128"/>
                <a:ea typeface="HGP創英角ｺﾞｼｯｸUB" pitchFamily="50" charset="-128"/>
              </a:rPr>
              <a:t>年～</a:t>
            </a:r>
            <a:r>
              <a:rPr lang="en-US" altLang="ja-JP" sz="1754" dirty="0">
                <a:latin typeface="HGP創英角ｺﾞｼｯｸUB" pitchFamily="50" charset="-128"/>
                <a:ea typeface="HGP創英角ｺﾞｼｯｸUB" pitchFamily="50" charset="-128"/>
              </a:rPr>
              <a:t>2005</a:t>
            </a:r>
            <a:r>
              <a:rPr lang="ja-JP" altLang="en-US" sz="1754" dirty="0">
                <a:latin typeface="HGP創英角ｺﾞｼｯｸUB" pitchFamily="50" charset="-128"/>
                <a:ea typeface="HGP創英角ｺﾞｼｯｸUB" pitchFamily="50" charset="-128"/>
              </a:rPr>
              <a:t>年を基準とした変化</a:t>
            </a:r>
            <a:endParaRPr lang="en-US" altLang="ja-JP" sz="1754" dirty="0">
              <a:latin typeface="HGP創英角ｺﾞｼｯｸUB" pitchFamily="50" charset="-128"/>
              <a:ea typeface="HGP創英角ｺﾞｼｯｸUB" pitchFamily="50" charset="-128"/>
            </a:endParaRPr>
          </a:p>
        </p:txBody>
      </p:sp>
      <p:pic>
        <p:nvPicPr>
          <p:cNvPr id="65541" name="図 3"/>
          <p:cNvPicPr>
            <a:picLocks noChangeAspect="1"/>
          </p:cNvPicPr>
          <p:nvPr/>
        </p:nvPicPr>
        <p:blipFill>
          <a:blip r:embed="rId3" cstate="print">
            <a:extLst>
              <a:ext uri="{28A0092B-C50C-407E-A947-70E740481C1C}">
                <a14:useLocalDpi xmlns:a14="http://schemas.microsoft.com/office/drawing/2010/main" val="0"/>
              </a:ext>
            </a:extLst>
          </a:blip>
          <a:srcRect l="7759" r="7759"/>
          <a:stretch>
            <a:fillRect/>
          </a:stretch>
        </p:blipFill>
        <p:spPr bwMode="auto">
          <a:xfrm>
            <a:off x="4599050" y="2593812"/>
            <a:ext cx="4315282" cy="287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テキスト ボックス 6"/>
          <p:cNvSpPr txBox="1">
            <a:spLocks noChangeArrowheads="1"/>
          </p:cNvSpPr>
          <p:nvPr/>
        </p:nvSpPr>
        <p:spPr bwMode="auto">
          <a:xfrm>
            <a:off x="4600195" y="5566191"/>
            <a:ext cx="2513135" cy="26282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1108" b="1" dirty="0">
                <a:solidFill>
                  <a:schemeClr val="bg1"/>
                </a:solidFill>
              </a:rPr>
              <a:t>地表から</a:t>
            </a:r>
            <a:r>
              <a:rPr lang="en-US" altLang="ja-JP" sz="1108" b="1" dirty="0">
                <a:solidFill>
                  <a:schemeClr val="bg1"/>
                </a:solidFill>
              </a:rPr>
              <a:t>2</a:t>
            </a:r>
            <a:r>
              <a:rPr lang="ja-JP" altLang="en-US" sz="1108" b="1" dirty="0">
                <a:solidFill>
                  <a:schemeClr val="bg1"/>
                </a:solidFill>
              </a:rPr>
              <a:t>メートルの高さの気温変化</a:t>
            </a:r>
          </a:p>
        </p:txBody>
      </p:sp>
      <p:pic>
        <p:nvPicPr>
          <p:cNvPr id="65544" name="図 4"/>
          <p:cNvPicPr>
            <a:picLocks noChangeAspect="1"/>
          </p:cNvPicPr>
          <p:nvPr/>
        </p:nvPicPr>
        <p:blipFill>
          <a:blip r:embed="rId4" cstate="print">
            <a:extLst>
              <a:ext uri="{28A0092B-C50C-407E-A947-70E740481C1C}">
                <a14:useLocalDpi xmlns:a14="http://schemas.microsoft.com/office/drawing/2010/main" val="0"/>
              </a:ext>
            </a:extLst>
          </a:blip>
          <a:srcRect l="7364" r="7364"/>
          <a:stretch>
            <a:fillRect/>
          </a:stretch>
        </p:blipFill>
        <p:spPr bwMode="auto">
          <a:xfrm>
            <a:off x="84711" y="2612373"/>
            <a:ext cx="4394970" cy="2899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5" name="テキスト ボックス 6"/>
          <p:cNvSpPr txBox="1">
            <a:spLocks noChangeArrowheads="1"/>
          </p:cNvSpPr>
          <p:nvPr/>
        </p:nvSpPr>
        <p:spPr bwMode="auto">
          <a:xfrm>
            <a:off x="84711" y="5546715"/>
            <a:ext cx="2513135" cy="26282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1108" b="1" dirty="0">
                <a:solidFill>
                  <a:schemeClr val="bg1"/>
                </a:solidFill>
              </a:rPr>
              <a:t>地表から</a:t>
            </a:r>
            <a:r>
              <a:rPr lang="en-US" altLang="ja-JP" sz="1108" b="1" dirty="0">
                <a:solidFill>
                  <a:schemeClr val="bg1"/>
                </a:solidFill>
              </a:rPr>
              <a:t>2</a:t>
            </a:r>
            <a:r>
              <a:rPr lang="ja-JP" altLang="en-US" sz="1108" b="1" dirty="0">
                <a:solidFill>
                  <a:schemeClr val="bg1"/>
                </a:solidFill>
              </a:rPr>
              <a:t>メートルの高さの気温変化</a:t>
            </a:r>
          </a:p>
        </p:txBody>
      </p:sp>
      <p:sp>
        <p:nvSpPr>
          <p:cNvPr id="65546" name="正方形/長方形 12"/>
          <p:cNvSpPr>
            <a:spLocks noChangeArrowheads="1"/>
          </p:cNvSpPr>
          <p:nvPr/>
        </p:nvSpPr>
        <p:spPr bwMode="auto">
          <a:xfrm>
            <a:off x="457200" y="1777791"/>
            <a:ext cx="3985846" cy="4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2215" b="1">
                <a:latin typeface="Meiryo UI" pitchFamily="50" charset="-128"/>
                <a:ea typeface="Meiryo UI" pitchFamily="50" charset="-128"/>
                <a:cs typeface="Meiryo UI" pitchFamily="50" charset="-128"/>
              </a:rPr>
              <a:t>厳しい温暖化対策を取った場合</a:t>
            </a:r>
            <a:endParaRPr lang="en-US" altLang="ja-JP" sz="2215" b="1">
              <a:latin typeface="Meiryo UI" pitchFamily="50" charset="-128"/>
              <a:ea typeface="Meiryo UI" pitchFamily="50" charset="-128"/>
              <a:cs typeface="Meiryo UI" pitchFamily="50" charset="-128"/>
            </a:endParaRPr>
          </a:p>
        </p:txBody>
      </p:sp>
      <p:sp>
        <p:nvSpPr>
          <p:cNvPr id="3" name="テキスト ボックス 2">
            <a:extLst>
              <a:ext uri="{FF2B5EF4-FFF2-40B4-BE49-F238E27FC236}">
                <a16:creationId xmlns:a16="http://schemas.microsoft.com/office/drawing/2014/main" id="{F6BA2AD2-877D-4EC3-B004-5B6E68D90BE9}"/>
              </a:ext>
            </a:extLst>
          </p:cNvPr>
          <p:cNvSpPr txBox="1"/>
          <p:nvPr/>
        </p:nvSpPr>
        <p:spPr>
          <a:xfrm>
            <a:off x="8199072" y="0"/>
            <a:ext cx="715260" cy="369332"/>
          </a:xfrm>
          <a:prstGeom prst="rect">
            <a:avLst/>
          </a:prstGeom>
          <a:noFill/>
        </p:spPr>
        <p:txBody>
          <a:bodyPr wrap="none" rtlCol="0">
            <a:spAutoFit/>
          </a:bodyPr>
          <a:lstStyle/>
          <a:p>
            <a:r>
              <a:rPr kumimoji="1" lang="en-US" altLang="ja-JP" dirty="0"/>
              <a:t>10:30</a:t>
            </a:r>
            <a:endParaRPr kumimoji="1" lang="ja-JP" altLang="en-US" dirty="0"/>
          </a:p>
        </p:txBody>
      </p:sp>
      <p:sp>
        <p:nvSpPr>
          <p:cNvPr id="12" name="テキスト ボックス 11">
            <a:extLst>
              <a:ext uri="{FF2B5EF4-FFF2-40B4-BE49-F238E27FC236}">
                <a16:creationId xmlns:a16="http://schemas.microsoft.com/office/drawing/2014/main" id="{0A3124E0-9832-483A-A4A7-FD849AFF4AEC}"/>
              </a:ext>
            </a:extLst>
          </p:cNvPr>
          <p:cNvSpPr txBox="1"/>
          <p:nvPr/>
        </p:nvSpPr>
        <p:spPr>
          <a:xfrm>
            <a:off x="1353941" y="6133314"/>
            <a:ext cx="3185487" cy="369332"/>
          </a:xfrm>
          <a:prstGeom prst="rect">
            <a:avLst/>
          </a:prstGeom>
          <a:solidFill>
            <a:srgbClr val="CCCCFF"/>
          </a:solidFill>
        </p:spPr>
        <p:txBody>
          <a:bodyPr wrap="none" rtlCol="0">
            <a:spAutoFit/>
          </a:bodyPr>
          <a:lstStyle/>
          <a:p>
            <a:r>
              <a:rPr kumimoji="1" lang="ja-JP" altLang="en-US" dirty="0">
                <a:latin typeface="AR丸ゴシック体E" panose="020F0909000000000000" pitchFamily="49" charset="-128"/>
                <a:ea typeface="AR丸ゴシック体E" panose="020F0909000000000000" pitchFamily="49" charset="-128"/>
              </a:rPr>
              <a:t>今の世界はどちらに向かって</a:t>
            </a:r>
          </a:p>
        </p:txBody>
      </p:sp>
      <p:sp>
        <p:nvSpPr>
          <p:cNvPr id="13" name="テキスト ボックス 12">
            <a:extLst>
              <a:ext uri="{FF2B5EF4-FFF2-40B4-BE49-F238E27FC236}">
                <a16:creationId xmlns:a16="http://schemas.microsoft.com/office/drawing/2014/main" id="{6AD86EB3-D14F-419B-841F-C323F5C7875F}"/>
              </a:ext>
            </a:extLst>
          </p:cNvPr>
          <p:cNvSpPr txBox="1"/>
          <p:nvPr/>
        </p:nvSpPr>
        <p:spPr>
          <a:xfrm>
            <a:off x="4520635" y="6134050"/>
            <a:ext cx="2932309" cy="369332"/>
          </a:xfrm>
          <a:prstGeom prst="rect">
            <a:avLst/>
          </a:prstGeom>
          <a:solidFill>
            <a:srgbClr val="FF9999"/>
          </a:solidFill>
        </p:spPr>
        <p:txBody>
          <a:bodyPr wrap="square" rtlCol="0">
            <a:spAutoFit/>
          </a:bodyPr>
          <a:lstStyle/>
          <a:p>
            <a:r>
              <a:rPr kumimoji="1" lang="ja-JP" altLang="en-US" dirty="0">
                <a:latin typeface="AR丸ゴシック体E" panose="020F0909000000000000" pitchFamily="49" charset="-128"/>
                <a:ea typeface="AR丸ゴシック体E" panose="020F0909000000000000" pitchFamily="49" charset="-128"/>
              </a:rPr>
              <a:t>進んでいると思いますか。</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544"/>
                                        </p:tgtEl>
                                        <p:attrNameLst>
                                          <p:attrName>style.visibility</p:attrName>
                                        </p:attrNameLst>
                                      </p:cBhvr>
                                      <p:to>
                                        <p:strVal val="visible"/>
                                      </p:to>
                                    </p:set>
                                    <p:anim calcmode="lin" valueType="num">
                                      <p:cBhvr additive="base">
                                        <p:cTn id="7" dur="500" fill="hold"/>
                                        <p:tgtEl>
                                          <p:spTgt spid="65544"/>
                                        </p:tgtEl>
                                        <p:attrNameLst>
                                          <p:attrName>ppt_x</p:attrName>
                                        </p:attrNameLst>
                                      </p:cBhvr>
                                      <p:tavLst>
                                        <p:tav tm="0">
                                          <p:val>
                                            <p:strVal val="#ppt_x"/>
                                          </p:val>
                                        </p:tav>
                                        <p:tav tm="100000">
                                          <p:val>
                                            <p:strVal val="#ppt_x"/>
                                          </p:val>
                                        </p:tav>
                                      </p:tavLst>
                                    </p:anim>
                                    <p:anim calcmode="lin" valueType="num">
                                      <p:cBhvr additive="base">
                                        <p:cTn id="8" dur="500" fill="hold"/>
                                        <p:tgtEl>
                                          <p:spTgt spid="6554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5545"/>
                                        </p:tgtEl>
                                        <p:attrNameLst>
                                          <p:attrName>style.visibility</p:attrName>
                                        </p:attrNameLst>
                                      </p:cBhvr>
                                      <p:to>
                                        <p:strVal val="visible"/>
                                      </p:to>
                                    </p:set>
                                    <p:anim calcmode="lin" valueType="num">
                                      <p:cBhvr additive="base">
                                        <p:cTn id="11" dur="500" fill="hold"/>
                                        <p:tgtEl>
                                          <p:spTgt spid="65545"/>
                                        </p:tgtEl>
                                        <p:attrNameLst>
                                          <p:attrName>ppt_x</p:attrName>
                                        </p:attrNameLst>
                                      </p:cBhvr>
                                      <p:tavLst>
                                        <p:tav tm="0">
                                          <p:val>
                                            <p:strVal val="#ppt_x"/>
                                          </p:val>
                                        </p:tav>
                                        <p:tav tm="100000">
                                          <p:val>
                                            <p:strVal val="#ppt_x"/>
                                          </p:val>
                                        </p:tav>
                                      </p:tavLst>
                                    </p:anim>
                                    <p:anim calcmode="lin" valueType="num">
                                      <p:cBhvr additive="base">
                                        <p:cTn id="12" dur="500" fill="hold"/>
                                        <p:tgtEl>
                                          <p:spTgt spid="6554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5546"/>
                                        </p:tgtEl>
                                        <p:attrNameLst>
                                          <p:attrName>style.visibility</p:attrName>
                                        </p:attrNameLst>
                                      </p:cBhvr>
                                      <p:to>
                                        <p:strVal val="visible"/>
                                      </p:to>
                                    </p:set>
                                    <p:anim calcmode="lin" valueType="num">
                                      <p:cBhvr additive="base">
                                        <p:cTn id="15" dur="500" fill="hold"/>
                                        <p:tgtEl>
                                          <p:spTgt spid="65546"/>
                                        </p:tgtEl>
                                        <p:attrNameLst>
                                          <p:attrName>ppt_x</p:attrName>
                                        </p:attrNameLst>
                                      </p:cBhvr>
                                      <p:tavLst>
                                        <p:tav tm="0">
                                          <p:val>
                                            <p:strVal val="#ppt_x"/>
                                          </p:val>
                                        </p:tav>
                                        <p:tav tm="100000">
                                          <p:val>
                                            <p:strVal val="#ppt_x"/>
                                          </p:val>
                                        </p:tav>
                                      </p:tavLst>
                                    </p:anim>
                                    <p:anim calcmode="lin" valueType="num">
                                      <p:cBhvr additive="base">
                                        <p:cTn id="16" dur="500" fill="hold"/>
                                        <p:tgtEl>
                                          <p:spTgt spid="6554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5539"/>
                                        </p:tgtEl>
                                        <p:attrNameLst>
                                          <p:attrName>style.visibility</p:attrName>
                                        </p:attrNameLst>
                                      </p:cBhvr>
                                      <p:to>
                                        <p:strVal val="visible"/>
                                      </p:to>
                                    </p:set>
                                    <p:anim calcmode="lin" valueType="num">
                                      <p:cBhvr additive="base">
                                        <p:cTn id="21" dur="500" fill="hold"/>
                                        <p:tgtEl>
                                          <p:spTgt spid="65539"/>
                                        </p:tgtEl>
                                        <p:attrNameLst>
                                          <p:attrName>ppt_x</p:attrName>
                                        </p:attrNameLst>
                                      </p:cBhvr>
                                      <p:tavLst>
                                        <p:tav tm="0">
                                          <p:val>
                                            <p:strVal val="#ppt_x"/>
                                          </p:val>
                                        </p:tav>
                                        <p:tav tm="100000">
                                          <p:val>
                                            <p:strVal val="#ppt_x"/>
                                          </p:val>
                                        </p:tav>
                                      </p:tavLst>
                                    </p:anim>
                                    <p:anim calcmode="lin" valueType="num">
                                      <p:cBhvr additive="base">
                                        <p:cTn id="22" dur="500" fill="hold"/>
                                        <p:tgtEl>
                                          <p:spTgt spid="6553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5541"/>
                                        </p:tgtEl>
                                        <p:attrNameLst>
                                          <p:attrName>style.visibility</p:attrName>
                                        </p:attrNameLst>
                                      </p:cBhvr>
                                      <p:to>
                                        <p:strVal val="visible"/>
                                      </p:to>
                                    </p:set>
                                    <p:anim calcmode="lin" valueType="num">
                                      <p:cBhvr additive="base">
                                        <p:cTn id="25" dur="500" fill="hold"/>
                                        <p:tgtEl>
                                          <p:spTgt spid="65541"/>
                                        </p:tgtEl>
                                        <p:attrNameLst>
                                          <p:attrName>ppt_x</p:attrName>
                                        </p:attrNameLst>
                                      </p:cBhvr>
                                      <p:tavLst>
                                        <p:tav tm="0">
                                          <p:val>
                                            <p:strVal val="#ppt_x"/>
                                          </p:val>
                                        </p:tav>
                                        <p:tav tm="100000">
                                          <p:val>
                                            <p:strVal val="#ppt_x"/>
                                          </p:val>
                                        </p:tav>
                                      </p:tavLst>
                                    </p:anim>
                                    <p:anim calcmode="lin" valueType="num">
                                      <p:cBhvr additive="base">
                                        <p:cTn id="26" dur="500" fill="hold"/>
                                        <p:tgtEl>
                                          <p:spTgt spid="6554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5542"/>
                                        </p:tgtEl>
                                        <p:attrNameLst>
                                          <p:attrName>style.visibility</p:attrName>
                                        </p:attrNameLst>
                                      </p:cBhvr>
                                      <p:to>
                                        <p:strVal val="visible"/>
                                      </p:to>
                                    </p:set>
                                    <p:anim calcmode="lin" valueType="num">
                                      <p:cBhvr additive="base">
                                        <p:cTn id="29" dur="500" fill="hold"/>
                                        <p:tgtEl>
                                          <p:spTgt spid="65542"/>
                                        </p:tgtEl>
                                        <p:attrNameLst>
                                          <p:attrName>ppt_x</p:attrName>
                                        </p:attrNameLst>
                                      </p:cBhvr>
                                      <p:tavLst>
                                        <p:tav tm="0">
                                          <p:val>
                                            <p:strVal val="#ppt_x"/>
                                          </p:val>
                                        </p:tav>
                                        <p:tav tm="100000">
                                          <p:val>
                                            <p:strVal val="#ppt_x"/>
                                          </p:val>
                                        </p:tav>
                                      </p:tavLst>
                                    </p:anim>
                                    <p:anim calcmode="lin" valueType="num">
                                      <p:cBhvr additive="base">
                                        <p:cTn id="30" dur="500" fill="hold"/>
                                        <p:tgtEl>
                                          <p:spTgt spid="6554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p:bldP spid="65542" grpId="0" animBg="1"/>
      <p:bldP spid="65545" grpId="0" animBg="1"/>
      <p:bldP spid="65546" grpId="0"/>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645855" y="1002549"/>
            <a:ext cx="7791337" cy="5843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dirty="0"/>
          </a:p>
        </p:txBody>
      </p:sp>
      <p:sp>
        <p:nvSpPr>
          <p:cNvPr id="5" name="正方形/長方形 4"/>
          <p:cNvSpPr/>
          <p:nvPr/>
        </p:nvSpPr>
        <p:spPr>
          <a:xfrm>
            <a:off x="115223" y="0"/>
            <a:ext cx="8852600" cy="6858000"/>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4" name="テキスト ボックス 3"/>
          <p:cNvSpPr txBox="1">
            <a:spLocks noChangeArrowheads="1"/>
          </p:cNvSpPr>
          <p:nvPr/>
        </p:nvSpPr>
        <p:spPr bwMode="auto">
          <a:xfrm>
            <a:off x="239631" y="571347"/>
            <a:ext cx="8228535" cy="620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　</a:t>
            </a:r>
            <a:r>
              <a:rPr lang="ja-JP" altLang="en-US" sz="1193" dirty="0">
                <a:latin typeface="AR P丸ゴシック体E" panose="020F0900000000000000" pitchFamily="50" charset="-128"/>
                <a:ea typeface="AR P丸ゴシック体E" panose="020F0900000000000000" pitchFamily="50" charset="-128"/>
              </a:rPr>
              <a:t>　　</a:t>
            </a:r>
            <a:r>
              <a:rPr lang="ja-JP" altLang="en-US" sz="3067" dirty="0" err="1">
                <a:solidFill>
                  <a:schemeClr val="accent1">
                    <a:lumMod val="50000"/>
                  </a:schemeClr>
                </a:solidFill>
                <a:latin typeface="AR P丸ゴシック体E" panose="020F0900000000000000" pitchFamily="50" charset="-128"/>
                <a:ea typeface="AR P丸ゴシック体E" panose="020F0900000000000000" pitchFamily="50" charset="-128"/>
              </a:rPr>
              <a:t>ー</a:t>
            </a:r>
            <a:r>
              <a:rPr lang="ja-JP" altLang="en-US" sz="3067" dirty="0">
                <a:solidFill>
                  <a:schemeClr val="accent1">
                    <a:lumMod val="50000"/>
                  </a:schemeClr>
                </a:solidFill>
                <a:latin typeface="AR P丸ゴシック体E" panose="020F0900000000000000" pitchFamily="50" charset="-128"/>
                <a:ea typeface="AR P丸ゴシック体E" panose="020F0900000000000000" pitchFamily="50" charset="-128"/>
              </a:rPr>
              <a:t>　私たちの社会の現実　</a:t>
            </a:r>
            <a:r>
              <a:rPr lang="ja-JP" altLang="en-US" sz="3067" dirty="0" err="1">
                <a:solidFill>
                  <a:schemeClr val="accent1">
                    <a:lumMod val="50000"/>
                  </a:schemeClr>
                </a:solidFill>
                <a:latin typeface="AR P丸ゴシック体E" panose="020F0900000000000000" pitchFamily="50" charset="-128"/>
                <a:ea typeface="AR P丸ゴシック体E" panose="020F0900000000000000" pitchFamily="50" charset="-128"/>
              </a:rPr>
              <a:t>ー</a:t>
            </a:r>
            <a:endParaRPr lang="en-US" altLang="ja-JP" sz="3067" dirty="0">
              <a:solidFill>
                <a:schemeClr val="accent1">
                  <a:lumMod val="50000"/>
                </a:schemeClr>
              </a:solidFill>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3067" dirty="0">
              <a:solidFill>
                <a:schemeClr val="accent1">
                  <a:lumMod val="50000"/>
                </a:schemeClr>
              </a:solidFill>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・新型コロナの感染症が拡大し、世界が大混乱</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600" dirty="0">
              <a:solidFill>
                <a:schemeClr val="accent1">
                  <a:lumMod val="50000"/>
                </a:schemeClr>
              </a:solidFill>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solidFill>
                  <a:schemeClr val="accent1">
                    <a:lumMod val="50000"/>
                  </a:schemeClr>
                </a:solidFill>
                <a:latin typeface="AR P丸ゴシック体E" panose="020F0900000000000000" pitchFamily="50" charset="-128"/>
                <a:ea typeface="AR P丸ゴシック体E" panose="020F0900000000000000" pitchFamily="50" charset="-128"/>
              </a:rPr>
              <a:t>・</a:t>
            </a:r>
            <a:r>
              <a:rPr lang="ja-JP" altLang="en-US" sz="3067" dirty="0">
                <a:latin typeface="AR P丸ゴシック体E" panose="020F0900000000000000" pitchFamily="50" charset="-128"/>
                <a:ea typeface="AR P丸ゴシック体E" panose="020F0900000000000000" pitchFamily="50" charset="-128"/>
              </a:rPr>
              <a:t>情報機器の発達により</a:t>
            </a:r>
            <a:r>
              <a:rPr lang="ja-JP" altLang="en-US" sz="3067" dirty="0">
                <a:solidFill>
                  <a:srgbClr val="C00000"/>
                </a:solidFill>
                <a:latin typeface="AR P丸ゴシック体E" panose="020F0900000000000000" pitchFamily="50" charset="-128"/>
                <a:ea typeface="AR P丸ゴシック体E" panose="020F0900000000000000" pitchFamily="50" charset="-128"/>
              </a:rPr>
              <a:t>人類とＡＩ とがつながり</a:t>
            </a:r>
            <a:r>
              <a:rPr lang="ja-JP" altLang="en-US" sz="3067" dirty="0">
                <a:latin typeface="AR P丸ゴシック体E" panose="020F0900000000000000" pitchFamily="50" charset="-128"/>
                <a:ea typeface="AR P丸ゴシック体E" panose="020F0900000000000000" pitchFamily="50" charset="-128"/>
              </a:rPr>
              <a:t>、</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93"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・私たちの世界は</a:t>
            </a:r>
            <a:r>
              <a:rPr lang="ja-JP" altLang="en-US" sz="3067" dirty="0">
                <a:solidFill>
                  <a:srgbClr val="C00000"/>
                </a:solidFill>
                <a:latin typeface="AR P丸ゴシック体E" panose="020F0900000000000000" pitchFamily="50" charset="-128"/>
                <a:ea typeface="AR P丸ゴシック体E" panose="020F0900000000000000" pitchFamily="50" charset="-128"/>
              </a:rPr>
              <a:t>激しく変化</a:t>
            </a:r>
            <a:r>
              <a:rPr lang="ja-JP" altLang="en-US" sz="3067" dirty="0">
                <a:latin typeface="AR P丸ゴシック体E" panose="020F0900000000000000" pitchFamily="50" charset="-128"/>
                <a:ea typeface="AR P丸ゴシック体E" panose="020F0900000000000000" pitchFamily="50" charset="-128"/>
              </a:rPr>
              <a:t>している。</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93"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・地球の</a:t>
            </a:r>
            <a:r>
              <a:rPr lang="ja-JP" altLang="en-US" sz="3067" dirty="0">
                <a:solidFill>
                  <a:srgbClr val="C00000"/>
                </a:solidFill>
                <a:latin typeface="AR P丸ゴシック体E" panose="020F0900000000000000" pitchFamily="50" charset="-128"/>
                <a:ea typeface="AR P丸ゴシック体E" panose="020F0900000000000000" pitchFamily="50" charset="-128"/>
              </a:rPr>
              <a:t>温暖化</a:t>
            </a:r>
            <a:r>
              <a:rPr lang="ja-JP" altLang="en-US" sz="3067" dirty="0">
                <a:latin typeface="AR P丸ゴシック体E" panose="020F0900000000000000" pitchFamily="50" charset="-128"/>
                <a:ea typeface="AR P丸ゴシック体E" panose="020F0900000000000000" pitchFamily="50" charset="-128"/>
              </a:rPr>
              <a:t>は確実に進行している。</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93"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・変化は、加速度的に</a:t>
            </a:r>
            <a:r>
              <a:rPr lang="ja-JP" altLang="en-US" sz="3067" dirty="0">
                <a:solidFill>
                  <a:srgbClr val="C00000"/>
                </a:solidFill>
                <a:latin typeface="AR P丸ゴシック体E" panose="020F0900000000000000" pitchFamily="50" charset="-128"/>
                <a:ea typeface="AR P丸ゴシック体E" panose="020F0900000000000000" pitchFamily="50" charset="-128"/>
              </a:rPr>
              <a:t>速くなっている</a:t>
            </a:r>
            <a:r>
              <a:rPr lang="ja-JP" altLang="en-US" sz="3067" dirty="0">
                <a:latin typeface="AR P丸ゴシック体E" panose="020F0900000000000000" pitchFamily="50" charset="-128"/>
                <a:ea typeface="AR P丸ゴシック体E" panose="020F0900000000000000" pitchFamily="50" charset="-128"/>
              </a:rPr>
              <a:t>。</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93"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・社会の</a:t>
            </a:r>
            <a:r>
              <a:rPr lang="ja-JP" altLang="en-US" sz="3067" dirty="0">
                <a:solidFill>
                  <a:srgbClr val="C00000"/>
                </a:solidFill>
                <a:latin typeface="AR P丸ゴシック体E" panose="020F0900000000000000" pitchFamily="50" charset="-128"/>
                <a:ea typeface="AR P丸ゴシック体E" panose="020F0900000000000000" pitchFamily="50" charset="-128"/>
              </a:rPr>
              <a:t>持続可能性が危うく</a:t>
            </a:r>
            <a:r>
              <a:rPr lang="ja-JP" altLang="en-US" sz="3067" dirty="0">
                <a:latin typeface="AR P丸ゴシック体E" panose="020F0900000000000000" pitchFamily="50" charset="-128"/>
                <a:ea typeface="AR P丸ゴシック体E" panose="020F0900000000000000" pitchFamily="50" charset="-128"/>
              </a:rPr>
              <a:t>なっている。</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93"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・日本だけではうまくやっていけない。</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1200" dirty="0">
                <a:latin typeface="AR P丸ゴシック体E" panose="020F0900000000000000" pitchFamily="50" charset="-128"/>
                <a:ea typeface="AR P丸ゴシック体E" panose="020F0900000000000000" pitchFamily="50" charset="-128"/>
              </a:rPr>
              <a:t>　　</a:t>
            </a:r>
            <a:r>
              <a:rPr lang="ja-JP" altLang="en-US" sz="3067" dirty="0">
                <a:latin typeface="AR P丸ゴシック体E" panose="020F0900000000000000" pitchFamily="50" charset="-128"/>
                <a:ea typeface="AR P丸ゴシック体E" panose="020F0900000000000000" pitchFamily="50" charset="-128"/>
              </a:rPr>
              <a:t>　</a:t>
            </a:r>
            <a:r>
              <a:rPr lang="ja-JP" altLang="en-US" sz="3067" dirty="0">
                <a:solidFill>
                  <a:srgbClr val="C00000"/>
                </a:solidFill>
                <a:latin typeface="AR P丸ゴシック体E" panose="020F0900000000000000" pitchFamily="50" charset="-128"/>
                <a:ea typeface="AR P丸ゴシック体E" panose="020F0900000000000000" pitchFamily="50" charset="-128"/>
              </a:rPr>
              <a:t>（私、自校、日本、人間）</a:t>
            </a:r>
            <a:endParaRPr lang="en-US" altLang="ja-JP" sz="1200" dirty="0">
              <a:solidFill>
                <a:srgbClr val="C00000"/>
              </a:solidFill>
              <a:latin typeface="AR P丸ゴシック体E" panose="020F0900000000000000" pitchFamily="50" charset="-128"/>
              <a:ea typeface="AR P丸ゴシック体E" panose="020F0900000000000000" pitchFamily="50" charset="-128"/>
            </a:endParaRPr>
          </a:p>
        </p:txBody>
      </p:sp>
      <p:sp>
        <p:nvSpPr>
          <p:cNvPr id="3" name="四角形: 角を丸くする 2">
            <a:extLst>
              <a:ext uri="{FF2B5EF4-FFF2-40B4-BE49-F238E27FC236}">
                <a16:creationId xmlns:a16="http://schemas.microsoft.com/office/drawing/2014/main" id="{D18C5084-C5B7-445E-9FC7-24DA66A3D4BD}"/>
              </a:ext>
            </a:extLst>
          </p:cNvPr>
          <p:cNvSpPr/>
          <p:nvPr/>
        </p:nvSpPr>
        <p:spPr>
          <a:xfrm>
            <a:off x="4324350" y="2285748"/>
            <a:ext cx="1866900"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6" name="四角形: 角を丸くする 5">
            <a:extLst>
              <a:ext uri="{FF2B5EF4-FFF2-40B4-BE49-F238E27FC236}">
                <a16:creationId xmlns:a16="http://schemas.microsoft.com/office/drawing/2014/main" id="{60EFF48D-110E-42DF-A846-23F90EF03F70}"/>
              </a:ext>
            </a:extLst>
          </p:cNvPr>
          <p:cNvSpPr/>
          <p:nvPr/>
        </p:nvSpPr>
        <p:spPr>
          <a:xfrm>
            <a:off x="4201962" y="2984513"/>
            <a:ext cx="736271"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7" name="四角形: 角を丸くする 6">
            <a:extLst>
              <a:ext uri="{FF2B5EF4-FFF2-40B4-BE49-F238E27FC236}">
                <a16:creationId xmlns:a16="http://schemas.microsoft.com/office/drawing/2014/main" id="{02E7E7C5-8DAC-43FA-B572-555F5D97F740}"/>
              </a:ext>
            </a:extLst>
          </p:cNvPr>
          <p:cNvSpPr/>
          <p:nvPr/>
        </p:nvSpPr>
        <p:spPr>
          <a:xfrm>
            <a:off x="1680963" y="3624058"/>
            <a:ext cx="1159644"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9" name="四角形: 角を丸くする 8">
            <a:extLst>
              <a:ext uri="{FF2B5EF4-FFF2-40B4-BE49-F238E27FC236}">
                <a16:creationId xmlns:a16="http://schemas.microsoft.com/office/drawing/2014/main" id="{70E61F7B-57F6-46A6-8DF2-3E4D8B558776}"/>
              </a:ext>
            </a:extLst>
          </p:cNvPr>
          <p:cNvSpPr/>
          <p:nvPr/>
        </p:nvSpPr>
        <p:spPr>
          <a:xfrm>
            <a:off x="3838247" y="4220437"/>
            <a:ext cx="736271"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10" name="四角形: 角を丸くする 9">
            <a:extLst>
              <a:ext uri="{FF2B5EF4-FFF2-40B4-BE49-F238E27FC236}">
                <a16:creationId xmlns:a16="http://schemas.microsoft.com/office/drawing/2014/main" id="{26B9B0C5-34D5-4115-BB3A-851E1ED38736}"/>
              </a:ext>
            </a:extLst>
          </p:cNvPr>
          <p:cNvSpPr/>
          <p:nvPr/>
        </p:nvSpPr>
        <p:spPr>
          <a:xfrm>
            <a:off x="1680963" y="4929932"/>
            <a:ext cx="1949476"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11" name="四角形: 角を丸くする 10">
            <a:extLst>
              <a:ext uri="{FF2B5EF4-FFF2-40B4-BE49-F238E27FC236}">
                <a16:creationId xmlns:a16="http://schemas.microsoft.com/office/drawing/2014/main" id="{656038ED-D3A4-48ED-8F50-3EF1532FF26F}"/>
              </a:ext>
            </a:extLst>
          </p:cNvPr>
          <p:cNvSpPr/>
          <p:nvPr/>
        </p:nvSpPr>
        <p:spPr>
          <a:xfrm>
            <a:off x="562857" y="5533003"/>
            <a:ext cx="736271"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12" name="四角形: 角を丸くする 11">
            <a:extLst>
              <a:ext uri="{FF2B5EF4-FFF2-40B4-BE49-F238E27FC236}">
                <a16:creationId xmlns:a16="http://schemas.microsoft.com/office/drawing/2014/main" id="{48B977CF-D1BD-47E7-A5E0-4D43AD0C49E9}"/>
              </a:ext>
            </a:extLst>
          </p:cNvPr>
          <p:cNvSpPr/>
          <p:nvPr/>
        </p:nvSpPr>
        <p:spPr>
          <a:xfrm>
            <a:off x="562857" y="1615969"/>
            <a:ext cx="1866900"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grpId="0" nodeType="clickEffect">
                                  <p:stCondLst>
                                    <p:cond delay="0"/>
                                  </p:stCondLst>
                                  <p:childTnLst>
                                    <p:animEffect transition="out" filter="randombar(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par>
                          <p:cTn id="38" fill="hold">
                            <p:stCondLst>
                              <p:cond delay="500"/>
                            </p:stCondLst>
                            <p:childTnLst>
                              <p:par>
                                <p:cTn id="39" presetID="42" presetClass="entr" presetSubtype="0" fill="hold" nodeType="afterEffect">
                                  <p:stCondLst>
                                    <p:cond delay="0"/>
                                  </p:stCondLst>
                                  <p:childTnLst>
                                    <p:set>
                                      <p:cBhvr>
                                        <p:cTn id="40" dur="1" fill="hold">
                                          <p:stCondLst>
                                            <p:cond delay="0"/>
                                          </p:stCondLst>
                                        </p:cTn>
                                        <p:tgtEl>
                                          <p:spTgt spid="4">
                                            <p:txEl>
                                              <p:pRg st="15" end="15"/>
                                            </p:txEl>
                                          </p:spTgt>
                                        </p:tgtEl>
                                        <p:attrNameLst>
                                          <p:attrName>style.visibility</p:attrName>
                                        </p:attrNameLst>
                                      </p:cBhvr>
                                      <p:to>
                                        <p:strVal val="visible"/>
                                      </p:to>
                                    </p:set>
                                    <p:animEffect transition="in" filter="fade">
                                      <p:cBhvr>
                                        <p:cTn id="41" dur="2000"/>
                                        <p:tgtEl>
                                          <p:spTgt spid="4">
                                            <p:txEl>
                                              <p:pRg st="15" end="15"/>
                                            </p:txEl>
                                          </p:spTgt>
                                        </p:tgtEl>
                                      </p:cBhvr>
                                    </p:animEffect>
                                    <p:anim calcmode="lin" valueType="num">
                                      <p:cBhvr>
                                        <p:cTn id="42" dur="2000" fill="hold"/>
                                        <p:tgtEl>
                                          <p:spTgt spid="4">
                                            <p:txEl>
                                              <p:pRg st="15" end="15"/>
                                            </p:txEl>
                                          </p:spTgt>
                                        </p:tgtEl>
                                        <p:attrNameLst>
                                          <p:attrName>ppt_x</p:attrName>
                                        </p:attrNameLst>
                                      </p:cBhvr>
                                      <p:tavLst>
                                        <p:tav tm="0">
                                          <p:val>
                                            <p:strVal val="#ppt_x"/>
                                          </p:val>
                                        </p:tav>
                                        <p:tav tm="100000">
                                          <p:val>
                                            <p:strVal val="#ppt_x"/>
                                          </p:val>
                                        </p:tav>
                                      </p:tavLst>
                                    </p:anim>
                                    <p:anim calcmode="lin" valueType="num">
                                      <p:cBhvr>
                                        <p:cTn id="43" dur="2000" fill="hold"/>
                                        <p:tgtEl>
                                          <p:spTgt spid="4">
                                            <p:txEl>
                                              <p:pRg st="15" end="1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9" grpId="0" animBg="1"/>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19050"/>
            <a:ext cx="9144000" cy="6877050"/>
          </a:xfrm>
          <a:prstGeom prst="rect">
            <a:avLst/>
          </a:prstGeom>
          <a:blipFill>
            <a:blip r:embed="rId3" cstate="print"/>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54"/>
          </a:p>
        </p:txBody>
      </p:sp>
      <p:sp>
        <p:nvSpPr>
          <p:cNvPr id="2" name="テキスト ボックス 1"/>
          <p:cNvSpPr txBox="1">
            <a:spLocks noChangeArrowheads="1"/>
          </p:cNvSpPr>
          <p:nvPr/>
        </p:nvSpPr>
        <p:spPr bwMode="auto">
          <a:xfrm>
            <a:off x="317989" y="412621"/>
            <a:ext cx="8660422" cy="655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latinLnBrk="1">
              <a:spcBef>
                <a:spcPct val="0"/>
              </a:spcBef>
              <a:buClrTx/>
              <a:buSzTx/>
              <a:buFontTx/>
              <a:buNone/>
            </a:pPr>
            <a:r>
              <a:rPr lang="ja-JP" altLang="ja-JP" sz="3323" dirty="0">
                <a:latin typeface="HGPｺﾞｼｯｸE" panose="020B0900000000000000" pitchFamily="50" charset="-128"/>
                <a:ea typeface="HGPｺﾞｼｯｸE" panose="020B0900000000000000" pitchFamily="50" charset="-128"/>
              </a:rPr>
              <a:t>子どもたちを取り巻く</a:t>
            </a:r>
            <a:r>
              <a:rPr lang="ja-JP" altLang="ja-JP" sz="3323" dirty="0">
                <a:solidFill>
                  <a:srgbClr val="FF0000"/>
                </a:solidFill>
                <a:latin typeface="HGPｺﾞｼｯｸE" panose="020B0900000000000000" pitchFamily="50" charset="-128"/>
                <a:ea typeface="HGPｺﾞｼｯｸE" panose="020B0900000000000000" pitchFamily="50" charset="-128"/>
              </a:rPr>
              <a:t>世界は</a:t>
            </a:r>
            <a:r>
              <a:rPr lang="ja-JP" altLang="ja-JP" sz="3323" dirty="0">
                <a:latin typeface="HGPｺﾞｼｯｸE" panose="020B0900000000000000" pitchFamily="50" charset="-128"/>
                <a:ea typeface="HGPｺﾞｼｯｸE" panose="020B0900000000000000" pitchFamily="50" charset="-128"/>
              </a:rPr>
              <a:t>グローバル化・</a:t>
            </a:r>
            <a:endParaRPr lang="en-US" altLang="ja-JP" sz="3323" dirty="0">
              <a:latin typeface="HGPｺﾞｼｯｸE" panose="020B0900000000000000" pitchFamily="50" charset="-128"/>
              <a:ea typeface="HGPｺﾞｼｯｸE" panose="020B0900000000000000" pitchFamily="50" charset="-128"/>
            </a:endParaRPr>
          </a:p>
          <a:p>
            <a:pPr latinLnBrk="1">
              <a:spcBef>
                <a:spcPct val="0"/>
              </a:spcBef>
              <a:buClrTx/>
              <a:buSzTx/>
              <a:buFontTx/>
              <a:buNone/>
            </a:pPr>
            <a:r>
              <a:rPr lang="ja-JP" altLang="ja-JP" sz="3323" dirty="0">
                <a:latin typeface="HGPｺﾞｼｯｸE" panose="020B0900000000000000" pitchFamily="50" charset="-128"/>
                <a:ea typeface="HGPｺﾞｼｯｸE" panose="020B0900000000000000" pitchFamily="50" charset="-128"/>
              </a:rPr>
              <a:t>情報化が進む中、</a:t>
            </a:r>
            <a:r>
              <a:rPr lang="ja-JP" altLang="ja-JP" sz="3323" dirty="0">
                <a:solidFill>
                  <a:srgbClr val="FF0000"/>
                </a:solidFill>
                <a:latin typeface="HGPｺﾞｼｯｸE" panose="020B0900000000000000" pitchFamily="50" charset="-128"/>
                <a:ea typeface="HGPｺﾞｼｯｸE" panose="020B0900000000000000" pitchFamily="50" charset="-128"/>
              </a:rPr>
              <a:t>激しく変化</a:t>
            </a:r>
            <a:r>
              <a:rPr lang="ja-JP" altLang="ja-JP" sz="3323" dirty="0">
                <a:latin typeface="HGPｺﾞｼｯｸE" panose="020B0900000000000000" pitchFamily="50" charset="-128"/>
                <a:ea typeface="HGPｺﾞｼｯｸE" panose="020B0900000000000000" pitchFamily="50" charset="-128"/>
              </a:rPr>
              <a:t>しております。</a:t>
            </a:r>
            <a:endParaRPr lang="en-US" altLang="ja-JP" sz="3323" dirty="0">
              <a:latin typeface="HGPｺﾞｼｯｸE" panose="020B0900000000000000" pitchFamily="50" charset="-128"/>
              <a:ea typeface="HGPｺﾞｼｯｸE" panose="020B0900000000000000" pitchFamily="50" charset="-128"/>
            </a:endParaRPr>
          </a:p>
          <a:p>
            <a:pPr latinLnBrk="1">
              <a:spcBef>
                <a:spcPct val="0"/>
              </a:spcBef>
              <a:buClrTx/>
              <a:buSzTx/>
              <a:buFontTx/>
              <a:buNone/>
            </a:pPr>
            <a:endParaRPr lang="en-US" altLang="ja-JP" sz="3323" dirty="0">
              <a:latin typeface="HGPｺﾞｼｯｸE" panose="020B0900000000000000" pitchFamily="50" charset="-128"/>
              <a:ea typeface="HGPｺﾞｼｯｸE" panose="020B0900000000000000" pitchFamily="50" charset="-128"/>
            </a:endParaRPr>
          </a:p>
          <a:p>
            <a:pPr latinLnBrk="1">
              <a:spcBef>
                <a:spcPct val="0"/>
              </a:spcBef>
              <a:buClrTx/>
              <a:buSzTx/>
              <a:buFontTx/>
              <a:buNone/>
            </a:pPr>
            <a:r>
              <a:rPr lang="ja-JP" altLang="ja-JP" sz="3323" dirty="0">
                <a:latin typeface="HGPｺﾞｼｯｸE" panose="020B0900000000000000" pitchFamily="50" charset="-128"/>
                <a:ea typeface="HGPｺﾞｼｯｸE" panose="020B0900000000000000" pitchFamily="50" charset="-128"/>
              </a:rPr>
              <a:t>世界の条件が変われば、</a:t>
            </a:r>
            <a:r>
              <a:rPr lang="ja-JP" altLang="ja-JP" sz="3692" u="sng" dirty="0">
                <a:latin typeface="HG創英角ﾎﾟｯﾌﾟ体" panose="040B0A09000000000000" pitchFamily="49" charset="-128"/>
                <a:ea typeface="HG創英角ﾎﾟｯﾌﾟ体" panose="040B0A09000000000000" pitchFamily="49" charset="-128"/>
              </a:rPr>
              <a:t>物</a:t>
            </a:r>
            <a:r>
              <a:rPr lang="ja-JP" altLang="en-US" sz="3692" u="sng" dirty="0">
                <a:latin typeface="HG創英角ﾎﾟｯﾌﾟ体" panose="040B0A09000000000000" pitchFamily="49" charset="-128"/>
                <a:ea typeface="HG創英角ﾎﾟｯﾌﾟ体" panose="040B0A09000000000000" pitchFamily="49" charset="-128"/>
              </a:rPr>
              <a:t>ごと</a:t>
            </a:r>
            <a:r>
              <a:rPr lang="ja-JP" altLang="ja-JP" sz="3692" u="sng" dirty="0">
                <a:latin typeface="HG創英角ﾎﾟｯﾌﾟ体" panose="040B0A09000000000000" pitchFamily="49" charset="-128"/>
                <a:ea typeface="HG創英角ﾎﾟｯﾌﾟ体" panose="040B0A09000000000000" pitchFamily="49" charset="-128"/>
              </a:rPr>
              <a:t>の</a:t>
            </a:r>
            <a:r>
              <a:rPr lang="ja-JP" altLang="ja-JP" sz="3692" b="1" u="sng" dirty="0">
                <a:solidFill>
                  <a:srgbClr val="FF0000"/>
                </a:solidFill>
                <a:latin typeface="HG創英角ﾎﾟｯﾌﾟ体" panose="040B0A09000000000000" pitchFamily="49" charset="-128"/>
                <a:ea typeface="HG創英角ﾎﾟｯﾌﾟ体" panose="040B0A09000000000000" pitchFamily="49" charset="-128"/>
              </a:rPr>
              <a:t>正解も</a:t>
            </a:r>
            <a:endParaRPr lang="en-US" altLang="ja-JP" sz="3692" b="1" u="sng" dirty="0">
              <a:solidFill>
                <a:srgbClr val="FF0000"/>
              </a:solidFill>
              <a:latin typeface="HG創英角ﾎﾟｯﾌﾟ体" panose="040B0A09000000000000" pitchFamily="49" charset="-128"/>
              <a:ea typeface="HG創英角ﾎﾟｯﾌﾟ体" panose="040B0A09000000000000" pitchFamily="49" charset="-128"/>
            </a:endParaRPr>
          </a:p>
          <a:p>
            <a:pPr latinLnBrk="1">
              <a:spcBef>
                <a:spcPct val="0"/>
              </a:spcBef>
              <a:buClrTx/>
              <a:buSzTx/>
              <a:buFontTx/>
              <a:buNone/>
            </a:pPr>
            <a:r>
              <a:rPr lang="ja-JP" altLang="ja-JP" sz="3323" dirty="0">
                <a:latin typeface="HGPｺﾞｼｯｸE" panose="020B0900000000000000" pitchFamily="50" charset="-128"/>
                <a:ea typeface="HGPｺﾞｼｯｸE" panose="020B0900000000000000" pitchFamily="50" charset="-128"/>
              </a:rPr>
              <a:t>どんどん</a:t>
            </a:r>
            <a:r>
              <a:rPr lang="ja-JP" altLang="ja-JP" sz="3323" u="sng" dirty="0">
                <a:solidFill>
                  <a:srgbClr val="FF0000"/>
                </a:solidFill>
                <a:latin typeface="HG創英角ﾎﾟｯﾌﾟ体" panose="040B0A09000000000000" pitchFamily="49" charset="-128"/>
                <a:ea typeface="HG創英角ﾎﾟｯﾌﾟ体" panose="040B0A09000000000000" pitchFamily="49" charset="-128"/>
              </a:rPr>
              <a:t>変わります</a:t>
            </a:r>
            <a:r>
              <a:rPr lang="ja-JP" altLang="ja-JP" sz="3323" dirty="0">
                <a:latin typeface="HGPｺﾞｼｯｸE" panose="020B0900000000000000" pitchFamily="50" charset="-128"/>
                <a:ea typeface="HGPｺﾞｼｯｸE" panose="020B0900000000000000" pitchFamily="50" charset="-128"/>
              </a:rPr>
              <a:t>。</a:t>
            </a:r>
            <a:endParaRPr lang="en-US" altLang="ja-JP" sz="3323" dirty="0">
              <a:latin typeface="HGPｺﾞｼｯｸE" panose="020B0900000000000000" pitchFamily="50" charset="-128"/>
              <a:ea typeface="HGPｺﾞｼｯｸE" panose="020B0900000000000000" pitchFamily="50" charset="-128"/>
            </a:endParaRPr>
          </a:p>
          <a:p>
            <a:pPr latinLnBrk="1">
              <a:spcBef>
                <a:spcPct val="0"/>
              </a:spcBef>
              <a:buClrTx/>
              <a:buSzTx/>
              <a:buFontTx/>
              <a:buNone/>
            </a:pPr>
            <a:endParaRPr lang="en-US" altLang="ja-JP" sz="1600" dirty="0">
              <a:solidFill>
                <a:schemeClr val="accent1">
                  <a:lumMod val="75000"/>
                </a:schemeClr>
              </a:solidFill>
              <a:latin typeface="HGPｺﾞｼｯｸE" panose="020B0900000000000000" pitchFamily="50" charset="-128"/>
              <a:ea typeface="HGPｺﾞｼｯｸE" panose="020B0900000000000000" pitchFamily="50" charset="-128"/>
            </a:endParaRPr>
          </a:p>
          <a:p>
            <a:pPr latinLnBrk="1">
              <a:spcBef>
                <a:spcPct val="0"/>
              </a:spcBef>
              <a:buClrTx/>
              <a:buSzTx/>
              <a:buFontTx/>
              <a:buNone/>
            </a:pPr>
            <a:r>
              <a:rPr lang="ja-JP" altLang="en-US" sz="3323" dirty="0">
                <a:solidFill>
                  <a:schemeClr val="accent1">
                    <a:lumMod val="75000"/>
                  </a:schemeClr>
                </a:solidFill>
                <a:latin typeface="HGPｺﾞｼｯｸE" panose="020B0900000000000000" pitchFamily="50" charset="-128"/>
                <a:ea typeface="HGPｺﾞｼｯｸE" panose="020B0900000000000000" pitchFamily="50" charset="-128"/>
              </a:rPr>
              <a:t>　　　　　</a:t>
            </a:r>
            <a:r>
              <a:rPr lang="ja-JP" altLang="en-US" sz="3600" dirty="0">
                <a:solidFill>
                  <a:schemeClr val="accent1">
                    <a:lumMod val="75000"/>
                  </a:schemeClr>
                </a:solidFill>
                <a:latin typeface="HGP創英角ﾎﾟｯﾌﾟ体" panose="040B0A00000000000000" pitchFamily="50" charset="-128"/>
                <a:ea typeface="HGP創英角ﾎﾟｯﾌﾟ体" panose="040B0A00000000000000" pitchFamily="50" charset="-128"/>
              </a:rPr>
              <a:t>決まった正解のない社会</a:t>
            </a:r>
            <a:endParaRPr lang="en-US" altLang="ja-JP" sz="3600" dirty="0">
              <a:solidFill>
                <a:schemeClr val="accent1">
                  <a:lumMod val="75000"/>
                </a:schemeClr>
              </a:solidFill>
              <a:latin typeface="HGP創英角ﾎﾟｯﾌﾟ体" panose="040B0A00000000000000" pitchFamily="50" charset="-128"/>
              <a:ea typeface="HGP創英角ﾎﾟｯﾌﾟ体" panose="040B0A00000000000000" pitchFamily="50" charset="-128"/>
            </a:endParaRPr>
          </a:p>
          <a:p>
            <a:pPr latinLnBrk="1">
              <a:spcBef>
                <a:spcPct val="0"/>
              </a:spcBef>
              <a:buClrTx/>
              <a:buSzTx/>
              <a:buFontTx/>
              <a:buNone/>
            </a:pPr>
            <a:endParaRPr lang="en-US" altLang="ja-JP" sz="1015" dirty="0">
              <a:latin typeface="HGPｺﾞｼｯｸE" panose="020B0900000000000000" pitchFamily="50" charset="-128"/>
              <a:ea typeface="HGPｺﾞｼｯｸE" panose="020B0900000000000000" pitchFamily="50" charset="-128"/>
            </a:endParaRPr>
          </a:p>
          <a:p>
            <a:pPr algn="r" latinLnBrk="1">
              <a:spcBef>
                <a:spcPct val="0"/>
              </a:spcBef>
              <a:buClrTx/>
              <a:buSzTx/>
              <a:buFontTx/>
              <a:buNone/>
            </a:pPr>
            <a:r>
              <a:rPr lang="ja-JP" altLang="ja-JP" sz="3323" dirty="0">
                <a:latin typeface="HGPｺﾞｼｯｸE" panose="020B0900000000000000" pitchFamily="50" charset="-128"/>
                <a:ea typeface="HGPｺﾞｼｯｸE" panose="020B0900000000000000" pitchFamily="50" charset="-128"/>
              </a:rPr>
              <a:t>そして、そのような時代に</a:t>
            </a:r>
            <a:r>
              <a:rPr lang="ja-JP" altLang="ja-JP" sz="3323" dirty="0">
                <a:solidFill>
                  <a:srgbClr val="FF0000"/>
                </a:solidFill>
                <a:latin typeface="HGPｺﾞｼｯｸE" panose="020B0900000000000000" pitchFamily="50" charset="-128"/>
                <a:ea typeface="HGPｺﾞｼｯｸE" panose="020B0900000000000000" pitchFamily="50" charset="-128"/>
              </a:rPr>
              <a:t>求められる</a:t>
            </a:r>
            <a:r>
              <a:rPr lang="ja-JP" altLang="ja-JP" sz="3692" dirty="0">
                <a:solidFill>
                  <a:srgbClr val="FF0000"/>
                </a:solidFill>
                <a:latin typeface="HGP創英角ﾎﾟｯﾌﾟ体" panose="040B0A00000000000000" pitchFamily="50" charset="-128"/>
                <a:ea typeface="HGP創英角ﾎﾟｯﾌﾟ体" panose="040B0A00000000000000" pitchFamily="50" charset="-128"/>
              </a:rPr>
              <a:t>人間像</a:t>
            </a:r>
            <a:r>
              <a:rPr lang="ja-JP" altLang="ja-JP" sz="3323" dirty="0">
                <a:latin typeface="HGPｺﾞｼｯｸE" panose="020B0900000000000000" pitchFamily="50" charset="-128"/>
                <a:ea typeface="HGPｺﾞｼｯｸE" panose="020B0900000000000000" pitchFamily="50" charset="-128"/>
              </a:rPr>
              <a:t>も大きく変わってきています。</a:t>
            </a:r>
            <a:endParaRPr lang="en-US" altLang="ja-JP" sz="3323" dirty="0">
              <a:latin typeface="HGPｺﾞｼｯｸE" panose="020B0900000000000000" pitchFamily="50" charset="-128"/>
              <a:ea typeface="HGPｺﾞｼｯｸE" panose="020B0900000000000000" pitchFamily="50" charset="-128"/>
            </a:endParaRPr>
          </a:p>
          <a:p>
            <a:pPr latinLnBrk="1">
              <a:spcBef>
                <a:spcPct val="0"/>
              </a:spcBef>
              <a:buClrTx/>
              <a:buSzTx/>
              <a:buFontTx/>
              <a:buNone/>
            </a:pPr>
            <a:r>
              <a:rPr lang="ja-JP" altLang="en-US" sz="2585" dirty="0">
                <a:latin typeface="HGPｺﾞｼｯｸE" panose="020B0900000000000000" pitchFamily="50" charset="-128"/>
                <a:ea typeface="HGPｺﾞｼｯｸE" panose="020B0900000000000000" pitchFamily="50" charset="-128"/>
              </a:rPr>
              <a:t>　　　　　　　</a:t>
            </a:r>
            <a:endParaRPr lang="en-US" altLang="ja-JP" sz="2585" dirty="0">
              <a:latin typeface="HGPｺﾞｼｯｸE" panose="020B0900000000000000" pitchFamily="50" charset="-128"/>
              <a:ea typeface="HGPｺﾞｼｯｸE" panose="020B0900000000000000" pitchFamily="50" charset="-128"/>
            </a:endParaRPr>
          </a:p>
          <a:p>
            <a:pPr latinLnBrk="1">
              <a:spcBef>
                <a:spcPct val="0"/>
              </a:spcBef>
              <a:buClrTx/>
              <a:buSzTx/>
              <a:buFontTx/>
              <a:buNone/>
            </a:pPr>
            <a:r>
              <a:rPr lang="ja-JP" altLang="en-US" b="1" dirty="0">
                <a:latin typeface="HGPｺﾞｼｯｸE" panose="020B0900000000000000" pitchFamily="50" charset="-128"/>
                <a:ea typeface="HGPｺﾞｼｯｸE" panose="020B0900000000000000" pitchFamily="50" charset="-128"/>
              </a:rPr>
              <a:t>　ですから、</a:t>
            </a:r>
            <a:r>
              <a:rPr lang="ja-JP" altLang="en-US" b="1" u="sng" dirty="0">
                <a:latin typeface="HGPｺﾞｼｯｸE" panose="020B0900000000000000" pitchFamily="50" charset="-128"/>
                <a:ea typeface="HGPｺﾞｼｯｸE" panose="020B0900000000000000" pitchFamily="50" charset="-128"/>
              </a:rPr>
              <a:t>求められる</a:t>
            </a:r>
            <a:r>
              <a:rPr lang="ja-JP" altLang="en-US" sz="4400" b="1" u="sng" dirty="0">
                <a:solidFill>
                  <a:srgbClr val="FF0000"/>
                </a:solidFill>
                <a:latin typeface="HG創英角ﾎﾟｯﾌﾟ体" panose="040B0A09000000000000" pitchFamily="49" charset="-128"/>
                <a:ea typeface="HG創英角ﾎﾟｯﾌﾟ体" panose="040B0A09000000000000" pitchFamily="49" charset="-128"/>
              </a:rPr>
              <a:t>教育</a:t>
            </a:r>
            <a:r>
              <a:rPr lang="ja-JP" altLang="en-US" b="1" dirty="0">
                <a:latin typeface="HGPｺﾞｼｯｸE" panose="020B0900000000000000" pitchFamily="50" charset="-128"/>
                <a:ea typeface="HGPｺﾞｼｯｸE" panose="020B0900000000000000" pitchFamily="50" charset="-128"/>
              </a:rPr>
              <a:t>も変化しています。　</a:t>
            </a:r>
            <a:endParaRPr lang="en-US" altLang="ja-JP" b="1" dirty="0">
              <a:latin typeface="HGPｺﾞｼｯｸE" panose="020B0900000000000000" pitchFamily="50" charset="-128"/>
              <a:ea typeface="HGPｺﾞｼｯｸE" panose="020B0900000000000000" pitchFamily="50" charset="-128"/>
            </a:endParaRPr>
          </a:p>
          <a:p>
            <a:pPr latinLnBrk="1">
              <a:spcBef>
                <a:spcPct val="0"/>
              </a:spcBef>
              <a:buClrTx/>
              <a:buSzTx/>
              <a:buFontTx/>
              <a:buNone/>
            </a:pPr>
            <a:endParaRPr lang="ja-JP" altLang="ja-JP" sz="3323" dirty="0">
              <a:latin typeface="HGPｺﾞｼｯｸE" panose="020B0900000000000000" pitchFamily="50" charset="-128"/>
              <a:ea typeface="HGPｺﾞｼｯｸE" panose="020B0900000000000000"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anim calcmode="lin" valueType="num">
                                      <p:cBhvr additive="base">
                                        <p:cTn id="1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 calcmode="lin" valueType="num">
                                      <p:cBhvr additive="base">
                                        <p:cTn id="1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anim calcmode="lin" valueType="num">
                                      <p:cBhvr additive="base">
                                        <p:cTn id="2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anim calcmode="lin" valueType="num">
                                      <p:cBhvr additive="base">
                                        <p:cTn id="27"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anim calcmode="lin" valueType="num">
                                      <p:cBhvr additive="base">
                                        <p:cTn id="33"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827584" y="2132856"/>
            <a:ext cx="2193681" cy="496765"/>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54"/>
          </a:p>
        </p:txBody>
      </p:sp>
      <p:sp>
        <p:nvSpPr>
          <p:cNvPr id="35850" name="テキスト ボックス 10"/>
          <p:cNvSpPr txBox="1">
            <a:spLocks noChangeArrowheads="1"/>
          </p:cNvSpPr>
          <p:nvPr/>
        </p:nvSpPr>
        <p:spPr bwMode="auto">
          <a:xfrm>
            <a:off x="539552" y="764704"/>
            <a:ext cx="7951216" cy="4699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954" b="1" dirty="0">
                <a:latin typeface="AR P丸ゴシック体E" panose="020F0900000000000000" pitchFamily="50" charset="-128"/>
                <a:ea typeface="AR P丸ゴシック体E" panose="020F0900000000000000" pitchFamily="50" charset="-128"/>
              </a:rPr>
              <a:t>そもそも、知識・理解中心の日本の「学力」は、</a:t>
            </a:r>
            <a:endParaRPr lang="en-US" altLang="ja-JP" sz="2954" b="1" dirty="0">
              <a:latin typeface="AR P丸ゴシック体E" panose="020F0900000000000000" pitchFamily="50" charset="-128"/>
              <a:ea typeface="AR P丸ゴシック体E" panose="020F0900000000000000" pitchFamily="50" charset="-128"/>
            </a:endParaRPr>
          </a:p>
          <a:p>
            <a:r>
              <a:rPr lang="ja-JP" altLang="en-US" sz="2954" b="1" dirty="0">
                <a:latin typeface="AR P丸ゴシック体E" panose="020F0900000000000000" pitchFamily="50" charset="-128"/>
                <a:ea typeface="AR P丸ゴシック体E" panose="020F0900000000000000" pitchFamily="50" charset="-128"/>
              </a:rPr>
              <a:t>そして、日本の教育は</a:t>
            </a:r>
            <a:endParaRPr lang="en-US" altLang="ja-JP" sz="2954" b="1" dirty="0">
              <a:latin typeface="AR P丸ゴシック体E" panose="020F0900000000000000" pitchFamily="50" charset="-128"/>
              <a:ea typeface="AR P丸ゴシック体E" panose="020F0900000000000000" pitchFamily="50" charset="-128"/>
            </a:endParaRPr>
          </a:p>
          <a:p>
            <a:endParaRPr lang="en-US" altLang="ja-JP" sz="2954" b="1" dirty="0">
              <a:latin typeface="AR P丸ゴシック体E" panose="020F0900000000000000" pitchFamily="50" charset="-128"/>
              <a:ea typeface="AR P丸ゴシック体E" panose="020F0900000000000000" pitchFamily="50" charset="-128"/>
            </a:endParaRPr>
          </a:p>
          <a:p>
            <a:r>
              <a:rPr lang="ja-JP" altLang="en-US" sz="2954" b="1" dirty="0">
                <a:latin typeface="AR P丸ゴシック体E" panose="020F0900000000000000" pitchFamily="50" charset="-128"/>
                <a:ea typeface="AR P丸ゴシック体E" panose="020F0900000000000000" pitchFamily="50" charset="-128"/>
              </a:rPr>
              <a:t>　</a:t>
            </a:r>
            <a:r>
              <a:rPr lang="ja-JP" altLang="en-US" sz="2954" b="1" dirty="0">
                <a:solidFill>
                  <a:srgbClr val="C00000"/>
                </a:solidFill>
                <a:latin typeface="AR P丸ゴシック体E" panose="020F0900000000000000" pitchFamily="50" charset="-128"/>
                <a:ea typeface="AR P丸ゴシック体E" panose="020F0900000000000000" pitchFamily="50" charset="-128"/>
              </a:rPr>
              <a:t>今の世界</a:t>
            </a:r>
            <a:r>
              <a:rPr lang="ja-JP" altLang="en-US" sz="2954" b="1" dirty="0">
                <a:latin typeface="AR P丸ゴシック体E" panose="020F0900000000000000" pitchFamily="50" charset="-128"/>
                <a:ea typeface="AR P丸ゴシック体E" panose="020F0900000000000000" pitchFamily="50" charset="-128"/>
              </a:rPr>
              <a:t>で　どんな価値があるのでしょうか。</a:t>
            </a:r>
            <a:endParaRPr lang="en-US" altLang="ja-JP" sz="2954" b="1" dirty="0">
              <a:latin typeface="AR P丸ゴシック体E" panose="020F0900000000000000" pitchFamily="50" charset="-128"/>
              <a:ea typeface="AR P丸ゴシック体E" panose="020F0900000000000000" pitchFamily="50" charset="-128"/>
            </a:endParaRPr>
          </a:p>
          <a:p>
            <a:endParaRPr lang="en-US" altLang="ja-JP" sz="2954" b="1" dirty="0">
              <a:latin typeface="AR P丸ゴシック体E" panose="020F0900000000000000" pitchFamily="50" charset="-128"/>
              <a:ea typeface="AR P丸ゴシック体E" panose="020F0900000000000000" pitchFamily="50" charset="-128"/>
            </a:endParaRPr>
          </a:p>
          <a:p>
            <a:endParaRPr lang="en-US" altLang="ja-JP" sz="1015"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この後お示しする</a:t>
            </a:r>
            <a:r>
              <a:rPr lang="en-US" altLang="ja-JP" sz="2800" b="1" dirty="0">
                <a:latin typeface="AR P丸ゴシック体E" panose="020F0900000000000000" pitchFamily="50" charset="-128"/>
                <a:ea typeface="AR P丸ゴシック体E" panose="020F0900000000000000" pitchFamily="50" charset="-128"/>
              </a:rPr>
              <a:t>4</a:t>
            </a:r>
            <a:r>
              <a:rPr lang="ja-JP" altLang="en-US" sz="2800" b="1" dirty="0">
                <a:latin typeface="AR P丸ゴシック体E" panose="020F0900000000000000" pitchFamily="50" charset="-128"/>
                <a:ea typeface="AR P丸ゴシック体E" panose="020F0900000000000000" pitchFamily="50" charset="-128"/>
              </a:rPr>
              <a:t>枚のスライドは</a:t>
            </a:r>
            <a:endParaRPr lang="en-US" altLang="ja-JP" sz="2800"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尾木直樹先生のご著書からお借り</a:t>
            </a:r>
            <a:endParaRPr lang="en-US" altLang="ja-JP" sz="2800"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したものです。</a:t>
            </a:r>
            <a:endParaRPr lang="en-US" altLang="ja-JP" sz="2800" b="1" dirty="0">
              <a:latin typeface="AR P丸ゴシック体E" panose="020F0900000000000000" pitchFamily="50" charset="-128"/>
              <a:ea typeface="AR P丸ゴシック体E" panose="020F0900000000000000" pitchFamily="50" charset="-128"/>
            </a:endParaRPr>
          </a:p>
          <a:p>
            <a:endParaRPr lang="en-US" altLang="ja-JP" sz="2800" b="1" dirty="0">
              <a:latin typeface="AR P丸ゴシック体E" panose="020F0900000000000000" pitchFamily="50" charset="-128"/>
              <a:ea typeface="AR P丸ゴシック体E" panose="020F0900000000000000" pitchFamily="50" charset="-128"/>
            </a:endParaRPr>
          </a:p>
          <a:p>
            <a:endParaRPr lang="ja-JP" altLang="en-US" sz="2954" dirty="0">
              <a:latin typeface="AR P丸ゴシック体E" panose="020F0900000000000000" pitchFamily="50" charset="-128"/>
              <a:ea typeface="AR P丸ゴシック体E" panose="020F0900000000000000" pitchFamily="50" charset="-128"/>
            </a:endParaRPr>
          </a:p>
        </p:txBody>
      </p:sp>
      <p:pic>
        <p:nvPicPr>
          <p:cNvPr id="3" name="図 2" descr="人, 男性 が含まれている画像&#10;&#10;自動的に生成された説明">
            <a:extLst>
              <a:ext uri="{FF2B5EF4-FFF2-40B4-BE49-F238E27FC236}">
                <a16:creationId xmlns:a16="http://schemas.microsoft.com/office/drawing/2014/main" id="{3F7D12F0-627A-4EAE-9967-6679EEFC97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18567">
            <a:off x="5968742" y="3308446"/>
            <a:ext cx="2690136" cy="3808338"/>
          </a:xfrm>
          <a:prstGeom prst="rect">
            <a:avLst/>
          </a:prstGeom>
          <a:ln>
            <a:solidFill>
              <a:schemeClr val="tx1">
                <a:lumMod val="50000"/>
                <a:lumOff val="50000"/>
              </a:schemeClr>
            </a:solidFill>
          </a:ln>
        </p:spPr>
      </p:pic>
    </p:spTree>
    <p:extLst>
      <p:ext uri="{BB962C8B-B14F-4D97-AF65-F5344CB8AC3E}">
        <p14:creationId xmlns:p14="http://schemas.microsoft.com/office/powerpoint/2010/main" val="54464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5850">
                                            <p:txEl>
                                              <p:pRg st="3" end="3"/>
                                            </p:txEl>
                                          </p:spTgt>
                                        </p:tgtEl>
                                        <p:attrNameLst>
                                          <p:attrName>style.visibility</p:attrName>
                                        </p:attrNameLst>
                                      </p:cBhvr>
                                      <p:to>
                                        <p:strVal val="visible"/>
                                      </p:to>
                                    </p:set>
                                    <p:animEffect transition="in" filter="fade">
                                      <p:cBhvr>
                                        <p:cTn id="12" dur="1000"/>
                                        <p:tgtEl>
                                          <p:spTgt spid="35850">
                                            <p:txEl>
                                              <p:pRg st="3" end="3"/>
                                            </p:txEl>
                                          </p:spTgt>
                                        </p:tgtEl>
                                      </p:cBhvr>
                                    </p:animEffect>
                                    <p:anim calcmode="lin" valueType="num">
                                      <p:cBhvr>
                                        <p:cTn id="13" dur="1000" fill="hold"/>
                                        <p:tgtEl>
                                          <p:spTgt spid="35850">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585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5850">
                                            <p:txEl>
                                              <p:pRg st="6" end="6"/>
                                            </p:txEl>
                                          </p:spTgt>
                                        </p:tgtEl>
                                        <p:attrNameLst>
                                          <p:attrName>style.visibility</p:attrName>
                                        </p:attrNameLst>
                                      </p:cBhvr>
                                      <p:to>
                                        <p:strVal val="visible"/>
                                      </p:to>
                                    </p:set>
                                    <p:animEffect transition="in" filter="fade">
                                      <p:cBhvr>
                                        <p:cTn id="19" dur="1000"/>
                                        <p:tgtEl>
                                          <p:spTgt spid="35850">
                                            <p:txEl>
                                              <p:pRg st="6" end="6"/>
                                            </p:txEl>
                                          </p:spTgt>
                                        </p:tgtEl>
                                      </p:cBhvr>
                                    </p:animEffect>
                                    <p:anim calcmode="lin" valueType="num">
                                      <p:cBhvr>
                                        <p:cTn id="20" dur="1000" fill="hold"/>
                                        <p:tgtEl>
                                          <p:spTgt spid="35850">
                                            <p:txEl>
                                              <p:pRg st="6" end="6"/>
                                            </p:txEl>
                                          </p:spTgt>
                                        </p:tgtEl>
                                        <p:attrNameLst>
                                          <p:attrName>ppt_x</p:attrName>
                                        </p:attrNameLst>
                                      </p:cBhvr>
                                      <p:tavLst>
                                        <p:tav tm="0">
                                          <p:val>
                                            <p:strVal val="#ppt_x"/>
                                          </p:val>
                                        </p:tav>
                                        <p:tav tm="100000">
                                          <p:val>
                                            <p:strVal val="#ppt_x"/>
                                          </p:val>
                                        </p:tav>
                                      </p:tavLst>
                                    </p:anim>
                                    <p:anim calcmode="lin" valueType="num">
                                      <p:cBhvr>
                                        <p:cTn id="21" dur="1000" fill="hold"/>
                                        <p:tgtEl>
                                          <p:spTgt spid="35850">
                                            <p:txEl>
                                              <p:pRg st="6" end="6"/>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5850">
                                            <p:txEl>
                                              <p:pRg st="7" end="7"/>
                                            </p:txEl>
                                          </p:spTgt>
                                        </p:tgtEl>
                                        <p:attrNameLst>
                                          <p:attrName>style.visibility</p:attrName>
                                        </p:attrNameLst>
                                      </p:cBhvr>
                                      <p:to>
                                        <p:strVal val="visible"/>
                                      </p:to>
                                    </p:set>
                                    <p:animEffect transition="in" filter="fade">
                                      <p:cBhvr>
                                        <p:cTn id="24" dur="1000"/>
                                        <p:tgtEl>
                                          <p:spTgt spid="35850">
                                            <p:txEl>
                                              <p:pRg st="7" end="7"/>
                                            </p:txEl>
                                          </p:spTgt>
                                        </p:tgtEl>
                                      </p:cBhvr>
                                    </p:animEffect>
                                    <p:anim calcmode="lin" valueType="num">
                                      <p:cBhvr>
                                        <p:cTn id="25" dur="1000" fill="hold"/>
                                        <p:tgtEl>
                                          <p:spTgt spid="35850">
                                            <p:txEl>
                                              <p:pRg st="7" end="7"/>
                                            </p:txEl>
                                          </p:spTgt>
                                        </p:tgtEl>
                                        <p:attrNameLst>
                                          <p:attrName>ppt_x</p:attrName>
                                        </p:attrNameLst>
                                      </p:cBhvr>
                                      <p:tavLst>
                                        <p:tav tm="0">
                                          <p:val>
                                            <p:strVal val="#ppt_x"/>
                                          </p:val>
                                        </p:tav>
                                        <p:tav tm="100000">
                                          <p:val>
                                            <p:strVal val="#ppt_x"/>
                                          </p:val>
                                        </p:tav>
                                      </p:tavLst>
                                    </p:anim>
                                    <p:anim calcmode="lin" valueType="num">
                                      <p:cBhvr>
                                        <p:cTn id="26" dur="1000" fill="hold"/>
                                        <p:tgtEl>
                                          <p:spTgt spid="35850">
                                            <p:txEl>
                                              <p:pRg st="7" end="7"/>
                                            </p:txEl>
                                          </p:spTgt>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6" presetClass="entr" presetSubtype="37"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outVertical)">
                                      <p:cBhvr>
                                        <p:cTn id="30" dur="500"/>
                                        <p:tgtEl>
                                          <p:spTgt spid="3"/>
                                        </p:tgtEl>
                                      </p:cBhvr>
                                    </p:animEffect>
                                  </p:childTnLst>
                                </p:cTn>
                              </p:par>
                              <p:par>
                                <p:cTn id="31" presetID="42" presetClass="entr" presetSubtype="0" fill="hold" nodeType="withEffect">
                                  <p:stCondLst>
                                    <p:cond delay="0"/>
                                  </p:stCondLst>
                                  <p:childTnLst>
                                    <p:set>
                                      <p:cBhvr>
                                        <p:cTn id="32" dur="1" fill="hold">
                                          <p:stCondLst>
                                            <p:cond delay="0"/>
                                          </p:stCondLst>
                                        </p:cTn>
                                        <p:tgtEl>
                                          <p:spTgt spid="35850">
                                            <p:txEl>
                                              <p:pRg st="8" end="8"/>
                                            </p:txEl>
                                          </p:spTgt>
                                        </p:tgtEl>
                                        <p:attrNameLst>
                                          <p:attrName>style.visibility</p:attrName>
                                        </p:attrNameLst>
                                      </p:cBhvr>
                                      <p:to>
                                        <p:strVal val="visible"/>
                                      </p:to>
                                    </p:set>
                                    <p:animEffect transition="in" filter="fade">
                                      <p:cBhvr>
                                        <p:cTn id="33" dur="1000"/>
                                        <p:tgtEl>
                                          <p:spTgt spid="35850">
                                            <p:txEl>
                                              <p:pRg st="8" end="8"/>
                                            </p:txEl>
                                          </p:spTgt>
                                        </p:tgtEl>
                                      </p:cBhvr>
                                    </p:animEffect>
                                    <p:anim calcmode="lin" valueType="num">
                                      <p:cBhvr>
                                        <p:cTn id="34" dur="1000" fill="hold"/>
                                        <p:tgtEl>
                                          <p:spTgt spid="35850">
                                            <p:txEl>
                                              <p:pRg st="8" end="8"/>
                                            </p:txEl>
                                          </p:spTgt>
                                        </p:tgtEl>
                                        <p:attrNameLst>
                                          <p:attrName>ppt_x</p:attrName>
                                        </p:attrNameLst>
                                      </p:cBhvr>
                                      <p:tavLst>
                                        <p:tav tm="0">
                                          <p:val>
                                            <p:strVal val="#ppt_x"/>
                                          </p:val>
                                        </p:tav>
                                        <p:tav tm="100000">
                                          <p:val>
                                            <p:strVal val="#ppt_x"/>
                                          </p:val>
                                        </p:tav>
                                      </p:tavLst>
                                    </p:anim>
                                    <p:anim calcmode="lin" valueType="num">
                                      <p:cBhvr>
                                        <p:cTn id="35" dur="1000" fill="hold"/>
                                        <p:tgtEl>
                                          <p:spTgt spid="35850">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14467FD-31C5-42D7-92E9-E1FC9A44E56F}"/>
              </a:ext>
            </a:extLst>
          </p:cNvPr>
          <p:cNvPicPr>
            <a:picLocks noChangeAspect="1"/>
          </p:cNvPicPr>
          <p:nvPr/>
        </p:nvPicPr>
        <p:blipFill rotWithShape="1">
          <a:blip r:embed="rId2"/>
          <a:srcRect l="19364" t="17920" r="19727" b="38508"/>
          <a:stretch/>
        </p:blipFill>
        <p:spPr>
          <a:xfrm>
            <a:off x="0" y="0"/>
            <a:ext cx="9213628" cy="3707476"/>
          </a:xfrm>
          <a:prstGeom prst="rect">
            <a:avLst/>
          </a:prstGeom>
        </p:spPr>
      </p:pic>
      <p:sp>
        <p:nvSpPr>
          <p:cNvPr id="4" name="正方形/長方形 3">
            <a:extLst>
              <a:ext uri="{FF2B5EF4-FFF2-40B4-BE49-F238E27FC236}">
                <a16:creationId xmlns:a16="http://schemas.microsoft.com/office/drawing/2014/main" id="{D7855C2E-F4EE-42DE-8E43-C3266C00077F}"/>
              </a:ext>
            </a:extLst>
          </p:cNvPr>
          <p:cNvSpPr/>
          <p:nvPr/>
        </p:nvSpPr>
        <p:spPr>
          <a:xfrm>
            <a:off x="0" y="3707476"/>
            <a:ext cx="9144000" cy="3150524"/>
          </a:xfrm>
          <a:prstGeom prst="rect">
            <a:avLst/>
          </a:prstGeom>
          <a:gradFill flip="none" rotWithShape="1">
            <a:gsLst>
              <a:gs pos="1000">
                <a:srgbClr val="D8DF91"/>
              </a:gs>
              <a:gs pos="0">
                <a:srgbClr val="F0FCB2">
                  <a:shade val="30000"/>
                  <a:satMod val="115000"/>
                </a:srgbClr>
              </a:gs>
              <a:gs pos="100000">
                <a:srgbClr val="F0FCB2">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931ADBB-E3B9-43D2-B37C-F2C8BFDB6987}"/>
              </a:ext>
            </a:extLst>
          </p:cNvPr>
          <p:cNvSpPr txBox="1"/>
          <p:nvPr/>
        </p:nvSpPr>
        <p:spPr>
          <a:xfrm>
            <a:off x="232756" y="3981796"/>
            <a:ext cx="8587048" cy="2492990"/>
          </a:xfrm>
          <a:prstGeom prst="rect">
            <a:avLst/>
          </a:prstGeom>
          <a:noFill/>
        </p:spPr>
        <p:txBody>
          <a:bodyPr wrap="square" rtlCol="0">
            <a:spAutoFit/>
          </a:bodyPr>
          <a:lstStyle/>
          <a:p>
            <a:r>
              <a:rPr kumimoji="1" lang="ja-JP" altLang="en-US" sz="2400" dirty="0">
                <a:latin typeface="UD デジタル 教科書体 NP-B" panose="02020700000000000000" pitchFamily="18" charset="-128"/>
                <a:ea typeface="UD デジタル 教科書体 NP-B" panose="02020700000000000000" pitchFamily="18" charset="-128"/>
              </a:rPr>
              <a:t>本日最終演目　</a:t>
            </a:r>
            <a:r>
              <a:rPr kumimoji="1" lang="ja-JP" altLang="en-US" sz="4000" dirty="0">
                <a:latin typeface="UD デジタル 教科書体 NP-B" panose="02020700000000000000" pitchFamily="18" charset="-128"/>
                <a:ea typeface="UD デジタル 教科書体 NP-B" panose="02020700000000000000" pitchFamily="18" charset="-128"/>
              </a:rPr>
              <a:t>　ＥＳＤ講演会</a:t>
            </a:r>
            <a:endParaRPr kumimoji="1" lang="en-US" altLang="ja-JP" sz="4000" dirty="0">
              <a:latin typeface="UD デジタル 教科書体 NP-B" panose="02020700000000000000" pitchFamily="18" charset="-128"/>
              <a:ea typeface="UD デジタル 教科書体 NP-B" panose="02020700000000000000" pitchFamily="18" charset="-128"/>
            </a:endParaRPr>
          </a:p>
          <a:p>
            <a:endParaRPr kumimoji="1" lang="en-US" altLang="ja-JP" sz="2400" dirty="0">
              <a:latin typeface="UD デジタル 教科書体 NP-B" panose="02020700000000000000" pitchFamily="18" charset="-128"/>
              <a:ea typeface="UD デジタル 教科書体 NP-B" panose="02020700000000000000" pitchFamily="18" charset="-128"/>
            </a:endParaRPr>
          </a:p>
          <a:p>
            <a:pPr algn="ctr"/>
            <a:r>
              <a:rPr kumimoji="1" lang="ja-JP" altLang="en-US" sz="3600" u="sng" dirty="0">
                <a:latin typeface="UD デジタル 教科書体 NP-B" panose="02020700000000000000" pitchFamily="18" charset="-128"/>
                <a:ea typeface="UD デジタル 教科書体 NP-B" panose="02020700000000000000" pitchFamily="18" charset="-128"/>
              </a:rPr>
              <a:t>Ｗ</a:t>
            </a:r>
            <a:r>
              <a:rPr kumimoji="1" lang="en-US" altLang="ja-JP" sz="3600" u="sng" dirty="0" err="1">
                <a:latin typeface="UD デジタル 教科書体 NP-B" panose="02020700000000000000" pitchFamily="18" charset="-128"/>
                <a:ea typeface="UD デジタル 教科書体 NP-B" panose="02020700000000000000" pitchFamily="18" charset="-128"/>
              </a:rPr>
              <a:t>ith</a:t>
            </a:r>
            <a:r>
              <a:rPr kumimoji="1" lang="en-US" altLang="ja-JP" sz="3600" u="sng" dirty="0">
                <a:latin typeface="UD デジタル 教科書体 NP-B" panose="02020700000000000000" pitchFamily="18" charset="-128"/>
                <a:ea typeface="UD デジタル 教科書体 NP-B" panose="02020700000000000000" pitchFamily="18" charset="-128"/>
              </a:rPr>
              <a:t> </a:t>
            </a:r>
            <a:r>
              <a:rPr kumimoji="1" lang="ja-JP" altLang="en-US" sz="3600" u="sng" dirty="0">
                <a:latin typeface="UD デジタル 教科書体 NP-B" panose="02020700000000000000" pitchFamily="18" charset="-128"/>
                <a:ea typeface="UD デジタル 教科書体 NP-B" panose="02020700000000000000" pitchFamily="18" charset="-128"/>
              </a:rPr>
              <a:t>コロナ時代のＥＳＤ・学校教育</a:t>
            </a:r>
            <a:endParaRPr kumimoji="1" lang="en-US" altLang="ja-JP" sz="3600" u="sng" dirty="0">
              <a:latin typeface="UD デジタル 教科書体 NP-B" panose="02020700000000000000" pitchFamily="18" charset="-128"/>
              <a:ea typeface="UD デジタル 教科書体 NP-B" panose="02020700000000000000" pitchFamily="18" charset="-128"/>
            </a:endParaRPr>
          </a:p>
          <a:p>
            <a:pPr algn="ctr"/>
            <a:endParaRPr kumimoji="1" lang="en-US" altLang="ja-JP" u="sng" dirty="0">
              <a:latin typeface="UD デジタル 教科書体 NP-B" panose="02020700000000000000" pitchFamily="18" charset="-128"/>
              <a:ea typeface="UD デジタル 教科書体 NP-B" panose="02020700000000000000" pitchFamily="18" charset="-128"/>
            </a:endParaRPr>
          </a:p>
          <a:p>
            <a:r>
              <a:rPr kumimoji="1" lang="ja-JP" altLang="en-US" dirty="0">
                <a:latin typeface="UD デジタル 教科書体 NP-B" panose="02020700000000000000" pitchFamily="18" charset="-128"/>
                <a:ea typeface="UD デジタル 教科書体 NP-B" panose="02020700000000000000" pitchFamily="18" charset="-128"/>
              </a:rPr>
              <a:t>　　　　　　　　　　　　　　　　　　　　　２０２０年１１月１日</a:t>
            </a:r>
            <a:endParaRPr kumimoji="1" lang="en-US" altLang="ja-JP" dirty="0">
              <a:latin typeface="UD デジタル 教科書体 NP-B" panose="02020700000000000000" pitchFamily="18" charset="-128"/>
              <a:ea typeface="UD デジタル 教科書体 NP-B" panose="02020700000000000000" pitchFamily="18" charset="-128"/>
            </a:endParaRPr>
          </a:p>
          <a:p>
            <a:r>
              <a:rPr kumimoji="1" lang="ja-JP" altLang="en-US" sz="2000" dirty="0">
                <a:latin typeface="UD デジタル 教科書体 NP-B" panose="02020700000000000000" pitchFamily="18" charset="-128"/>
                <a:ea typeface="UD デジタル 教科書体 NP-B" panose="02020700000000000000" pitchFamily="18" charset="-128"/>
              </a:rPr>
              <a:t>　　　　　　　　　　　　ＥＳＤ，ＳＤＧｓ推進する研究室長　手島利夫</a:t>
            </a:r>
          </a:p>
        </p:txBody>
      </p:sp>
      <p:grpSp>
        <p:nvGrpSpPr>
          <p:cNvPr id="8" name="グループ化 7">
            <a:extLst>
              <a:ext uri="{FF2B5EF4-FFF2-40B4-BE49-F238E27FC236}">
                <a16:creationId xmlns:a16="http://schemas.microsoft.com/office/drawing/2014/main" id="{9662B8D5-05AC-459D-94D5-FF2F26B0A960}"/>
              </a:ext>
            </a:extLst>
          </p:cNvPr>
          <p:cNvGrpSpPr/>
          <p:nvPr/>
        </p:nvGrpSpPr>
        <p:grpSpPr>
          <a:xfrm rot="20627094">
            <a:off x="-295326" y="4761223"/>
            <a:ext cx="12477801" cy="1104900"/>
            <a:chOff x="-2622601" y="4521200"/>
            <a:chExt cx="12477801" cy="1104900"/>
          </a:xfrm>
        </p:grpSpPr>
        <p:sp>
          <p:nvSpPr>
            <p:cNvPr id="9" name="正方形/長方形 8">
              <a:extLst>
                <a:ext uri="{FF2B5EF4-FFF2-40B4-BE49-F238E27FC236}">
                  <a16:creationId xmlns:a16="http://schemas.microsoft.com/office/drawing/2014/main" id="{DBA4944B-83E4-4240-8DFA-7D5692863E91}"/>
                </a:ext>
              </a:extLst>
            </p:cNvPr>
            <p:cNvSpPr/>
            <p:nvPr/>
          </p:nvSpPr>
          <p:spPr>
            <a:xfrm>
              <a:off x="-2622601" y="4521200"/>
              <a:ext cx="12477801" cy="1104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03A27027-DCF2-4764-B34C-404821ED8A88}"/>
                </a:ext>
              </a:extLst>
            </p:cNvPr>
            <p:cNvPicPr>
              <a:picLocks noChangeAspect="1"/>
            </p:cNvPicPr>
            <p:nvPr/>
          </p:nvPicPr>
          <p:blipFill>
            <a:blip r:embed="rId3"/>
            <a:stretch>
              <a:fillRect/>
            </a:stretch>
          </p:blipFill>
          <p:spPr>
            <a:xfrm>
              <a:off x="3876675" y="4838188"/>
              <a:ext cx="3896868" cy="483108"/>
            </a:xfrm>
            <a:prstGeom prst="rect">
              <a:avLst/>
            </a:prstGeom>
          </p:spPr>
        </p:pic>
        <p:grpSp>
          <p:nvGrpSpPr>
            <p:cNvPr id="11" name="グループ化 10">
              <a:extLst>
                <a:ext uri="{FF2B5EF4-FFF2-40B4-BE49-F238E27FC236}">
                  <a16:creationId xmlns:a16="http://schemas.microsoft.com/office/drawing/2014/main" id="{9254C303-B791-46DA-9165-349F7957475D}"/>
                </a:ext>
              </a:extLst>
            </p:cNvPr>
            <p:cNvGrpSpPr/>
            <p:nvPr/>
          </p:nvGrpSpPr>
          <p:grpSpPr>
            <a:xfrm>
              <a:off x="1913606" y="4733658"/>
              <a:ext cx="590551" cy="685800"/>
              <a:chOff x="-1386707" y="981075"/>
              <a:chExt cx="2463031" cy="2857500"/>
            </a:xfrm>
          </p:grpSpPr>
          <p:pic>
            <p:nvPicPr>
              <p:cNvPr id="51" name="図 50" descr="スーツを着た男性&#10;&#10;自動的に生成された説明">
                <a:extLst>
                  <a:ext uri="{FF2B5EF4-FFF2-40B4-BE49-F238E27FC236}">
                    <a16:creationId xmlns:a16="http://schemas.microsoft.com/office/drawing/2014/main" id="{66011531-B66A-4701-9672-C7D399586F19}"/>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52" name="フリーフォーム: 図形 51">
                <a:extLst>
                  <a:ext uri="{FF2B5EF4-FFF2-40B4-BE49-F238E27FC236}">
                    <a16:creationId xmlns:a16="http://schemas.microsoft.com/office/drawing/2014/main" id="{321A0377-730F-4C88-8223-BF16AFD5EA94}"/>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リーフォーム: 図形 52">
                <a:extLst>
                  <a:ext uri="{FF2B5EF4-FFF2-40B4-BE49-F238E27FC236}">
                    <a16:creationId xmlns:a16="http://schemas.microsoft.com/office/drawing/2014/main" id="{A3F6BBC8-4BBB-4276-9C74-A949DA37396C}"/>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リーフォーム: 図形 53">
                <a:extLst>
                  <a:ext uri="{FF2B5EF4-FFF2-40B4-BE49-F238E27FC236}">
                    <a16:creationId xmlns:a16="http://schemas.microsoft.com/office/drawing/2014/main" id="{36E3441E-1D9E-401D-A208-4EDDFD2B9C80}"/>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 name="グループ化 11">
              <a:extLst>
                <a:ext uri="{FF2B5EF4-FFF2-40B4-BE49-F238E27FC236}">
                  <a16:creationId xmlns:a16="http://schemas.microsoft.com/office/drawing/2014/main" id="{FA4BB477-4B19-4204-80AA-A1E88813E911}"/>
                </a:ext>
              </a:extLst>
            </p:cNvPr>
            <p:cNvGrpSpPr/>
            <p:nvPr/>
          </p:nvGrpSpPr>
          <p:grpSpPr>
            <a:xfrm>
              <a:off x="2569452" y="4735250"/>
              <a:ext cx="590551" cy="685800"/>
              <a:chOff x="-1386705" y="981075"/>
              <a:chExt cx="2463030" cy="2857500"/>
            </a:xfrm>
          </p:grpSpPr>
          <p:pic>
            <p:nvPicPr>
              <p:cNvPr id="47" name="図 46" descr="スーツを着た男性&#10;&#10;自動的に生成された説明">
                <a:extLst>
                  <a:ext uri="{FF2B5EF4-FFF2-40B4-BE49-F238E27FC236}">
                    <a16:creationId xmlns:a16="http://schemas.microsoft.com/office/drawing/2014/main" id="{5B2E482F-D15C-4D64-A6EB-2746EA4BB38A}"/>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48" name="フリーフォーム: 図形 47">
                <a:extLst>
                  <a:ext uri="{FF2B5EF4-FFF2-40B4-BE49-F238E27FC236}">
                    <a16:creationId xmlns:a16="http://schemas.microsoft.com/office/drawing/2014/main" id="{685DA6AB-4968-4746-8530-EC1294C07FA3}"/>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図形 48">
                <a:extLst>
                  <a:ext uri="{FF2B5EF4-FFF2-40B4-BE49-F238E27FC236}">
                    <a16:creationId xmlns:a16="http://schemas.microsoft.com/office/drawing/2014/main" id="{578EB9DD-3045-4065-A379-AA4D0FCCE2AD}"/>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リーフォーム: 図形 49">
                <a:extLst>
                  <a:ext uri="{FF2B5EF4-FFF2-40B4-BE49-F238E27FC236}">
                    <a16:creationId xmlns:a16="http://schemas.microsoft.com/office/drawing/2014/main" id="{19D8B1EA-38FD-42FC-B622-CC6884190055}"/>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 name="グループ化 12">
              <a:extLst>
                <a:ext uri="{FF2B5EF4-FFF2-40B4-BE49-F238E27FC236}">
                  <a16:creationId xmlns:a16="http://schemas.microsoft.com/office/drawing/2014/main" id="{6828D9DA-F99A-4F27-8BE4-3F13D14D0049}"/>
                </a:ext>
              </a:extLst>
            </p:cNvPr>
            <p:cNvGrpSpPr/>
            <p:nvPr/>
          </p:nvGrpSpPr>
          <p:grpSpPr>
            <a:xfrm>
              <a:off x="3157329" y="4736842"/>
              <a:ext cx="590551" cy="685800"/>
              <a:chOff x="-1386705" y="981075"/>
              <a:chExt cx="2463030" cy="2857500"/>
            </a:xfrm>
          </p:grpSpPr>
          <p:pic>
            <p:nvPicPr>
              <p:cNvPr id="43" name="図 42" descr="スーツを着た男性&#10;&#10;自動的に生成された説明">
                <a:extLst>
                  <a:ext uri="{FF2B5EF4-FFF2-40B4-BE49-F238E27FC236}">
                    <a16:creationId xmlns:a16="http://schemas.microsoft.com/office/drawing/2014/main" id="{090FA50C-D7A3-4C89-92DD-9CDC47CC4BB9}"/>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44" name="フリーフォーム: 図形 43">
                <a:extLst>
                  <a:ext uri="{FF2B5EF4-FFF2-40B4-BE49-F238E27FC236}">
                    <a16:creationId xmlns:a16="http://schemas.microsoft.com/office/drawing/2014/main" id="{7CFB2A98-650F-46EE-AD76-B80071217B08}"/>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図形 44">
                <a:extLst>
                  <a:ext uri="{FF2B5EF4-FFF2-40B4-BE49-F238E27FC236}">
                    <a16:creationId xmlns:a16="http://schemas.microsoft.com/office/drawing/2014/main" id="{1252627F-6F92-474F-92DD-E0CE7817747F}"/>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図形 45">
                <a:extLst>
                  <a:ext uri="{FF2B5EF4-FFF2-40B4-BE49-F238E27FC236}">
                    <a16:creationId xmlns:a16="http://schemas.microsoft.com/office/drawing/2014/main" id="{A91834AD-42EE-4502-95C1-27FF87DC1A85}"/>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 name="正方形/長方形 13">
              <a:extLst>
                <a:ext uri="{FF2B5EF4-FFF2-40B4-BE49-F238E27FC236}">
                  <a16:creationId xmlns:a16="http://schemas.microsoft.com/office/drawing/2014/main" id="{2CE7C8D1-9264-46AA-9920-BB9DEA530B30}"/>
                </a:ext>
              </a:extLst>
            </p:cNvPr>
            <p:cNvSpPr/>
            <p:nvPr/>
          </p:nvSpPr>
          <p:spPr>
            <a:xfrm>
              <a:off x="1812257" y="46764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F8A8C888-A4A5-4FA4-8DC0-00C25272776A}"/>
                </a:ext>
              </a:extLst>
            </p:cNvPr>
            <p:cNvSpPr/>
            <p:nvPr/>
          </p:nvSpPr>
          <p:spPr>
            <a:xfrm>
              <a:off x="30968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68646F5A-7A29-4B8E-A977-05DD987F436A}"/>
                </a:ext>
              </a:extLst>
            </p:cNvPr>
            <p:cNvSpPr/>
            <p:nvPr/>
          </p:nvSpPr>
          <p:spPr>
            <a:xfrm>
              <a:off x="1875757" y="48288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75516559-5BC9-48E7-BC69-8F16F9DF4DC3}"/>
                </a:ext>
              </a:extLst>
            </p:cNvPr>
            <p:cNvSpPr/>
            <p:nvPr/>
          </p:nvSpPr>
          <p:spPr>
            <a:xfrm>
              <a:off x="37191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BC72C57C-F63B-481A-9D5B-0E60F32913D3}"/>
                </a:ext>
              </a:extLst>
            </p:cNvPr>
            <p:cNvSpPr/>
            <p:nvPr/>
          </p:nvSpPr>
          <p:spPr>
            <a:xfrm>
              <a:off x="2487264" y="47068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a:extLst>
                <a:ext uri="{FF2B5EF4-FFF2-40B4-BE49-F238E27FC236}">
                  <a16:creationId xmlns:a16="http://schemas.microsoft.com/office/drawing/2014/main" id="{C8F6AFA3-D794-4595-A978-AEBD3066E290}"/>
                </a:ext>
              </a:extLst>
            </p:cNvPr>
            <p:cNvGrpSpPr/>
            <p:nvPr/>
          </p:nvGrpSpPr>
          <p:grpSpPr>
            <a:xfrm>
              <a:off x="7692357" y="4625676"/>
              <a:ext cx="2033824" cy="854234"/>
              <a:chOff x="7692357" y="4625676"/>
              <a:chExt cx="2033824" cy="854234"/>
            </a:xfrm>
          </p:grpSpPr>
          <p:grpSp>
            <p:nvGrpSpPr>
              <p:cNvPr id="23" name="グループ化 22">
                <a:extLst>
                  <a:ext uri="{FF2B5EF4-FFF2-40B4-BE49-F238E27FC236}">
                    <a16:creationId xmlns:a16="http://schemas.microsoft.com/office/drawing/2014/main" id="{90E0B11B-115B-4200-B323-A4D6A6BEC463}"/>
                  </a:ext>
                </a:extLst>
              </p:cNvPr>
              <p:cNvGrpSpPr/>
              <p:nvPr/>
            </p:nvGrpSpPr>
            <p:grpSpPr>
              <a:xfrm>
                <a:off x="7793706" y="4682858"/>
                <a:ext cx="590551" cy="685800"/>
                <a:chOff x="-1386707" y="981075"/>
                <a:chExt cx="2463031" cy="2857500"/>
              </a:xfrm>
            </p:grpSpPr>
            <p:pic>
              <p:nvPicPr>
                <p:cNvPr id="39" name="図 38" descr="スーツを着た男性&#10;&#10;自動的に生成された説明">
                  <a:extLst>
                    <a:ext uri="{FF2B5EF4-FFF2-40B4-BE49-F238E27FC236}">
                      <a16:creationId xmlns:a16="http://schemas.microsoft.com/office/drawing/2014/main" id="{C68CED45-A6AC-4123-BB00-79407D3D6316}"/>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40" name="フリーフォーム: 図形 39">
                  <a:extLst>
                    <a:ext uri="{FF2B5EF4-FFF2-40B4-BE49-F238E27FC236}">
                      <a16:creationId xmlns:a16="http://schemas.microsoft.com/office/drawing/2014/main" id="{E3B00A83-E66A-48B4-B1CA-3F73C778038C}"/>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フリーフォーム: 図形 40">
                  <a:extLst>
                    <a:ext uri="{FF2B5EF4-FFF2-40B4-BE49-F238E27FC236}">
                      <a16:creationId xmlns:a16="http://schemas.microsoft.com/office/drawing/2014/main" id="{F697EC87-3872-4FE5-9358-9AD9D2586124}"/>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リーフォーム: 図形 41">
                  <a:extLst>
                    <a:ext uri="{FF2B5EF4-FFF2-40B4-BE49-F238E27FC236}">
                      <a16:creationId xmlns:a16="http://schemas.microsoft.com/office/drawing/2014/main" id="{57B563E3-9B45-4C2F-931D-4A9C85E5807B}"/>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4" name="グループ化 23">
                <a:extLst>
                  <a:ext uri="{FF2B5EF4-FFF2-40B4-BE49-F238E27FC236}">
                    <a16:creationId xmlns:a16="http://schemas.microsoft.com/office/drawing/2014/main" id="{65D0C209-E2DE-402C-A0E5-950A31E6D33A}"/>
                  </a:ext>
                </a:extLst>
              </p:cNvPr>
              <p:cNvGrpSpPr/>
              <p:nvPr/>
            </p:nvGrpSpPr>
            <p:grpSpPr>
              <a:xfrm>
                <a:off x="8449552" y="4684450"/>
                <a:ext cx="590551" cy="685800"/>
                <a:chOff x="-1386705" y="981075"/>
                <a:chExt cx="2463030" cy="2857500"/>
              </a:xfrm>
            </p:grpSpPr>
            <p:pic>
              <p:nvPicPr>
                <p:cNvPr id="35" name="図 34" descr="スーツを着た男性&#10;&#10;自動的に生成された説明">
                  <a:extLst>
                    <a:ext uri="{FF2B5EF4-FFF2-40B4-BE49-F238E27FC236}">
                      <a16:creationId xmlns:a16="http://schemas.microsoft.com/office/drawing/2014/main" id="{60172FA6-B7D4-4979-B559-E295577B24D0}"/>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36" name="フリーフォーム: 図形 35">
                  <a:extLst>
                    <a:ext uri="{FF2B5EF4-FFF2-40B4-BE49-F238E27FC236}">
                      <a16:creationId xmlns:a16="http://schemas.microsoft.com/office/drawing/2014/main" id="{A4357D66-9B80-4441-BEE5-0533D7B8937C}"/>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図形 36">
                  <a:extLst>
                    <a:ext uri="{FF2B5EF4-FFF2-40B4-BE49-F238E27FC236}">
                      <a16:creationId xmlns:a16="http://schemas.microsoft.com/office/drawing/2014/main" id="{61D6A3C6-108F-43B2-A36F-D2AB0E152DC3}"/>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フリーフォーム: 図形 37">
                  <a:extLst>
                    <a:ext uri="{FF2B5EF4-FFF2-40B4-BE49-F238E27FC236}">
                      <a16:creationId xmlns:a16="http://schemas.microsoft.com/office/drawing/2014/main" id="{D3EB1E37-81DF-46FC-B388-7B8D9C4C2661}"/>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5" name="グループ化 24">
                <a:extLst>
                  <a:ext uri="{FF2B5EF4-FFF2-40B4-BE49-F238E27FC236}">
                    <a16:creationId xmlns:a16="http://schemas.microsoft.com/office/drawing/2014/main" id="{7967AB68-230A-4D3C-BECB-3E825110C516}"/>
                  </a:ext>
                </a:extLst>
              </p:cNvPr>
              <p:cNvGrpSpPr/>
              <p:nvPr/>
            </p:nvGrpSpPr>
            <p:grpSpPr>
              <a:xfrm>
                <a:off x="9037429" y="4686042"/>
                <a:ext cx="590551" cy="685800"/>
                <a:chOff x="-1386705" y="981075"/>
                <a:chExt cx="2463030" cy="2857500"/>
              </a:xfrm>
            </p:grpSpPr>
            <p:pic>
              <p:nvPicPr>
                <p:cNvPr id="31" name="図 30" descr="スーツを着た男性&#10;&#10;自動的に生成された説明">
                  <a:extLst>
                    <a:ext uri="{FF2B5EF4-FFF2-40B4-BE49-F238E27FC236}">
                      <a16:creationId xmlns:a16="http://schemas.microsoft.com/office/drawing/2014/main" id="{FB841241-D2CD-4D64-84BF-46B44F3C1C08}"/>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32" name="フリーフォーム: 図形 31">
                  <a:extLst>
                    <a:ext uri="{FF2B5EF4-FFF2-40B4-BE49-F238E27FC236}">
                      <a16:creationId xmlns:a16="http://schemas.microsoft.com/office/drawing/2014/main" id="{FD521AAD-3ABF-44DA-9CA8-7A83015EA149}"/>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図形 32">
                  <a:extLst>
                    <a:ext uri="{FF2B5EF4-FFF2-40B4-BE49-F238E27FC236}">
                      <a16:creationId xmlns:a16="http://schemas.microsoft.com/office/drawing/2014/main" id="{489A8126-A47F-414F-989F-2F6A40718984}"/>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リーフォーム: 図形 33">
                  <a:extLst>
                    <a:ext uri="{FF2B5EF4-FFF2-40B4-BE49-F238E27FC236}">
                      <a16:creationId xmlns:a16="http://schemas.microsoft.com/office/drawing/2014/main" id="{4C4FBC16-1918-4308-B1BB-35A83477008A}"/>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正方形/長方形 25">
                <a:extLst>
                  <a:ext uri="{FF2B5EF4-FFF2-40B4-BE49-F238E27FC236}">
                    <a16:creationId xmlns:a16="http://schemas.microsoft.com/office/drawing/2014/main" id="{EEFCA7E3-5F36-4507-9FE3-CE684E8E99DB}"/>
                  </a:ext>
                </a:extLst>
              </p:cNvPr>
              <p:cNvSpPr/>
              <p:nvPr/>
            </p:nvSpPr>
            <p:spPr>
              <a:xfrm>
                <a:off x="7692357" y="46256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B3DED189-363C-43CB-AF2B-C688D6EA9B7D}"/>
                  </a:ext>
                </a:extLst>
              </p:cNvPr>
              <p:cNvSpPr/>
              <p:nvPr/>
            </p:nvSpPr>
            <p:spPr>
              <a:xfrm>
                <a:off x="89769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B6CABE1C-4A61-4929-94A5-7A3014E73359}"/>
                  </a:ext>
                </a:extLst>
              </p:cNvPr>
              <p:cNvSpPr/>
              <p:nvPr/>
            </p:nvSpPr>
            <p:spPr>
              <a:xfrm>
                <a:off x="7755857" y="47780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372FCBE7-7DDE-4ED6-915E-C87CBC45BB69}"/>
                  </a:ext>
                </a:extLst>
              </p:cNvPr>
              <p:cNvSpPr/>
              <p:nvPr/>
            </p:nvSpPr>
            <p:spPr>
              <a:xfrm>
                <a:off x="95992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90B8B722-4E3D-4EAB-BEE8-FF7F7BB125C5}"/>
                  </a:ext>
                </a:extLst>
              </p:cNvPr>
              <p:cNvSpPr/>
              <p:nvPr/>
            </p:nvSpPr>
            <p:spPr>
              <a:xfrm>
                <a:off x="8367364" y="46560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0" name="図 19">
              <a:extLst>
                <a:ext uri="{FF2B5EF4-FFF2-40B4-BE49-F238E27FC236}">
                  <a16:creationId xmlns:a16="http://schemas.microsoft.com/office/drawing/2014/main" id="{095F1941-BBF0-402D-A729-D8ABDCD9C10A}"/>
                </a:ext>
              </a:extLst>
            </p:cNvPr>
            <p:cNvPicPr>
              <a:picLocks noChangeAspect="1"/>
            </p:cNvPicPr>
            <p:nvPr/>
          </p:nvPicPr>
          <p:blipFill>
            <a:blip r:embed="rId3"/>
            <a:stretch>
              <a:fillRect/>
            </a:stretch>
          </p:blipFill>
          <p:spPr>
            <a:xfrm>
              <a:off x="-1850539" y="4837163"/>
              <a:ext cx="3962080" cy="491193"/>
            </a:xfrm>
            <a:prstGeom prst="rect">
              <a:avLst/>
            </a:prstGeom>
          </p:spPr>
        </p:pic>
        <p:sp>
          <p:nvSpPr>
            <p:cNvPr id="21" name="正方形/長方形 20">
              <a:extLst>
                <a:ext uri="{FF2B5EF4-FFF2-40B4-BE49-F238E27FC236}">
                  <a16:creationId xmlns:a16="http://schemas.microsoft.com/office/drawing/2014/main" id="{6433C540-B913-489D-B54D-972DB34F7794}"/>
                </a:ext>
              </a:extLst>
            </p:cNvPr>
            <p:cNvSpPr/>
            <p:nvPr/>
          </p:nvSpPr>
          <p:spPr>
            <a:xfrm>
              <a:off x="-2035630" y="5473623"/>
              <a:ext cx="11890830" cy="7567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FC15D8AF-CC06-44CA-8A69-98146651B492}"/>
                </a:ext>
              </a:extLst>
            </p:cNvPr>
            <p:cNvSpPr/>
            <p:nvPr/>
          </p:nvSpPr>
          <p:spPr>
            <a:xfrm>
              <a:off x="-2581444" y="4599838"/>
              <a:ext cx="12411244" cy="8586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5" name="グループ化 54">
            <a:extLst>
              <a:ext uri="{FF2B5EF4-FFF2-40B4-BE49-F238E27FC236}">
                <a16:creationId xmlns:a16="http://schemas.microsoft.com/office/drawing/2014/main" id="{BD4172B8-BF49-441B-AC96-8FD8C598F33D}"/>
              </a:ext>
            </a:extLst>
          </p:cNvPr>
          <p:cNvGrpSpPr/>
          <p:nvPr/>
        </p:nvGrpSpPr>
        <p:grpSpPr>
          <a:xfrm rot="1739611">
            <a:off x="616835" y="-266700"/>
            <a:ext cx="11705739" cy="1104900"/>
            <a:chOff x="-1850539" y="4521200"/>
            <a:chExt cx="11705739" cy="1104900"/>
          </a:xfrm>
        </p:grpSpPr>
        <p:sp>
          <p:nvSpPr>
            <p:cNvPr id="56" name="正方形/長方形 55">
              <a:extLst>
                <a:ext uri="{FF2B5EF4-FFF2-40B4-BE49-F238E27FC236}">
                  <a16:creationId xmlns:a16="http://schemas.microsoft.com/office/drawing/2014/main" id="{A77526F8-276C-4221-8772-6A2A5F084072}"/>
                </a:ext>
              </a:extLst>
            </p:cNvPr>
            <p:cNvSpPr/>
            <p:nvPr/>
          </p:nvSpPr>
          <p:spPr>
            <a:xfrm>
              <a:off x="-866776" y="4521200"/>
              <a:ext cx="10721976" cy="1104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7" name="図 56">
              <a:extLst>
                <a:ext uri="{FF2B5EF4-FFF2-40B4-BE49-F238E27FC236}">
                  <a16:creationId xmlns:a16="http://schemas.microsoft.com/office/drawing/2014/main" id="{4135D1ED-47EE-4A5A-B81E-F78FDB88D398}"/>
                </a:ext>
              </a:extLst>
            </p:cNvPr>
            <p:cNvPicPr>
              <a:picLocks noChangeAspect="1"/>
            </p:cNvPicPr>
            <p:nvPr/>
          </p:nvPicPr>
          <p:blipFill>
            <a:blip r:embed="rId3"/>
            <a:stretch>
              <a:fillRect/>
            </a:stretch>
          </p:blipFill>
          <p:spPr>
            <a:xfrm>
              <a:off x="3876675" y="4838188"/>
              <a:ext cx="3896868" cy="483108"/>
            </a:xfrm>
            <a:prstGeom prst="rect">
              <a:avLst/>
            </a:prstGeom>
          </p:spPr>
        </p:pic>
        <p:grpSp>
          <p:nvGrpSpPr>
            <p:cNvPr id="58" name="グループ化 57">
              <a:extLst>
                <a:ext uri="{FF2B5EF4-FFF2-40B4-BE49-F238E27FC236}">
                  <a16:creationId xmlns:a16="http://schemas.microsoft.com/office/drawing/2014/main" id="{CDE2D227-7A34-4A07-A2CF-C6A338BEEBFB}"/>
                </a:ext>
              </a:extLst>
            </p:cNvPr>
            <p:cNvGrpSpPr/>
            <p:nvPr/>
          </p:nvGrpSpPr>
          <p:grpSpPr>
            <a:xfrm>
              <a:off x="1913606" y="4733658"/>
              <a:ext cx="590551" cy="685800"/>
              <a:chOff x="-1386707" y="981075"/>
              <a:chExt cx="2463031" cy="2857500"/>
            </a:xfrm>
          </p:grpSpPr>
          <p:pic>
            <p:nvPicPr>
              <p:cNvPr id="98" name="図 97" descr="スーツを着た男性&#10;&#10;自動的に生成された説明">
                <a:extLst>
                  <a:ext uri="{FF2B5EF4-FFF2-40B4-BE49-F238E27FC236}">
                    <a16:creationId xmlns:a16="http://schemas.microsoft.com/office/drawing/2014/main" id="{0A4C0F52-0C29-45F9-B825-E0CADA1AC3A9}"/>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99" name="フリーフォーム: 図形 98">
                <a:extLst>
                  <a:ext uri="{FF2B5EF4-FFF2-40B4-BE49-F238E27FC236}">
                    <a16:creationId xmlns:a16="http://schemas.microsoft.com/office/drawing/2014/main" id="{D79E75EF-107A-4920-A6B6-2FF171207A77}"/>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フリーフォーム: 図形 99">
                <a:extLst>
                  <a:ext uri="{FF2B5EF4-FFF2-40B4-BE49-F238E27FC236}">
                    <a16:creationId xmlns:a16="http://schemas.microsoft.com/office/drawing/2014/main" id="{9C09B8F4-069C-422B-85C5-7873DD88D197}"/>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フリーフォーム: 図形 100">
                <a:extLst>
                  <a:ext uri="{FF2B5EF4-FFF2-40B4-BE49-F238E27FC236}">
                    <a16:creationId xmlns:a16="http://schemas.microsoft.com/office/drawing/2014/main" id="{045B9CBC-CD54-4473-9C16-6B61D01CB3FD}"/>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9" name="グループ化 58">
              <a:extLst>
                <a:ext uri="{FF2B5EF4-FFF2-40B4-BE49-F238E27FC236}">
                  <a16:creationId xmlns:a16="http://schemas.microsoft.com/office/drawing/2014/main" id="{38905B27-583A-499E-AC0D-059FF4BD40F4}"/>
                </a:ext>
              </a:extLst>
            </p:cNvPr>
            <p:cNvGrpSpPr/>
            <p:nvPr/>
          </p:nvGrpSpPr>
          <p:grpSpPr>
            <a:xfrm>
              <a:off x="2569452" y="4735250"/>
              <a:ext cx="590551" cy="685800"/>
              <a:chOff x="-1386705" y="981075"/>
              <a:chExt cx="2463030" cy="2857500"/>
            </a:xfrm>
          </p:grpSpPr>
          <p:pic>
            <p:nvPicPr>
              <p:cNvPr id="94" name="図 93" descr="スーツを着た男性&#10;&#10;自動的に生成された説明">
                <a:extLst>
                  <a:ext uri="{FF2B5EF4-FFF2-40B4-BE49-F238E27FC236}">
                    <a16:creationId xmlns:a16="http://schemas.microsoft.com/office/drawing/2014/main" id="{7786231F-8B56-4385-8B07-439507C0565C}"/>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95" name="フリーフォーム: 図形 94">
                <a:extLst>
                  <a:ext uri="{FF2B5EF4-FFF2-40B4-BE49-F238E27FC236}">
                    <a16:creationId xmlns:a16="http://schemas.microsoft.com/office/drawing/2014/main" id="{8EA13E98-673F-4C31-BE45-7AC675ECB7E2}"/>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フリーフォーム: 図形 95">
                <a:extLst>
                  <a:ext uri="{FF2B5EF4-FFF2-40B4-BE49-F238E27FC236}">
                    <a16:creationId xmlns:a16="http://schemas.microsoft.com/office/drawing/2014/main" id="{DEB3DADA-954E-4ECD-92A1-9B6F0768331B}"/>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フリーフォーム: 図形 96">
                <a:extLst>
                  <a:ext uri="{FF2B5EF4-FFF2-40B4-BE49-F238E27FC236}">
                    <a16:creationId xmlns:a16="http://schemas.microsoft.com/office/drawing/2014/main" id="{5123961F-6DA7-4E91-A271-98646A7BDBAD}"/>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0" name="グループ化 59">
              <a:extLst>
                <a:ext uri="{FF2B5EF4-FFF2-40B4-BE49-F238E27FC236}">
                  <a16:creationId xmlns:a16="http://schemas.microsoft.com/office/drawing/2014/main" id="{5F84F4AD-67AB-4FCA-B5AB-D78265411AD8}"/>
                </a:ext>
              </a:extLst>
            </p:cNvPr>
            <p:cNvGrpSpPr/>
            <p:nvPr/>
          </p:nvGrpSpPr>
          <p:grpSpPr>
            <a:xfrm>
              <a:off x="3157329" y="4736842"/>
              <a:ext cx="590551" cy="685800"/>
              <a:chOff x="-1386705" y="981075"/>
              <a:chExt cx="2463030" cy="2857500"/>
            </a:xfrm>
          </p:grpSpPr>
          <p:pic>
            <p:nvPicPr>
              <p:cNvPr id="90" name="図 89" descr="スーツを着た男性&#10;&#10;自動的に生成された説明">
                <a:extLst>
                  <a:ext uri="{FF2B5EF4-FFF2-40B4-BE49-F238E27FC236}">
                    <a16:creationId xmlns:a16="http://schemas.microsoft.com/office/drawing/2014/main" id="{6EC5E599-4A9E-4DF3-9779-E1411CDB3990}"/>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91" name="フリーフォーム: 図形 90">
                <a:extLst>
                  <a:ext uri="{FF2B5EF4-FFF2-40B4-BE49-F238E27FC236}">
                    <a16:creationId xmlns:a16="http://schemas.microsoft.com/office/drawing/2014/main" id="{6601AD53-6923-4E4A-B5C8-9B2BBF844BEB}"/>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フリーフォーム: 図形 91">
                <a:extLst>
                  <a:ext uri="{FF2B5EF4-FFF2-40B4-BE49-F238E27FC236}">
                    <a16:creationId xmlns:a16="http://schemas.microsoft.com/office/drawing/2014/main" id="{530FB90F-21C0-41E2-9EC3-569E628BC1EB}"/>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フリーフォーム: 図形 92">
                <a:extLst>
                  <a:ext uri="{FF2B5EF4-FFF2-40B4-BE49-F238E27FC236}">
                    <a16:creationId xmlns:a16="http://schemas.microsoft.com/office/drawing/2014/main" id="{BDAC21DB-BF1D-4C5A-9E91-1D3B2EA9EB02}"/>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1" name="正方形/長方形 60">
              <a:extLst>
                <a:ext uri="{FF2B5EF4-FFF2-40B4-BE49-F238E27FC236}">
                  <a16:creationId xmlns:a16="http://schemas.microsoft.com/office/drawing/2014/main" id="{204C618F-08C5-45C3-9C64-97464BD0813F}"/>
                </a:ext>
              </a:extLst>
            </p:cNvPr>
            <p:cNvSpPr/>
            <p:nvPr/>
          </p:nvSpPr>
          <p:spPr>
            <a:xfrm>
              <a:off x="1812257" y="46764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FAF04DDD-1F5F-4A1C-AD25-9B8158B94B84}"/>
                </a:ext>
              </a:extLst>
            </p:cNvPr>
            <p:cNvSpPr/>
            <p:nvPr/>
          </p:nvSpPr>
          <p:spPr>
            <a:xfrm>
              <a:off x="30968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a:extLst>
                <a:ext uri="{FF2B5EF4-FFF2-40B4-BE49-F238E27FC236}">
                  <a16:creationId xmlns:a16="http://schemas.microsoft.com/office/drawing/2014/main" id="{E44B31C2-63D4-4027-8D0A-86D1BA37A2C4}"/>
                </a:ext>
              </a:extLst>
            </p:cNvPr>
            <p:cNvSpPr/>
            <p:nvPr/>
          </p:nvSpPr>
          <p:spPr>
            <a:xfrm>
              <a:off x="1875757" y="48288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833C09C9-2E66-490E-83ED-3BB0131C8801}"/>
                </a:ext>
              </a:extLst>
            </p:cNvPr>
            <p:cNvSpPr/>
            <p:nvPr/>
          </p:nvSpPr>
          <p:spPr>
            <a:xfrm>
              <a:off x="37191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66F164FC-9071-44E3-872B-5E7C5F98EB82}"/>
                </a:ext>
              </a:extLst>
            </p:cNvPr>
            <p:cNvSpPr/>
            <p:nvPr/>
          </p:nvSpPr>
          <p:spPr>
            <a:xfrm>
              <a:off x="2487264" y="47068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6" name="グループ化 65">
              <a:extLst>
                <a:ext uri="{FF2B5EF4-FFF2-40B4-BE49-F238E27FC236}">
                  <a16:creationId xmlns:a16="http://schemas.microsoft.com/office/drawing/2014/main" id="{685E93AD-3475-4E16-B2E9-6CC31E10ADE7}"/>
                </a:ext>
              </a:extLst>
            </p:cNvPr>
            <p:cNvGrpSpPr/>
            <p:nvPr/>
          </p:nvGrpSpPr>
          <p:grpSpPr>
            <a:xfrm>
              <a:off x="7692357" y="4625676"/>
              <a:ext cx="2033824" cy="854234"/>
              <a:chOff x="7692357" y="4625676"/>
              <a:chExt cx="2033824" cy="854234"/>
            </a:xfrm>
          </p:grpSpPr>
          <p:grpSp>
            <p:nvGrpSpPr>
              <p:cNvPr id="70" name="グループ化 69">
                <a:extLst>
                  <a:ext uri="{FF2B5EF4-FFF2-40B4-BE49-F238E27FC236}">
                    <a16:creationId xmlns:a16="http://schemas.microsoft.com/office/drawing/2014/main" id="{87E0AA26-C0A0-408F-A8FB-7190F3364DB1}"/>
                  </a:ext>
                </a:extLst>
              </p:cNvPr>
              <p:cNvGrpSpPr/>
              <p:nvPr/>
            </p:nvGrpSpPr>
            <p:grpSpPr>
              <a:xfrm>
                <a:off x="7793706" y="4682858"/>
                <a:ext cx="590551" cy="685800"/>
                <a:chOff x="-1386707" y="981075"/>
                <a:chExt cx="2463031" cy="2857500"/>
              </a:xfrm>
            </p:grpSpPr>
            <p:pic>
              <p:nvPicPr>
                <p:cNvPr id="86" name="図 85" descr="スーツを着た男性&#10;&#10;自動的に生成された説明">
                  <a:extLst>
                    <a:ext uri="{FF2B5EF4-FFF2-40B4-BE49-F238E27FC236}">
                      <a16:creationId xmlns:a16="http://schemas.microsoft.com/office/drawing/2014/main" id="{2D10E3B6-C502-478F-B31E-F85BED41C4E0}"/>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87" name="フリーフォーム: 図形 86">
                  <a:extLst>
                    <a:ext uri="{FF2B5EF4-FFF2-40B4-BE49-F238E27FC236}">
                      <a16:creationId xmlns:a16="http://schemas.microsoft.com/office/drawing/2014/main" id="{6F07791C-643D-4023-A270-60D0FF248D19}"/>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フリーフォーム: 図形 87">
                  <a:extLst>
                    <a:ext uri="{FF2B5EF4-FFF2-40B4-BE49-F238E27FC236}">
                      <a16:creationId xmlns:a16="http://schemas.microsoft.com/office/drawing/2014/main" id="{8888C6DB-14F1-46F7-A9B4-AD041F41D050}"/>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フリーフォーム: 図形 88">
                  <a:extLst>
                    <a:ext uri="{FF2B5EF4-FFF2-40B4-BE49-F238E27FC236}">
                      <a16:creationId xmlns:a16="http://schemas.microsoft.com/office/drawing/2014/main" id="{C10C49DE-7933-4FA4-87CC-8042648D0197}"/>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1" name="グループ化 70">
                <a:extLst>
                  <a:ext uri="{FF2B5EF4-FFF2-40B4-BE49-F238E27FC236}">
                    <a16:creationId xmlns:a16="http://schemas.microsoft.com/office/drawing/2014/main" id="{F6387FA8-C6CC-4AC9-AC3C-5F187E249BFF}"/>
                  </a:ext>
                </a:extLst>
              </p:cNvPr>
              <p:cNvGrpSpPr/>
              <p:nvPr/>
            </p:nvGrpSpPr>
            <p:grpSpPr>
              <a:xfrm>
                <a:off x="8449552" y="4684450"/>
                <a:ext cx="590551" cy="685800"/>
                <a:chOff x="-1386705" y="981075"/>
                <a:chExt cx="2463030" cy="2857500"/>
              </a:xfrm>
            </p:grpSpPr>
            <p:pic>
              <p:nvPicPr>
                <p:cNvPr id="82" name="図 81" descr="スーツを着た男性&#10;&#10;自動的に生成された説明">
                  <a:extLst>
                    <a:ext uri="{FF2B5EF4-FFF2-40B4-BE49-F238E27FC236}">
                      <a16:creationId xmlns:a16="http://schemas.microsoft.com/office/drawing/2014/main" id="{BCC60C13-CFE3-40F7-838C-959A469A612D}"/>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83" name="フリーフォーム: 図形 82">
                  <a:extLst>
                    <a:ext uri="{FF2B5EF4-FFF2-40B4-BE49-F238E27FC236}">
                      <a16:creationId xmlns:a16="http://schemas.microsoft.com/office/drawing/2014/main" id="{1E0632BD-0B19-4572-9C48-142495B3112A}"/>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フリーフォーム: 図形 83">
                  <a:extLst>
                    <a:ext uri="{FF2B5EF4-FFF2-40B4-BE49-F238E27FC236}">
                      <a16:creationId xmlns:a16="http://schemas.microsoft.com/office/drawing/2014/main" id="{2C028CE7-BD20-4F42-9875-ADC4929FAF18}"/>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フリーフォーム: 図形 84">
                  <a:extLst>
                    <a:ext uri="{FF2B5EF4-FFF2-40B4-BE49-F238E27FC236}">
                      <a16:creationId xmlns:a16="http://schemas.microsoft.com/office/drawing/2014/main" id="{0AAEBE42-26CC-4341-B155-A7C5EA108C09}"/>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2" name="グループ化 71">
                <a:extLst>
                  <a:ext uri="{FF2B5EF4-FFF2-40B4-BE49-F238E27FC236}">
                    <a16:creationId xmlns:a16="http://schemas.microsoft.com/office/drawing/2014/main" id="{098C101F-345F-4F0B-B077-D0B5D39CF7FE}"/>
                  </a:ext>
                </a:extLst>
              </p:cNvPr>
              <p:cNvGrpSpPr/>
              <p:nvPr/>
            </p:nvGrpSpPr>
            <p:grpSpPr>
              <a:xfrm>
                <a:off x="9037429" y="4686042"/>
                <a:ext cx="590551" cy="685800"/>
                <a:chOff x="-1386705" y="981075"/>
                <a:chExt cx="2463030" cy="2857500"/>
              </a:xfrm>
            </p:grpSpPr>
            <p:pic>
              <p:nvPicPr>
                <p:cNvPr id="78" name="図 77" descr="スーツを着た男性&#10;&#10;自動的に生成された説明">
                  <a:extLst>
                    <a:ext uri="{FF2B5EF4-FFF2-40B4-BE49-F238E27FC236}">
                      <a16:creationId xmlns:a16="http://schemas.microsoft.com/office/drawing/2014/main" id="{D202943F-64FF-4181-B1C3-D1825903241F}"/>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79" name="フリーフォーム: 図形 78">
                  <a:extLst>
                    <a:ext uri="{FF2B5EF4-FFF2-40B4-BE49-F238E27FC236}">
                      <a16:creationId xmlns:a16="http://schemas.microsoft.com/office/drawing/2014/main" id="{187D5EA4-0351-4513-A285-1C1EEEBF35EA}"/>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フリーフォーム: 図形 79">
                  <a:extLst>
                    <a:ext uri="{FF2B5EF4-FFF2-40B4-BE49-F238E27FC236}">
                      <a16:creationId xmlns:a16="http://schemas.microsoft.com/office/drawing/2014/main" id="{42FF511A-BE50-4449-A7E0-75AB27183894}"/>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フリーフォーム: 図形 80">
                  <a:extLst>
                    <a:ext uri="{FF2B5EF4-FFF2-40B4-BE49-F238E27FC236}">
                      <a16:creationId xmlns:a16="http://schemas.microsoft.com/office/drawing/2014/main" id="{958A4217-8F92-44FE-A77A-737E27B7EA04}"/>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3" name="正方形/長方形 72">
                <a:extLst>
                  <a:ext uri="{FF2B5EF4-FFF2-40B4-BE49-F238E27FC236}">
                    <a16:creationId xmlns:a16="http://schemas.microsoft.com/office/drawing/2014/main" id="{DA827331-4E29-4615-AE36-27FB1248FF7B}"/>
                  </a:ext>
                </a:extLst>
              </p:cNvPr>
              <p:cNvSpPr/>
              <p:nvPr/>
            </p:nvSpPr>
            <p:spPr>
              <a:xfrm>
                <a:off x="7692357" y="46256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id="{9EF156DC-8BA3-4787-94B8-DD1CB53ACA7A}"/>
                  </a:ext>
                </a:extLst>
              </p:cNvPr>
              <p:cNvSpPr/>
              <p:nvPr/>
            </p:nvSpPr>
            <p:spPr>
              <a:xfrm>
                <a:off x="89769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a:extLst>
                  <a:ext uri="{FF2B5EF4-FFF2-40B4-BE49-F238E27FC236}">
                    <a16:creationId xmlns:a16="http://schemas.microsoft.com/office/drawing/2014/main" id="{0FE025BC-E711-4480-9F69-7B7AE659F77C}"/>
                  </a:ext>
                </a:extLst>
              </p:cNvPr>
              <p:cNvSpPr/>
              <p:nvPr/>
            </p:nvSpPr>
            <p:spPr>
              <a:xfrm>
                <a:off x="7755857" y="47780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a:extLst>
                  <a:ext uri="{FF2B5EF4-FFF2-40B4-BE49-F238E27FC236}">
                    <a16:creationId xmlns:a16="http://schemas.microsoft.com/office/drawing/2014/main" id="{B493E13F-3909-4906-A689-55A0B969B8AC}"/>
                  </a:ext>
                </a:extLst>
              </p:cNvPr>
              <p:cNvSpPr/>
              <p:nvPr/>
            </p:nvSpPr>
            <p:spPr>
              <a:xfrm>
                <a:off x="95992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id="{A6ECE647-02E1-4B2B-9602-F0732738DB52}"/>
                  </a:ext>
                </a:extLst>
              </p:cNvPr>
              <p:cNvSpPr/>
              <p:nvPr/>
            </p:nvSpPr>
            <p:spPr>
              <a:xfrm>
                <a:off x="8367364" y="46560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67" name="図 66">
              <a:extLst>
                <a:ext uri="{FF2B5EF4-FFF2-40B4-BE49-F238E27FC236}">
                  <a16:creationId xmlns:a16="http://schemas.microsoft.com/office/drawing/2014/main" id="{B698B632-E121-4160-9F78-CADE7B44E100}"/>
                </a:ext>
              </a:extLst>
            </p:cNvPr>
            <p:cNvPicPr>
              <a:picLocks noChangeAspect="1"/>
            </p:cNvPicPr>
            <p:nvPr/>
          </p:nvPicPr>
          <p:blipFill>
            <a:blip r:embed="rId3"/>
            <a:stretch>
              <a:fillRect/>
            </a:stretch>
          </p:blipFill>
          <p:spPr>
            <a:xfrm>
              <a:off x="-1850539" y="4837163"/>
              <a:ext cx="3962080" cy="491193"/>
            </a:xfrm>
            <a:prstGeom prst="rect">
              <a:avLst/>
            </a:prstGeom>
          </p:spPr>
        </p:pic>
        <p:sp>
          <p:nvSpPr>
            <p:cNvPr id="68" name="正方形/長方形 67">
              <a:extLst>
                <a:ext uri="{FF2B5EF4-FFF2-40B4-BE49-F238E27FC236}">
                  <a16:creationId xmlns:a16="http://schemas.microsoft.com/office/drawing/2014/main" id="{1EB03D5A-A650-4084-A50B-028289F141F0}"/>
                </a:ext>
              </a:extLst>
            </p:cNvPr>
            <p:cNvSpPr/>
            <p:nvPr/>
          </p:nvSpPr>
          <p:spPr>
            <a:xfrm>
              <a:off x="-836422" y="54798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08114C89-BB26-4565-AED7-2813F43B7BF3}"/>
                </a:ext>
              </a:extLst>
            </p:cNvPr>
            <p:cNvSpPr/>
            <p:nvPr/>
          </p:nvSpPr>
          <p:spPr>
            <a:xfrm>
              <a:off x="-861822" y="46162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2" name="グループ化 101">
            <a:extLst>
              <a:ext uri="{FF2B5EF4-FFF2-40B4-BE49-F238E27FC236}">
                <a16:creationId xmlns:a16="http://schemas.microsoft.com/office/drawing/2014/main" id="{C022AC5D-1F27-47D6-A8C4-54F46DB87B0E}"/>
              </a:ext>
            </a:extLst>
          </p:cNvPr>
          <p:cNvGrpSpPr/>
          <p:nvPr/>
        </p:nvGrpSpPr>
        <p:grpSpPr>
          <a:xfrm rot="20516676">
            <a:off x="-1813744" y="2070150"/>
            <a:ext cx="11751478" cy="1104900"/>
            <a:chOff x="-1850539" y="4543122"/>
            <a:chExt cx="11751478" cy="1104900"/>
          </a:xfrm>
        </p:grpSpPr>
        <p:sp>
          <p:nvSpPr>
            <p:cNvPr id="103" name="正方形/長方形 102">
              <a:extLst>
                <a:ext uri="{FF2B5EF4-FFF2-40B4-BE49-F238E27FC236}">
                  <a16:creationId xmlns:a16="http://schemas.microsoft.com/office/drawing/2014/main" id="{6194F7F0-D347-4FF1-830F-C6DCBF359ABA}"/>
                </a:ext>
              </a:extLst>
            </p:cNvPr>
            <p:cNvSpPr/>
            <p:nvPr/>
          </p:nvSpPr>
          <p:spPr>
            <a:xfrm>
              <a:off x="-821037" y="4543122"/>
              <a:ext cx="10721976" cy="1104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4" name="図 103">
              <a:extLst>
                <a:ext uri="{FF2B5EF4-FFF2-40B4-BE49-F238E27FC236}">
                  <a16:creationId xmlns:a16="http://schemas.microsoft.com/office/drawing/2014/main" id="{3143CEC8-4CA8-44B0-898C-A07232FDDBB8}"/>
                </a:ext>
              </a:extLst>
            </p:cNvPr>
            <p:cNvPicPr>
              <a:picLocks noChangeAspect="1"/>
            </p:cNvPicPr>
            <p:nvPr/>
          </p:nvPicPr>
          <p:blipFill>
            <a:blip r:embed="rId3"/>
            <a:stretch>
              <a:fillRect/>
            </a:stretch>
          </p:blipFill>
          <p:spPr>
            <a:xfrm>
              <a:off x="3876675" y="4838188"/>
              <a:ext cx="3896868" cy="483108"/>
            </a:xfrm>
            <a:prstGeom prst="rect">
              <a:avLst/>
            </a:prstGeom>
          </p:spPr>
        </p:pic>
        <p:grpSp>
          <p:nvGrpSpPr>
            <p:cNvPr id="105" name="グループ化 104">
              <a:extLst>
                <a:ext uri="{FF2B5EF4-FFF2-40B4-BE49-F238E27FC236}">
                  <a16:creationId xmlns:a16="http://schemas.microsoft.com/office/drawing/2014/main" id="{5F8582A2-C637-4ABC-A99F-A6D9D7A63F0E}"/>
                </a:ext>
              </a:extLst>
            </p:cNvPr>
            <p:cNvGrpSpPr/>
            <p:nvPr/>
          </p:nvGrpSpPr>
          <p:grpSpPr>
            <a:xfrm>
              <a:off x="1913606" y="4733658"/>
              <a:ext cx="590551" cy="685800"/>
              <a:chOff x="-1386707" y="981075"/>
              <a:chExt cx="2463031" cy="2857500"/>
            </a:xfrm>
          </p:grpSpPr>
          <p:pic>
            <p:nvPicPr>
              <p:cNvPr id="145" name="図 144" descr="スーツを着た男性&#10;&#10;自動的に生成された説明">
                <a:extLst>
                  <a:ext uri="{FF2B5EF4-FFF2-40B4-BE49-F238E27FC236}">
                    <a16:creationId xmlns:a16="http://schemas.microsoft.com/office/drawing/2014/main" id="{012BC895-0C62-427F-AB62-8899E026AA83}"/>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146" name="フリーフォーム: 図形 145">
                <a:extLst>
                  <a:ext uri="{FF2B5EF4-FFF2-40B4-BE49-F238E27FC236}">
                    <a16:creationId xmlns:a16="http://schemas.microsoft.com/office/drawing/2014/main" id="{03D55725-E1B1-4553-B006-C81DC126F5BC}"/>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フリーフォーム: 図形 146">
                <a:extLst>
                  <a:ext uri="{FF2B5EF4-FFF2-40B4-BE49-F238E27FC236}">
                    <a16:creationId xmlns:a16="http://schemas.microsoft.com/office/drawing/2014/main" id="{CE5749C3-D18F-41FC-8966-31F2F397BB5C}"/>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フリーフォーム: 図形 147">
                <a:extLst>
                  <a:ext uri="{FF2B5EF4-FFF2-40B4-BE49-F238E27FC236}">
                    <a16:creationId xmlns:a16="http://schemas.microsoft.com/office/drawing/2014/main" id="{19B4C567-D0B9-4251-BFB6-9110DE32121D}"/>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6" name="グループ化 105">
              <a:extLst>
                <a:ext uri="{FF2B5EF4-FFF2-40B4-BE49-F238E27FC236}">
                  <a16:creationId xmlns:a16="http://schemas.microsoft.com/office/drawing/2014/main" id="{84C731CE-2780-494E-9907-135BE419F130}"/>
                </a:ext>
              </a:extLst>
            </p:cNvPr>
            <p:cNvGrpSpPr/>
            <p:nvPr/>
          </p:nvGrpSpPr>
          <p:grpSpPr>
            <a:xfrm>
              <a:off x="2569452" y="4735250"/>
              <a:ext cx="590551" cy="685800"/>
              <a:chOff x="-1386705" y="981075"/>
              <a:chExt cx="2463030" cy="2857500"/>
            </a:xfrm>
          </p:grpSpPr>
          <p:pic>
            <p:nvPicPr>
              <p:cNvPr id="141" name="図 140" descr="スーツを着た男性&#10;&#10;自動的に生成された説明">
                <a:extLst>
                  <a:ext uri="{FF2B5EF4-FFF2-40B4-BE49-F238E27FC236}">
                    <a16:creationId xmlns:a16="http://schemas.microsoft.com/office/drawing/2014/main" id="{A15001CE-15D7-410D-B3E2-B29B2E822E52}"/>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42" name="フリーフォーム: 図形 141">
                <a:extLst>
                  <a:ext uri="{FF2B5EF4-FFF2-40B4-BE49-F238E27FC236}">
                    <a16:creationId xmlns:a16="http://schemas.microsoft.com/office/drawing/2014/main" id="{4DE73B66-4DCD-4257-B918-0D01F74C4505}"/>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フリーフォーム: 図形 142">
                <a:extLst>
                  <a:ext uri="{FF2B5EF4-FFF2-40B4-BE49-F238E27FC236}">
                    <a16:creationId xmlns:a16="http://schemas.microsoft.com/office/drawing/2014/main" id="{E706C86A-6AF9-4742-B34C-BBD8E79C6F44}"/>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フリーフォーム: 図形 143">
                <a:extLst>
                  <a:ext uri="{FF2B5EF4-FFF2-40B4-BE49-F238E27FC236}">
                    <a16:creationId xmlns:a16="http://schemas.microsoft.com/office/drawing/2014/main" id="{FA8FFFEB-9554-4C3A-AD36-084AF300D194}"/>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7" name="グループ化 106">
              <a:extLst>
                <a:ext uri="{FF2B5EF4-FFF2-40B4-BE49-F238E27FC236}">
                  <a16:creationId xmlns:a16="http://schemas.microsoft.com/office/drawing/2014/main" id="{3D8A634D-A682-4DE2-B897-0BD7F7ED8894}"/>
                </a:ext>
              </a:extLst>
            </p:cNvPr>
            <p:cNvGrpSpPr/>
            <p:nvPr/>
          </p:nvGrpSpPr>
          <p:grpSpPr>
            <a:xfrm>
              <a:off x="3157329" y="4736842"/>
              <a:ext cx="590551" cy="685800"/>
              <a:chOff x="-1386705" y="981075"/>
              <a:chExt cx="2463030" cy="2857500"/>
            </a:xfrm>
          </p:grpSpPr>
          <p:pic>
            <p:nvPicPr>
              <p:cNvPr id="137" name="図 136" descr="スーツを着た男性&#10;&#10;自動的に生成された説明">
                <a:extLst>
                  <a:ext uri="{FF2B5EF4-FFF2-40B4-BE49-F238E27FC236}">
                    <a16:creationId xmlns:a16="http://schemas.microsoft.com/office/drawing/2014/main" id="{B772B0AA-8C15-4C5F-8735-EFA8877598EA}"/>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38" name="フリーフォーム: 図形 137">
                <a:extLst>
                  <a:ext uri="{FF2B5EF4-FFF2-40B4-BE49-F238E27FC236}">
                    <a16:creationId xmlns:a16="http://schemas.microsoft.com/office/drawing/2014/main" id="{F08AE164-1DCE-418C-B685-4272117E2F0B}"/>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フリーフォーム: 図形 138">
                <a:extLst>
                  <a:ext uri="{FF2B5EF4-FFF2-40B4-BE49-F238E27FC236}">
                    <a16:creationId xmlns:a16="http://schemas.microsoft.com/office/drawing/2014/main" id="{E8402801-C480-4384-8BE5-AD36180C5AE6}"/>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フリーフォーム: 図形 139">
                <a:extLst>
                  <a:ext uri="{FF2B5EF4-FFF2-40B4-BE49-F238E27FC236}">
                    <a16:creationId xmlns:a16="http://schemas.microsoft.com/office/drawing/2014/main" id="{D1DA7F8D-3C44-40D2-8FEA-E3E5C742EDC4}"/>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8" name="正方形/長方形 107">
              <a:extLst>
                <a:ext uri="{FF2B5EF4-FFF2-40B4-BE49-F238E27FC236}">
                  <a16:creationId xmlns:a16="http://schemas.microsoft.com/office/drawing/2014/main" id="{D9C8017C-2B52-4E0A-80A1-E1F392342E26}"/>
                </a:ext>
              </a:extLst>
            </p:cNvPr>
            <p:cNvSpPr/>
            <p:nvPr/>
          </p:nvSpPr>
          <p:spPr>
            <a:xfrm>
              <a:off x="1812257" y="46764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正方形/長方形 108">
              <a:extLst>
                <a:ext uri="{FF2B5EF4-FFF2-40B4-BE49-F238E27FC236}">
                  <a16:creationId xmlns:a16="http://schemas.microsoft.com/office/drawing/2014/main" id="{E848F878-1534-48A2-9614-946BFE9A4885}"/>
                </a:ext>
              </a:extLst>
            </p:cNvPr>
            <p:cNvSpPr/>
            <p:nvPr/>
          </p:nvSpPr>
          <p:spPr>
            <a:xfrm>
              <a:off x="30968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正方形/長方形 109">
              <a:extLst>
                <a:ext uri="{FF2B5EF4-FFF2-40B4-BE49-F238E27FC236}">
                  <a16:creationId xmlns:a16="http://schemas.microsoft.com/office/drawing/2014/main" id="{AFB7EDBB-0FEE-458D-8188-B8E387FB179E}"/>
                </a:ext>
              </a:extLst>
            </p:cNvPr>
            <p:cNvSpPr/>
            <p:nvPr/>
          </p:nvSpPr>
          <p:spPr>
            <a:xfrm>
              <a:off x="1875757" y="48288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正方形/長方形 110">
              <a:extLst>
                <a:ext uri="{FF2B5EF4-FFF2-40B4-BE49-F238E27FC236}">
                  <a16:creationId xmlns:a16="http://schemas.microsoft.com/office/drawing/2014/main" id="{F5F2B61A-269F-4759-9A1D-4DC1A431082B}"/>
                </a:ext>
              </a:extLst>
            </p:cNvPr>
            <p:cNvSpPr/>
            <p:nvPr/>
          </p:nvSpPr>
          <p:spPr>
            <a:xfrm>
              <a:off x="37191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正方形/長方形 111">
              <a:extLst>
                <a:ext uri="{FF2B5EF4-FFF2-40B4-BE49-F238E27FC236}">
                  <a16:creationId xmlns:a16="http://schemas.microsoft.com/office/drawing/2014/main" id="{820B3E30-A517-41BD-B2B6-157FEC4EBA43}"/>
                </a:ext>
              </a:extLst>
            </p:cNvPr>
            <p:cNvSpPr/>
            <p:nvPr/>
          </p:nvSpPr>
          <p:spPr>
            <a:xfrm>
              <a:off x="2487264" y="47068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3" name="グループ化 112">
              <a:extLst>
                <a:ext uri="{FF2B5EF4-FFF2-40B4-BE49-F238E27FC236}">
                  <a16:creationId xmlns:a16="http://schemas.microsoft.com/office/drawing/2014/main" id="{2C94DB2A-8E6C-4CCC-9D0B-E6A20185F573}"/>
                </a:ext>
              </a:extLst>
            </p:cNvPr>
            <p:cNvGrpSpPr/>
            <p:nvPr/>
          </p:nvGrpSpPr>
          <p:grpSpPr>
            <a:xfrm>
              <a:off x="7692357" y="4625676"/>
              <a:ext cx="2033824" cy="854234"/>
              <a:chOff x="7692357" y="4625676"/>
              <a:chExt cx="2033824" cy="854234"/>
            </a:xfrm>
          </p:grpSpPr>
          <p:grpSp>
            <p:nvGrpSpPr>
              <p:cNvPr id="117" name="グループ化 116">
                <a:extLst>
                  <a:ext uri="{FF2B5EF4-FFF2-40B4-BE49-F238E27FC236}">
                    <a16:creationId xmlns:a16="http://schemas.microsoft.com/office/drawing/2014/main" id="{69FFD9D1-13DB-4A01-9D77-9890155E734F}"/>
                  </a:ext>
                </a:extLst>
              </p:cNvPr>
              <p:cNvGrpSpPr/>
              <p:nvPr/>
            </p:nvGrpSpPr>
            <p:grpSpPr>
              <a:xfrm>
                <a:off x="7793706" y="4682858"/>
                <a:ext cx="590551" cy="685800"/>
                <a:chOff x="-1386707" y="981075"/>
                <a:chExt cx="2463031" cy="2857500"/>
              </a:xfrm>
            </p:grpSpPr>
            <p:pic>
              <p:nvPicPr>
                <p:cNvPr id="133" name="図 132" descr="スーツを着た男性&#10;&#10;自動的に生成された説明">
                  <a:extLst>
                    <a:ext uri="{FF2B5EF4-FFF2-40B4-BE49-F238E27FC236}">
                      <a16:creationId xmlns:a16="http://schemas.microsoft.com/office/drawing/2014/main" id="{BE10D20D-C98B-4BCB-863B-728E8255FA86}"/>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134" name="フリーフォーム: 図形 133">
                  <a:extLst>
                    <a:ext uri="{FF2B5EF4-FFF2-40B4-BE49-F238E27FC236}">
                      <a16:creationId xmlns:a16="http://schemas.microsoft.com/office/drawing/2014/main" id="{269ABE77-FE5E-4960-9752-4F78A75A0A32}"/>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フリーフォーム: 図形 134">
                  <a:extLst>
                    <a:ext uri="{FF2B5EF4-FFF2-40B4-BE49-F238E27FC236}">
                      <a16:creationId xmlns:a16="http://schemas.microsoft.com/office/drawing/2014/main" id="{D760A539-4AE1-46E7-8D1A-B808E24CEEEB}"/>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フリーフォーム: 図形 135">
                  <a:extLst>
                    <a:ext uri="{FF2B5EF4-FFF2-40B4-BE49-F238E27FC236}">
                      <a16:creationId xmlns:a16="http://schemas.microsoft.com/office/drawing/2014/main" id="{7D69740E-8D8A-4D90-A095-DCC040E5F60D}"/>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8" name="グループ化 117">
                <a:extLst>
                  <a:ext uri="{FF2B5EF4-FFF2-40B4-BE49-F238E27FC236}">
                    <a16:creationId xmlns:a16="http://schemas.microsoft.com/office/drawing/2014/main" id="{3F30C44F-A188-4128-8FB4-4C7EE7C8B229}"/>
                  </a:ext>
                </a:extLst>
              </p:cNvPr>
              <p:cNvGrpSpPr/>
              <p:nvPr/>
            </p:nvGrpSpPr>
            <p:grpSpPr>
              <a:xfrm>
                <a:off x="8449552" y="4684450"/>
                <a:ext cx="590551" cy="685800"/>
                <a:chOff x="-1386705" y="981075"/>
                <a:chExt cx="2463030" cy="2857500"/>
              </a:xfrm>
            </p:grpSpPr>
            <p:pic>
              <p:nvPicPr>
                <p:cNvPr id="129" name="図 128" descr="スーツを着た男性&#10;&#10;自動的に生成された説明">
                  <a:extLst>
                    <a:ext uri="{FF2B5EF4-FFF2-40B4-BE49-F238E27FC236}">
                      <a16:creationId xmlns:a16="http://schemas.microsoft.com/office/drawing/2014/main" id="{539C73B0-9704-43AA-A9AE-CEDFAE2EB9D9}"/>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30" name="フリーフォーム: 図形 129">
                  <a:extLst>
                    <a:ext uri="{FF2B5EF4-FFF2-40B4-BE49-F238E27FC236}">
                      <a16:creationId xmlns:a16="http://schemas.microsoft.com/office/drawing/2014/main" id="{ABA833FD-347E-4145-99E8-4524D3693E41}"/>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フリーフォーム: 図形 130">
                  <a:extLst>
                    <a:ext uri="{FF2B5EF4-FFF2-40B4-BE49-F238E27FC236}">
                      <a16:creationId xmlns:a16="http://schemas.microsoft.com/office/drawing/2014/main" id="{E2555FBF-19D9-475F-AECC-BDA0396826E0}"/>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フリーフォーム: 図形 131">
                  <a:extLst>
                    <a:ext uri="{FF2B5EF4-FFF2-40B4-BE49-F238E27FC236}">
                      <a16:creationId xmlns:a16="http://schemas.microsoft.com/office/drawing/2014/main" id="{F5C1F545-AACB-4B07-97F9-030E9298CF46}"/>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9" name="グループ化 118">
                <a:extLst>
                  <a:ext uri="{FF2B5EF4-FFF2-40B4-BE49-F238E27FC236}">
                    <a16:creationId xmlns:a16="http://schemas.microsoft.com/office/drawing/2014/main" id="{A49A732A-E0E5-473B-B3EF-ADAC25DC9A72}"/>
                  </a:ext>
                </a:extLst>
              </p:cNvPr>
              <p:cNvGrpSpPr/>
              <p:nvPr/>
            </p:nvGrpSpPr>
            <p:grpSpPr>
              <a:xfrm>
                <a:off x="9037429" y="4686042"/>
                <a:ext cx="590551" cy="685800"/>
                <a:chOff x="-1386705" y="981075"/>
                <a:chExt cx="2463030" cy="2857500"/>
              </a:xfrm>
            </p:grpSpPr>
            <p:pic>
              <p:nvPicPr>
                <p:cNvPr id="125" name="図 124" descr="スーツを着た男性&#10;&#10;自動的に生成された説明">
                  <a:extLst>
                    <a:ext uri="{FF2B5EF4-FFF2-40B4-BE49-F238E27FC236}">
                      <a16:creationId xmlns:a16="http://schemas.microsoft.com/office/drawing/2014/main" id="{3331C8D2-F6E9-49A2-B8BA-FBB81148B085}"/>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26" name="フリーフォーム: 図形 125">
                  <a:extLst>
                    <a:ext uri="{FF2B5EF4-FFF2-40B4-BE49-F238E27FC236}">
                      <a16:creationId xmlns:a16="http://schemas.microsoft.com/office/drawing/2014/main" id="{69953096-C487-405B-995F-F48604D6D38D}"/>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フリーフォーム: 図形 126">
                  <a:extLst>
                    <a:ext uri="{FF2B5EF4-FFF2-40B4-BE49-F238E27FC236}">
                      <a16:creationId xmlns:a16="http://schemas.microsoft.com/office/drawing/2014/main" id="{A3C646BF-4DBB-4A98-863B-BA08715D5930}"/>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フリーフォーム: 図形 127">
                  <a:extLst>
                    <a:ext uri="{FF2B5EF4-FFF2-40B4-BE49-F238E27FC236}">
                      <a16:creationId xmlns:a16="http://schemas.microsoft.com/office/drawing/2014/main" id="{CA33E929-E11D-4730-A607-238792DA5059}"/>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0" name="正方形/長方形 119">
                <a:extLst>
                  <a:ext uri="{FF2B5EF4-FFF2-40B4-BE49-F238E27FC236}">
                    <a16:creationId xmlns:a16="http://schemas.microsoft.com/office/drawing/2014/main" id="{431EE512-B6BB-48C3-808E-4923AD50548D}"/>
                  </a:ext>
                </a:extLst>
              </p:cNvPr>
              <p:cNvSpPr/>
              <p:nvPr/>
            </p:nvSpPr>
            <p:spPr>
              <a:xfrm>
                <a:off x="7692357" y="46256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正方形/長方形 120">
                <a:extLst>
                  <a:ext uri="{FF2B5EF4-FFF2-40B4-BE49-F238E27FC236}">
                    <a16:creationId xmlns:a16="http://schemas.microsoft.com/office/drawing/2014/main" id="{7E1D8B68-5AB0-4948-9B2C-3E87C4FD28EF}"/>
                  </a:ext>
                </a:extLst>
              </p:cNvPr>
              <p:cNvSpPr/>
              <p:nvPr/>
            </p:nvSpPr>
            <p:spPr>
              <a:xfrm>
                <a:off x="89769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正方形/長方形 121">
                <a:extLst>
                  <a:ext uri="{FF2B5EF4-FFF2-40B4-BE49-F238E27FC236}">
                    <a16:creationId xmlns:a16="http://schemas.microsoft.com/office/drawing/2014/main" id="{BA121BA6-7CF1-4D6D-9D19-492C6F8CF68F}"/>
                  </a:ext>
                </a:extLst>
              </p:cNvPr>
              <p:cNvSpPr/>
              <p:nvPr/>
            </p:nvSpPr>
            <p:spPr>
              <a:xfrm>
                <a:off x="7755857" y="47780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正方形/長方形 122">
                <a:extLst>
                  <a:ext uri="{FF2B5EF4-FFF2-40B4-BE49-F238E27FC236}">
                    <a16:creationId xmlns:a16="http://schemas.microsoft.com/office/drawing/2014/main" id="{00A9C18A-E37B-41DB-AE25-58A7A6A03800}"/>
                  </a:ext>
                </a:extLst>
              </p:cNvPr>
              <p:cNvSpPr/>
              <p:nvPr/>
            </p:nvSpPr>
            <p:spPr>
              <a:xfrm>
                <a:off x="95992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正方形/長方形 123">
                <a:extLst>
                  <a:ext uri="{FF2B5EF4-FFF2-40B4-BE49-F238E27FC236}">
                    <a16:creationId xmlns:a16="http://schemas.microsoft.com/office/drawing/2014/main" id="{B421CA96-4E7B-48EE-8CA7-BDEA2DCED0D7}"/>
                  </a:ext>
                </a:extLst>
              </p:cNvPr>
              <p:cNvSpPr/>
              <p:nvPr/>
            </p:nvSpPr>
            <p:spPr>
              <a:xfrm>
                <a:off x="8367364" y="46560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14" name="図 113">
              <a:extLst>
                <a:ext uri="{FF2B5EF4-FFF2-40B4-BE49-F238E27FC236}">
                  <a16:creationId xmlns:a16="http://schemas.microsoft.com/office/drawing/2014/main" id="{915B3142-E994-40EB-9912-4417B6AC7F2C}"/>
                </a:ext>
              </a:extLst>
            </p:cNvPr>
            <p:cNvPicPr>
              <a:picLocks noChangeAspect="1"/>
            </p:cNvPicPr>
            <p:nvPr/>
          </p:nvPicPr>
          <p:blipFill>
            <a:blip r:embed="rId3"/>
            <a:stretch>
              <a:fillRect/>
            </a:stretch>
          </p:blipFill>
          <p:spPr>
            <a:xfrm>
              <a:off x="-1850539" y="4837163"/>
              <a:ext cx="3962080" cy="491193"/>
            </a:xfrm>
            <a:prstGeom prst="rect">
              <a:avLst/>
            </a:prstGeom>
          </p:spPr>
        </p:pic>
        <p:sp>
          <p:nvSpPr>
            <p:cNvPr id="115" name="正方形/長方形 114">
              <a:extLst>
                <a:ext uri="{FF2B5EF4-FFF2-40B4-BE49-F238E27FC236}">
                  <a16:creationId xmlns:a16="http://schemas.microsoft.com/office/drawing/2014/main" id="{DD73F56C-9209-4C71-BE02-C53555D172A6}"/>
                </a:ext>
              </a:extLst>
            </p:cNvPr>
            <p:cNvSpPr/>
            <p:nvPr/>
          </p:nvSpPr>
          <p:spPr>
            <a:xfrm>
              <a:off x="-836422" y="54798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正方形/長方形 115">
              <a:extLst>
                <a:ext uri="{FF2B5EF4-FFF2-40B4-BE49-F238E27FC236}">
                  <a16:creationId xmlns:a16="http://schemas.microsoft.com/office/drawing/2014/main" id="{110D43EE-498B-49BD-802A-766CF5A180BD}"/>
                </a:ext>
              </a:extLst>
            </p:cNvPr>
            <p:cNvSpPr/>
            <p:nvPr/>
          </p:nvSpPr>
          <p:spPr>
            <a:xfrm>
              <a:off x="-861822" y="46162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9" name="グループ化 148">
            <a:extLst>
              <a:ext uri="{FF2B5EF4-FFF2-40B4-BE49-F238E27FC236}">
                <a16:creationId xmlns:a16="http://schemas.microsoft.com/office/drawing/2014/main" id="{2D7AD539-23BB-4F3C-8555-2DFB022F167F}"/>
              </a:ext>
            </a:extLst>
          </p:cNvPr>
          <p:cNvGrpSpPr/>
          <p:nvPr/>
        </p:nvGrpSpPr>
        <p:grpSpPr>
          <a:xfrm rot="1114520">
            <a:off x="-3089448" y="5331458"/>
            <a:ext cx="11751478" cy="1104900"/>
            <a:chOff x="-1850539" y="4543122"/>
            <a:chExt cx="11751478" cy="1104900"/>
          </a:xfrm>
        </p:grpSpPr>
        <p:sp>
          <p:nvSpPr>
            <p:cNvPr id="150" name="正方形/長方形 149">
              <a:extLst>
                <a:ext uri="{FF2B5EF4-FFF2-40B4-BE49-F238E27FC236}">
                  <a16:creationId xmlns:a16="http://schemas.microsoft.com/office/drawing/2014/main" id="{D413E273-FEFA-4CDB-8F60-53DD4DCDE421}"/>
                </a:ext>
              </a:extLst>
            </p:cNvPr>
            <p:cNvSpPr/>
            <p:nvPr/>
          </p:nvSpPr>
          <p:spPr>
            <a:xfrm>
              <a:off x="-821037" y="4543122"/>
              <a:ext cx="10721976" cy="1104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1" name="図 150">
              <a:extLst>
                <a:ext uri="{FF2B5EF4-FFF2-40B4-BE49-F238E27FC236}">
                  <a16:creationId xmlns:a16="http://schemas.microsoft.com/office/drawing/2014/main" id="{5EEFC1E4-B5E9-425E-8A7F-1A5D146F7D8F}"/>
                </a:ext>
              </a:extLst>
            </p:cNvPr>
            <p:cNvPicPr>
              <a:picLocks noChangeAspect="1"/>
            </p:cNvPicPr>
            <p:nvPr/>
          </p:nvPicPr>
          <p:blipFill>
            <a:blip r:embed="rId3"/>
            <a:stretch>
              <a:fillRect/>
            </a:stretch>
          </p:blipFill>
          <p:spPr>
            <a:xfrm>
              <a:off x="3876675" y="4838188"/>
              <a:ext cx="3896868" cy="483108"/>
            </a:xfrm>
            <a:prstGeom prst="rect">
              <a:avLst/>
            </a:prstGeom>
          </p:spPr>
        </p:pic>
        <p:grpSp>
          <p:nvGrpSpPr>
            <p:cNvPr id="152" name="グループ化 151">
              <a:extLst>
                <a:ext uri="{FF2B5EF4-FFF2-40B4-BE49-F238E27FC236}">
                  <a16:creationId xmlns:a16="http://schemas.microsoft.com/office/drawing/2014/main" id="{34C8E7BA-9882-4DD5-80D4-9AFC2DDB2CC8}"/>
                </a:ext>
              </a:extLst>
            </p:cNvPr>
            <p:cNvGrpSpPr/>
            <p:nvPr/>
          </p:nvGrpSpPr>
          <p:grpSpPr>
            <a:xfrm>
              <a:off x="1913606" y="4733658"/>
              <a:ext cx="590551" cy="685800"/>
              <a:chOff x="-1386707" y="981075"/>
              <a:chExt cx="2463031" cy="2857500"/>
            </a:xfrm>
          </p:grpSpPr>
          <p:pic>
            <p:nvPicPr>
              <p:cNvPr id="192" name="図 191" descr="スーツを着た男性&#10;&#10;自動的に生成された説明">
                <a:extLst>
                  <a:ext uri="{FF2B5EF4-FFF2-40B4-BE49-F238E27FC236}">
                    <a16:creationId xmlns:a16="http://schemas.microsoft.com/office/drawing/2014/main" id="{5F4FE249-2C39-460C-8611-902AB710FD2E}"/>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193" name="フリーフォーム: 図形 192">
                <a:extLst>
                  <a:ext uri="{FF2B5EF4-FFF2-40B4-BE49-F238E27FC236}">
                    <a16:creationId xmlns:a16="http://schemas.microsoft.com/office/drawing/2014/main" id="{A0F0E5C2-E8C4-4D1B-A924-60CDDD711B1D}"/>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4" name="フリーフォーム: 図形 193">
                <a:extLst>
                  <a:ext uri="{FF2B5EF4-FFF2-40B4-BE49-F238E27FC236}">
                    <a16:creationId xmlns:a16="http://schemas.microsoft.com/office/drawing/2014/main" id="{7DE9F1BA-680D-4B39-8617-0C6E8C8B451F}"/>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5" name="フリーフォーム: 図形 194">
                <a:extLst>
                  <a:ext uri="{FF2B5EF4-FFF2-40B4-BE49-F238E27FC236}">
                    <a16:creationId xmlns:a16="http://schemas.microsoft.com/office/drawing/2014/main" id="{692537D7-77BC-4C22-8E56-8BAA5DB9CF9E}"/>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3" name="グループ化 152">
              <a:extLst>
                <a:ext uri="{FF2B5EF4-FFF2-40B4-BE49-F238E27FC236}">
                  <a16:creationId xmlns:a16="http://schemas.microsoft.com/office/drawing/2014/main" id="{E260974A-6146-4D5E-9D30-62B2BEC7F5A2}"/>
                </a:ext>
              </a:extLst>
            </p:cNvPr>
            <p:cNvGrpSpPr/>
            <p:nvPr/>
          </p:nvGrpSpPr>
          <p:grpSpPr>
            <a:xfrm>
              <a:off x="2569452" y="4735250"/>
              <a:ext cx="590551" cy="685800"/>
              <a:chOff x="-1386705" y="981075"/>
              <a:chExt cx="2463030" cy="2857500"/>
            </a:xfrm>
          </p:grpSpPr>
          <p:pic>
            <p:nvPicPr>
              <p:cNvPr id="188" name="図 187" descr="スーツを着た男性&#10;&#10;自動的に生成された説明">
                <a:extLst>
                  <a:ext uri="{FF2B5EF4-FFF2-40B4-BE49-F238E27FC236}">
                    <a16:creationId xmlns:a16="http://schemas.microsoft.com/office/drawing/2014/main" id="{639FC885-E535-4B76-8C5B-E6C2B33D97D4}"/>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89" name="フリーフォーム: 図形 188">
                <a:extLst>
                  <a:ext uri="{FF2B5EF4-FFF2-40B4-BE49-F238E27FC236}">
                    <a16:creationId xmlns:a16="http://schemas.microsoft.com/office/drawing/2014/main" id="{E8BD2D59-08A0-409D-80F3-60F7E28FFC68}"/>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0" name="フリーフォーム: 図形 189">
                <a:extLst>
                  <a:ext uri="{FF2B5EF4-FFF2-40B4-BE49-F238E27FC236}">
                    <a16:creationId xmlns:a16="http://schemas.microsoft.com/office/drawing/2014/main" id="{BBF9D9B4-A589-4521-A18E-C6DC07EA9EEB}"/>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1" name="フリーフォーム: 図形 190">
                <a:extLst>
                  <a:ext uri="{FF2B5EF4-FFF2-40B4-BE49-F238E27FC236}">
                    <a16:creationId xmlns:a16="http://schemas.microsoft.com/office/drawing/2014/main" id="{AF896DBA-C7E3-43E4-98D4-F37FA876755F}"/>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4" name="グループ化 153">
              <a:extLst>
                <a:ext uri="{FF2B5EF4-FFF2-40B4-BE49-F238E27FC236}">
                  <a16:creationId xmlns:a16="http://schemas.microsoft.com/office/drawing/2014/main" id="{D8F8A8B7-6DC3-4DED-A01A-F0BDEF19CD45}"/>
                </a:ext>
              </a:extLst>
            </p:cNvPr>
            <p:cNvGrpSpPr/>
            <p:nvPr/>
          </p:nvGrpSpPr>
          <p:grpSpPr>
            <a:xfrm>
              <a:off x="3157329" y="4736842"/>
              <a:ext cx="590551" cy="685800"/>
              <a:chOff x="-1386705" y="981075"/>
              <a:chExt cx="2463030" cy="2857500"/>
            </a:xfrm>
          </p:grpSpPr>
          <p:pic>
            <p:nvPicPr>
              <p:cNvPr id="184" name="図 183" descr="スーツを着た男性&#10;&#10;自動的に生成された説明">
                <a:extLst>
                  <a:ext uri="{FF2B5EF4-FFF2-40B4-BE49-F238E27FC236}">
                    <a16:creationId xmlns:a16="http://schemas.microsoft.com/office/drawing/2014/main" id="{69D798F2-378B-4925-A701-6737BF02A8BD}"/>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85" name="フリーフォーム: 図形 184">
                <a:extLst>
                  <a:ext uri="{FF2B5EF4-FFF2-40B4-BE49-F238E27FC236}">
                    <a16:creationId xmlns:a16="http://schemas.microsoft.com/office/drawing/2014/main" id="{ABA95856-F5B2-4D13-8D4B-628199DAE98C}"/>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6" name="フリーフォーム: 図形 185">
                <a:extLst>
                  <a:ext uri="{FF2B5EF4-FFF2-40B4-BE49-F238E27FC236}">
                    <a16:creationId xmlns:a16="http://schemas.microsoft.com/office/drawing/2014/main" id="{AA74C6D3-7F27-470E-A41F-2A057231060A}"/>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フリーフォーム: 図形 186">
                <a:extLst>
                  <a:ext uri="{FF2B5EF4-FFF2-40B4-BE49-F238E27FC236}">
                    <a16:creationId xmlns:a16="http://schemas.microsoft.com/office/drawing/2014/main" id="{3F94B092-A673-4DD0-AD51-9288A0EA47BB}"/>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5" name="正方形/長方形 154">
              <a:extLst>
                <a:ext uri="{FF2B5EF4-FFF2-40B4-BE49-F238E27FC236}">
                  <a16:creationId xmlns:a16="http://schemas.microsoft.com/office/drawing/2014/main" id="{65234E9D-E876-4C8F-9BF5-68210CF27BE1}"/>
                </a:ext>
              </a:extLst>
            </p:cNvPr>
            <p:cNvSpPr/>
            <p:nvPr/>
          </p:nvSpPr>
          <p:spPr>
            <a:xfrm>
              <a:off x="1812257" y="46764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正方形/長方形 155">
              <a:extLst>
                <a:ext uri="{FF2B5EF4-FFF2-40B4-BE49-F238E27FC236}">
                  <a16:creationId xmlns:a16="http://schemas.microsoft.com/office/drawing/2014/main" id="{4EE2C319-EFD0-444B-81AE-6760B580E670}"/>
                </a:ext>
              </a:extLst>
            </p:cNvPr>
            <p:cNvSpPr/>
            <p:nvPr/>
          </p:nvSpPr>
          <p:spPr>
            <a:xfrm>
              <a:off x="30968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正方形/長方形 156">
              <a:extLst>
                <a:ext uri="{FF2B5EF4-FFF2-40B4-BE49-F238E27FC236}">
                  <a16:creationId xmlns:a16="http://schemas.microsoft.com/office/drawing/2014/main" id="{EB1C9910-5C85-4311-AFCF-F1A18556F349}"/>
                </a:ext>
              </a:extLst>
            </p:cNvPr>
            <p:cNvSpPr/>
            <p:nvPr/>
          </p:nvSpPr>
          <p:spPr>
            <a:xfrm>
              <a:off x="1875757" y="48288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正方形/長方形 157">
              <a:extLst>
                <a:ext uri="{FF2B5EF4-FFF2-40B4-BE49-F238E27FC236}">
                  <a16:creationId xmlns:a16="http://schemas.microsoft.com/office/drawing/2014/main" id="{DE0D45F2-5297-4B0D-8DEA-1A0CBA3B55FD}"/>
                </a:ext>
              </a:extLst>
            </p:cNvPr>
            <p:cNvSpPr/>
            <p:nvPr/>
          </p:nvSpPr>
          <p:spPr>
            <a:xfrm>
              <a:off x="37191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正方形/長方形 158">
              <a:extLst>
                <a:ext uri="{FF2B5EF4-FFF2-40B4-BE49-F238E27FC236}">
                  <a16:creationId xmlns:a16="http://schemas.microsoft.com/office/drawing/2014/main" id="{E4D5435F-4800-4A5A-A540-D2E1147EC51B}"/>
                </a:ext>
              </a:extLst>
            </p:cNvPr>
            <p:cNvSpPr/>
            <p:nvPr/>
          </p:nvSpPr>
          <p:spPr>
            <a:xfrm>
              <a:off x="2487264" y="47068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0" name="グループ化 159">
              <a:extLst>
                <a:ext uri="{FF2B5EF4-FFF2-40B4-BE49-F238E27FC236}">
                  <a16:creationId xmlns:a16="http://schemas.microsoft.com/office/drawing/2014/main" id="{E4144CE5-0319-43F1-AC64-9D40FC13D301}"/>
                </a:ext>
              </a:extLst>
            </p:cNvPr>
            <p:cNvGrpSpPr/>
            <p:nvPr/>
          </p:nvGrpSpPr>
          <p:grpSpPr>
            <a:xfrm>
              <a:off x="7692357" y="4625676"/>
              <a:ext cx="2033824" cy="854234"/>
              <a:chOff x="7692357" y="4625676"/>
              <a:chExt cx="2033824" cy="854234"/>
            </a:xfrm>
          </p:grpSpPr>
          <p:grpSp>
            <p:nvGrpSpPr>
              <p:cNvPr id="164" name="グループ化 163">
                <a:extLst>
                  <a:ext uri="{FF2B5EF4-FFF2-40B4-BE49-F238E27FC236}">
                    <a16:creationId xmlns:a16="http://schemas.microsoft.com/office/drawing/2014/main" id="{6CD07C51-2CB3-451A-884A-E152ED1BC063}"/>
                  </a:ext>
                </a:extLst>
              </p:cNvPr>
              <p:cNvGrpSpPr/>
              <p:nvPr/>
            </p:nvGrpSpPr>
            <p:grpSpPr>
              <a:xfrm>
                <a:off x="7793706" y="4682858"/>
                <a:ext cx="590551" cy="685800"/>
                <a:chOff x="-1386707" y="981075"/>
                <a:chExt cx="2463031" cy="2857500"/>
              </a:xfrm>
            </p:grpSpPr>
            <p:pic>
              <p:nvPicPr>
                <p:cNvPr id="180" name="図 179" descr="スーツを着た男性&#10;&#10;自動的に生成された説明">
                  <a:extLst>
                    <a:ext uri="{FF2B5EF4-FFF2-40B4-BE49-F238E27FC236}">
                      <a16:creationId xmlns:a16="http://schemas.microsoft.com/office/drawing/2014/main" id="{CA4F2A15-CC3C-4018-820E-15982E198CDD}"/>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181" name="フリーフォーム: 図形 180">
                  <a:extLst>
                    <a:ext uri="{FF2B5EF4-FFF2-40B4-BE49-F238E27FC236}">
                      <a16:creationId xmlns:a16="http://schemas.microsoft.com/office/drawing/2014/main" id="{4A67F771-76D7-4BCC-9888-2B3650D96B0F}"/>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2" name="フリーフォーム: 図形 181">
                  <a:extLst>
                    <a:ext uri="{FF2B5EF4-FFF2-40B4-BE49-F238E27FC236}">
                      <a16:creationId xmlns:a16="http://schemas.microsoft.com/office/drawing/2014/main" id="{F65F342C-3D7A-4CC2-8F8C-B5E3206E0DAA}"/>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3" name="フリーフォーム: 図形 182">
                  <a:extLst>
                    <a:ext uri="{FF2B5EF4-FFF2-40B4-BE49-F238E27FC236}">
                      <a16:creationId xmlns:a16="http://schemas.microsoft.com/office/drawing/2014/main" id="{BD80470D-DEEA-4B28-A43F-3C25CFF921D7}"/>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5" name="グループ化 164">
                <a:extLst>
                  <a:ext uri="{FF2B5EF4-FFF2-40B4-BE49-F238E27FC236}">
                    <a16:creationId xmlns:a16="http://schemas.microsoft.com/office/drawing/2014/main" id="{EF58A25D-1F7B-4084-A35D-2AFDB453D105}"/>
                  </a:ext>
                </a:extLst>
              </p:cNvPr>
              <p:cNvGrpSpPr/>
              <p:nvPr/>
            </p:nvGrpSpPr>
            <p:grpSpPr>
              <a:xfrm>
                <a:off x="8449552" y="4684450"/>
                <a:ext cx="590551" cy="685800"/>
                <a:chOff x="-1386705" y="981075"/>
                <a:chExt cx="2463030" cy="2857500"/>
              </a:xfrm>
            </p:grpSpPr>
            <p:pic>
              <p:nvPicPr>
                <p:cNvPr id="176" name="図 175" descr="スーツを着た男性&#10;&#10;自動的に生成された説明">
                  <a:extLst>
                    <a:ext uri="{FF2B5EF4-FFF2-40B4-BE49-F238E27FC236}">
                      <a16:creationId xmlns:a16="http://schemas.microsoft.com/office/drawing/2014/main" id="{4F7A6430-CD9C-47E5-978A-801F5B8D2BFC}"/>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77" name="フリーフォーム: 図形 176">
                  <a:extLst>
                    <a:ext uri="{FF2B5EF4-FFF2-40B4-BE49-F238E27FC236}">
                      <a16:creationId xmlns:a16="http://schemas.microsoft.com/office/drawing/2014/main" id="{2A16DDE0-99D6-4B5B-913B-4D2941870B9A}"/>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8" name="フリーフォーム: 図形 177">
                  <a:extLst>
                    <a:ext uri="{FF2B5EF4-FFF2-40B4-BE49-F238E27FC236}">
                      <a16:creationId xmlns:a16="http://schemas.microsoft.com/office/drawing/2014/main" id="{B471DDCF-DF0E-4212-83CE-6FADC954DB56}"/>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フリーフォーム: 図形 178">
                  <a:extLst>
                    <a:ext uri="{FF2B5EF4-FFF2-40B4-BE49-F238E27FC236}">
                      <a16:creationId xmlns:a16="http://schemas.microsoft.com/office/drawing/2014/main" id="{BBCD8FBE-6803-496D-A4A8-5FD692B9F790}"/>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6" name="グループ化 165">
                <a:extLst>
                  <a:ext uri="{FF2B5EF4-FFF2-40B4-BE49-F238E27FC236}">
                    <a16:creationId xmlns:a16="http://schemas.microsoft.com/office/drawing/2014/main" id="{011BD048-C155-442D-A424-776D8E7A256D}"/>
                  </a:ext>
                </a:extLst>
              </p:cNvPr>
              <p:cNvGrpSpPr/>
              <p:nvPr/>
            </p:nvGrpSpPr>
            <p:grpSpPr>
              <a:xfrm>
                <a:off x="9037429" y="4686042"/>
                <a:ext cx="590551" cy="685800"/>
                <a:chOff x="-1386705" y="981075"/>
                <a:chExt cx="2463030" cy="2857500"/>
              </a:xfrm>
            </p:grpSpPr>
            <p:pic>
              <p:nvPicPr>
                <p:cNvPr id="172" name="図 171" descr="スーツを着た男性&#10;&#10;自動的に生成された説明">
                  <a:extLst>
                    <a:ext uri="{FF2B5EF4-FFF2-40B4-BE49-F238E27FC236}">
                      <a16:creationId xmlns:a16="http://schemas.microsoft.com/office/drawing/2014/main" id="{22E6C03C-734F-4EE3-B628-81364C60B4F2}"/>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73" name="フリーフォーム: 図形 172">
                  <a:extLst>
                    <a:ext uri="{FF2B5EF4-FFF2-40B4-BE49-F238E27FC236}">
                      <a16:creationId xmlns:a16="http://schemas.microsoft.com/office/drawing/2014/main" id="{1979F6E7-8C6A-4A7D-B05A-F8ADE95648E9}"/>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フリーフォーム: 図形 173">
                  <a:extLst>
                    <a:ext uri="{FF2B5EF4-FFF2-40B4-BE49-F238E27FC236}">
                      <a16:creationId xmlns:a16="http://schemas.microsoft.com/office/drawing/2014/main" id="{55377EF6-1F4F-4962-8EF0-012AB03A4390}"/>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5" name="フリーフォーム: 図形 174">
                  <a:extLst>
                    <a:ext uri="{FF2B5EF4-FFF2-40B4-BE49-F238E27FC236}">
                      <a16:creationId xmlns:a16="http://schemas.microsoft.com/office/drawing/2014/main" id="{EA03AE99-9422-4D24-99FF-5FA626C898EA}"/>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7" name="正方形/長方形 166">
                <a:extLst>
                  <a:ext uri="{FF2B5EF4-FFF2-40B4-BE49-F238E27FC236}">
                    <a16:creationId xmlns:a16="http://schemas.microsoft.com/office/drawing/2014/main" id="{21431D18-8EE8-4290-89B5-242763352B69}"/>
                  </a:ext>
                </a:extLst>
              </p:cNvPr>
              <p:cNvSpPr/>
              <p:nvPr/>
            </p:nvSpPr>
            <p:spPr>
              <a:xfrm>
                <a:off x="7692357" y="46256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 name="正方形/長方形 167">
                <a:extLst>
                  <a:ext uri="{FF2B5EF4-FFF2-40B4-BE49-F238E27FC236}">
                    <a16:creationId xmlns:a16="http://schemas.microsoft.com/office/drawing/2014/main" id="{669E4526-1E76-4D9D-9E8E-07C26A449EB5}"/>
                  </a:ext>
                </a:extLst>
              </p:cNvPr>
              <p:cNvSpPr/>
              <p:nvPr/>
            </p:nvSpPr>
            <p:spPr>
              <a:xfrm>
                <a:off x="89769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正方形/長方形 168">
                <a:extLst>
                  <a:ext uri="{FF2B5EF4-FFF2-40B4-BE49-F238E27FC236}">
                    <a16:creationId xmlns:a16="http://schemas.microsoft.com/office/drawing/2014/main" id="{9800532E-3061-497C-847E-B10AAC723403}"/>
                  </a:ext>
                </a:extLst>
              </p:cNvPr>
              <p:cNvSpPr/>
              <p:nvPr/>
            </p:nvSpPr>
            <p:spPr>
              <a:xfrm>
                <a:off x="7755857" y="47780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正方形/長方形 169">
                <a:extLst>
                  <a:ext uri="{FF2B5EF4-FFF2-40B4-BE49-F238E27FC236}">
                    <a16:creationId xmlns:a16="http://schemas.microsoft.com/office/drawing/2014/main" id="{4DAE8E3C-1005-403D-BEE8-5B8DF60BA582}"/>
                  </a:ext>
                </a:extLst>
              </p:cNvPr>
              <p:cNvSpPr/>
              <p:nvPr/>
            </p:nvSpPr>
            <p:spPr>
              <a:xfrm>
                <a:off x="95992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1" name="正方形/長方形 170">
                <a:extLst>
                  <a:ext uri="{FF2B5EF4-FFF2-40B4-BE49-F238E27FC236}">
                    <a16:creationId xmlns:a16="http://schemas.microsoft.com/office/drawing/2014/main" id="{8C76F960-E7F1-406B-9661-548D74527B93}"/>
                  </a:ext>
                </a:extLst>
              </p:cNvPr>
              <p:cNvSpPr/>
              <p:nvPr/>
            </p:nvSpPr>
            <p:spPr>
              <a:xfrm>
                <a:off x="8367364" y="46560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1" name="図 160">
              <a:extLst>
                <a:ext uri="{FF2B5EF4-FFF2-40B4-BE49-F238E27FC236}">
                  <a16:creationId xmlns:a16="http://schemas.microsoft.com/office/drawing/2014/main" id="{429E31B8-4973-4C06-B2A8-1CCBDEF9A33E}"/>
                </a:ext>
              </a:extLst>
            </p:cNvPr>
            <p:cNvPicPr>
              <a:picLocks noChangeAspect="1"/>
            </p:cNvPicPr>
            <p:nvPr/>
          </p:nvPicPr>
          <p:blipFill>
            <a:blip r:embed="rId3"/>
            <a:stretch>
              <a:fillRect/>
            </a:stretch>
          </p:blipFill>
          <p:spPr>
            <a:xfrm>
              <a:off x="-1850539" y="4837163"/>
              <a:ext cx="3962080" cy="491193"/>
            </a:xfrm>
            <a:prstGeom prst="rect">
              <a:avLst/>
            </a:prstGeom>
          </p:spPr>
        </p:pic>
        <p:sp>
          <p:nvSpPr>
            <p:cNvPr id="162" name="正方形/長方形 161">
              <a:extLst>
                <a:ext uri="{FF2B5EF4-FFF2-40B4-BE49-F238E27FC236}">
                  <a16:creationId xmlns:a16="http://schemas.microsoft.com/office/drawing/2014/main" id="{4CA6F07E-1D05-4AF1-97C8-E8CFF0A34549}"/>
                </a:ext>
              </a:extLst>
            </p:cNvPr>
            <p:cNvSpPr/>
            <p:nvPr/>
          </p:nvSpPr>
          <p:spPr>
            <a:xfrm>
              <a:off x="-836422" y="54798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正方形/長方形 162">
              <a:extLst>
                <a:ext uri="{FF2B5EF4-FFF2-40B4-BE49-F238E27FC236}">
                  <a16:creationId xmlns:a16="http://schemas.microsoft.com/office/drawing/2014/main" id="{16BA8690-3A2E-4761-978C-10C205BA071E}"/>
                </a:ext>
              </a:extLst>
            </p:cNvPr>
            <p:cNvSpPr/>
            <p:nvPr/>
          </p:nvSpPr>
          <p:spPr>
            <a:xfrm>
              <a:off x="-861822" y="46162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96" name="図 195">
            <a:extLst>
              <a:ext uri="{FF2B5EF4-FFF2-40B4-BE49-F238E27FC236}">
                <a16:creationId xmlns:a16="http://schemas.microsoft.com/office/drawing/2014/main" id="{CE88D3D9-EBB1-4D20-B5F9-58673F8AB852}"/>
              </a:ext>
            </a:extLst>
          </p:cNvPr>
          <p:cNvPicPr>
            <a:picLocks noChangeAspect="1"/>
          </p:cNvPicPr>
          <p:nvPr/>
        </p:nvPicPr>
        <p:blipFill rotWithShape="1">
          <a:blip r:embed="rId5"/>
          <a:srcRect l="8669"/>
          <a:stretch/>
        </p:blipFill>
        <p:spPr>
          <a:xfrm rot="21347873">
            <a:off x="157749" y="2690892"/>
            <a:ext cx="1016081" cy="1331976"/>
          </a:xfrm>
          <a:prstGeom prst="rect">
            <a:avLst/>
          </a:prstGeom>
        </p:spPr>
      </p:pic>
    </p:spTree>
    <p:extLst>
      <p:ext uri="{BB962C8B-B14F-4D97-AF65-F5344CB8AC3E}">
        <p14:creationId xmlns:p14="http://schemas.microsoft.com/office/powerpoint/2010/main" val="290147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102"/>
                                        </p:tgtEl>
                                        <p:attrNameLst>
                                          <p:attrName>style.visibility</p:attrName>
                                        </p:attrNameLst>
                                      </p:cBhvr>
                                      <p:to>
                                        <p:strVal val="visible"/>
                                      </p:to>
                                    </p:set>
                                    <p:anim calcmode="lin" valueType="num">
                                      <p:cBhvr additive="base">
                                        <p:cTn id="12" dur="500" fill="hold"/>
                                        <p:tgtEl>
                                          <p:spTgt spid="102"/>
                                        </p:tgtEl>
                                        <p:attrNameLst>
                                          <p:attrName>ppt_x</p:attrName>
                                        </p:attrNameLst>
                                      </p:cBhvr>
                                      <p:tavLst>
                                        <p:tav tm="0">
                                          <p:val>
                                            <p:strVal val="0-#ppt_w/2"/>
                                          </p:val>
                                        </p:tav>
                                        <p:tav tm="100000">
                                          <p:val>
                                            <p:strVal val="#ppt_x"/>
                                          </p:val>
                                        </p:tav>
                                      </p:tavLst>
                                    </p:anim>
                                    <p:anim calcmode="lin" valueType="num">
                                      <p:cBhvr additive="base">
                                        <p:cTn id="13" dur="500" fill="hold"/>
                                        <p:tgtEl>
                                          <p:spTgt spid="10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6" fill="hold" nodeType="after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additive="base">
                                        <p:cTn id="17" dur="500" fill="hold"/>
                                        <p:tgtEl>
                                          <p:spTgt spid="55"/>
                                        </p:tgtEl>
                                        <p:attrNameLst>
                                          <p:attrName>ppt_x</p:attrName>
                                        </p:attrNameLst>
                                      </p:cBhvr>
                                      <p:tavLst>
                                        <p:tav tm="0">
                                          <p:val>
                                            <p:strVal val="1+#ppt_w/2"/>
                                          </p:val>
                                        </p:tav>
                                        <p:tav tm="100000">
                                          <p:val>
                                            <p:strVal val="#ppt_x"/>
                                          </p:val>
                                        </p:tav>
                                      </p:tavLst>
                                    </p:anim>
                                    <p:anim calcmode="lin" valueType="num">
                                      <p:cBhvr additive="base">
                                        <p:cTn id="18" dur="500" fill="hold"/>
                                        <p:tgtEl>
                                          <p:spTgt spid="5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149"/>
                                        </p:tgtEl>
                                        <p:attrNameLst>
                                          <p:attrName>style.visibility</p:attrName>
                                        </p:attrNameLst>
                                      </p:cBhvr>
                                      <p:to>
                                        <p:strVal val="visible"/>
                                      </p:to>
                                    </p:set>
                                    <p:anim calcmode="lin" valueType="num">
                                      <p:cBhvr additive="base">
                                        <p:cTn id="22" dur="500" fill="hold"/>
                                        <p:tgtEl>
                                          <p:spTgt spid="149"/>
                                        </p:tgtEl>
                                        <p:attrNameLst>
                                          <p:attrName>ppt_x</p:attrName>
                                        </p:attrNameLst>
                                      </p:cBhvr>
                                      <p:tavLst>
                                        <p:tav tm="0">
                                          <p:val>
                                            <p:strVal val="0-#ppt_w/2"/>
                                          </p:val>
                                        </p:tav>
                                        <p:tav tm="100000">
                                          <p:val>
                                            <p:strVal val="#ppt_x"/>
                                          </p:val>
                                        </p:tav>
                                      </p:tavLst>
                                    </p:anim>
                                    <p:anim calcmode="lin" valueType="num">
                                      <p:cBhvr additive="base">
                                        <p:cTn id="23" dur="500" fill="hold"/>
                                        <p:tgtEl>
                                          <p:spTgt spid="14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C6C66084-8872-45FC-A62A-5AD27BF90169}"/>
              </a:ext>
            </a:extLst>
          </p:cNvPr>
          <p:cNvSpPr/>
          <p:nvPr/>
        </p:nvSpPr>
        <p:spPr>
          <a:xfrm>
            <a:off x="3508497" y="3532859"/>
            <a:ext cx="1063503" cy="36142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754" dirty="0"/>
              <a:t>7</a:t>
            </a:r>
            <a:endParaRPr lang="ja-JP" altLang="en-US" sz="1754" dirty="0"/>
          </a:p>
        </p:txBody>
      </p:sp>
      <p:pic>
        <p:nvPicPr>
          <p:cNvPr id="3" name="図 2">
            <a:extLst>
              <a:ext uri="{FF2B5EF4-FFF2-40B4-BE49-F238E27FC236}">
                <a16:creationId xmlns:a16="http://schemas.microsoft.com/office/drawing/2014/main" id="{6126E9D9-F535-4B57-BF88-DB65AFDE0E83}"/>
              </a:ext>
            </a:extLst>
          </p:cNvPr>
          <p:cNvPicPr>
            <a:picLocks noChangeAspect="1"/>
          </p:cNvPicPr>
          <p:nvPr/>
        </p:nvPicPr>
        <p:blipFill rotWithShape="1">
          <a:blip r:embed="rId3">
            <a:extLst>
              <a:ext uri="{28A0092B-C50C-407E-A947-70E740481C1C}">
                <a14:useLocalDpi xmlns:a14="http://schemas.microsoft.com/office/drawing/2010/main" val="0"/>
              </a:ext>
            </a:extLst>
          </a:blip>
          <a:srcRect l="13512" r="3087" b="76900"/>
          <a:stretch/>
        </p:blipFill>
        <p:spPr>
          <a:xfrm>
            <a:off x="3176153" y="548192"/>
            <a:ext cx="5967847" cy="5761617"/>
          </a:xfrm>
          <a:prstGeom prst="rect">
            <a:avLst/>
          </a:prstGeom>
        </p:spPr>
      </p:pic>
      <p:graphicFrame>
        <p:nvGraphicFramePr>
          <p:cNvPr id="7" name="オブジェクト 6">
            <a:extLst>
              <a:ext uri="{FF2B5EF4-FFF2-40B4-BE49-F238E27FC236}">
                <a16:creationId xmlns:a16="http://schemas.microsoft.com/office/drawing/2014/main" id="{0156ED80-B91A-4E83-90C8-F14DA5996DDF}"/>
              </a:ext>
            </a:extLst>
          </p:cNvPr>
          <p:cNvGraphicFramePr>
            <a:graphicFrameLocks noChangeAspect="1"/>
          </p:cNvGraphicFramePr>
          <p:nvPr/>
        </p:nvGraphicFramePr>
        <p:xfrm>
          <a:off x="3959469" y="3213589"/>
          <a:ext cx="1225062" cy="427892"/>
        </p:xfrm>
        <a:graphic>
          <a:graphicData uri="http://schemas.openxmlformats.org/presentationml/2006/ole">
            <mc:AlternateContent xmlns:mc="http://schemas.openxmlformats.org/markup-compatibility/2006">
              <mc:Choice xmlns:v="urn:schemas-microsoft-com:vml" Requires="v">
                <p:oleObj spid="_x0000_s6172" name="Worksheet" r:id="rId4" imgW="1327298" imgH="463715" progId="Excel.Sheet.12">
                  <p:embed/>
                </p:oleObj>
              </mc:Choice>
              <mc:Fallback>
                <p:oleObj name="Worksheet" r:id="rId4" imgW="1327298" imgH="463715" progId="Excel.Sheet.12">
                  <p:embed/>
                  <p:pic>
                    <p:nvPicPr>
                      <p:cNvPr id="7" name="オブジェクト 6">
                        <a:extLst>
                          <a:ext uri="{FF2B5EF4-FFF2-40B4-BE49-F238E27FC236}">
                            <a16:creationId xmlns:a16="http://schemas.microsoft.com/office/drawing/2014/main" id="{0156ED80-B91A-4E83-90C8-F14DA5996DDF}"/>
                          </a:ext>
                        </a:extLst>
                      </p:cNvPr>
                      <p:cNvPicPr/>
                      <p:nvPr/>
                    </p:nvPicPr>
                    <p:blipFill>
                      <a:blip r:embed="rId5"/>
                      <a:stretch>
                        <a:fillRect/>
                      </a:stretch>
                    </p:blipFill>
                    <p:spPr>
                      <a:xfrm>
                        <a:off x="3959469" y="3213589"/>
                        <a:ext cx="1225062" cy="427892"/>
                      </a:xfrm>
                      <a:prstGeom prst="rect">
                        <a:avLst/>
                      </a:prstGeom>
                    </p:spPr>
                  </p:pic>
                </p:oleObj>
              </mc:Fallback>
            </mc:AlternateContent>
          </a:graphicData>
        </a:graphic>
      </p:graphicFrame>
      <p:graphicFrame>
        <p:nvGraphicFramePr>
          <p:cNvPr id="9" name="表 8">
            <a:extLst>
              <a:ext uri="{FF2B5EF4-FFF2-40B4-BE49-F238E27FC236}">
                <a16:creationId xmlns:a16="http://schemas.microsoft.com/office/drawing/2014/main" id="{C80D80FB-1B6B-46CF-94A1-06D7471D9C58}"/>
              </a:ext>
            </a:extLst>
          </p:cNvPr>
          <p:cNvGraphicFramePr>
            <a:graphicFrameLocks noGrp="1"/>
          </p:cNvGraphicFramePr>
          <p:nvPr/>
        </p:nvGraphicFramePr>
        <p:xfrm>
          <a:off x="174152" y="1190625"/>
          <a:ext cx="2991102" cy="5207220"/>
        </p:xfrm>
        <a:graphic>
          <a:graphicData uri="http://schemas.openxmlformats.org/drawingml/2006/table">
            <a:tbl>
              <a:tblPr>
                <a:tableStyleId>{5C22544A-7EE6-4342-B048-85BDC9FD1C3A}</a:tableStyleId>
              </a:tblPr>
              <a:tblGrid>
                <a:gridCol w="797627">
                  <a:extLst>
                    <a:ext uri="{9D8B030D-6E8A-4147-A177-3AD203B41FA5}">
                      <a16:colId xmlns:a16="http://schemas.microsoft.com/office/drawing/2014/main" val="4052766329"/>
                    </a:ext>
                  </a:extLst>
                </a:gridCol>
                <a:gridCol w="974008">
                  <a:extLst>
                    <a:ext uri="{9D8B030D-6E8A-4147-A177-3AD203B41FA5}">
                      <a16:colId xmlns:a16="http://schemas.microsoft.com/office/drawing/2014/main" val="208693196"/>
                    </a:ext>
                  </a:extLst>
                </a:gridCol>
                <a:gridCol w="1219467">
                  <a:extLst>
                    <a:ext uri="{9D8B030D-6E8A-4147-A177-3AD203B41FA5}">
                      <a16:colId xmlns:a16="http://schemas.microsoft.com/office/drawing/2014/main" val="1458401838"/>
                    </a:ext>
                  </a:extLst>
                </a:gridCol>
              </a:tblGrid>
              <a:tr h="347148">
                <a:tc>
                  <a:txBody>
                    <a:bodyPr/>
                    <a:lstStyle/>
                    <a:p>
                      <a:pPr algn="ctr" fontAlgn="ctr"/>
                      <a:r>
                        <a:rPr lang="ja-JP" altLang="en-US" sz="1500" b="1" u="none" strike="noStrike">
                          <a:effectLst/>
                          <a:latin typeface="+mj-ea"/>
                          <a:ea typeface="+mj-ea"/>
                        </a:rPr>
                        <a:t>順　位</a:t>
                      </a:r>
                      <a:endParaRPr lang="ja-JP" altLang="en-US" sz="1500" b="1" i="0" u="none" strike="noStrike">
                        <a:solidFill>
                          <a:srgbClr val="000000"/>
                        </a:solidFill>
                        <a:effectLst/>
                        <a:latin typeface="+mj-ea"/>
                        <a:ea typeface="+mj-ea"/>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500" b="1" u="none" strike="noStrike" dirty="0">
                          <a:effectLst/>
                          <a:latin typeface="+mj-ea"/>
                          <a:ea typeface="+mj-ea"/>
                        </a:rPr>
                        <a:t>大　学</a:t>
                      </a:r>
                      <a:endParaRPr lang="ja-JP" altLang="en-US" sz="1500" b="1" i="0" u="none" strike="noStrike" dirty="0">
                        <a:solidFill>
                          <a:srgbClr val="000000"/>
                        </a:solidFill>
                        <a:effectLst/>
                        <a:latin typeface="+mj-ea"/>
                        <a:ea typeface="+mj-ea"/>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500" b="1" u="none" strike="noStrike">
                          <a:effectLst/>
                          <a:latin typeface="+mj-ea"/>
                          <a:ea typeface="+mj-ea"/>
                        </a:rPr>
                        <a:t>国</a:t>
                      </a:r>
                      <a:endParaRPr lang="ja-JP" altLang="en-US" sz="1500" b="1" i="0" u="none" strike="noStrike">
                        <a:solidFill>
                          <a:srgbClr val="000000"/>
                        </a:solidFill>
                        <a:effectLst/>
                        <a:latin typeface="+mj-ea"/>
                        <a:ea typeface="+mj-ea"/>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77749"/>
                  </a:ext>
                </a:extLst>
              </a:tr>
              <a:tr h="347148">
                <a:tc>
                  <a:txBody>
                    <a:bodyPr/>
                    <a:lstStyle/>
                    <a:p>
                      <a:pPr algn="ctr" fontAlgn="ctr"/>
                      <a:r>
                        <a:rPr lang="en-US" altLang="ja-JP" sz="1500" b="1" u="none" strike="noStrike" dirty="0">
                          <a:effectLst/>
                          <a:latin typeface="AR丸ゴシック体E" panose="020F0909000000000000" pitchFamily="49" charset="-128"/>
                          <a:ea typeface="AR丸ゴシック体E" panose="020F0909000000000000" pitchFamily="49" charset="-128"/>
                        </a:rPr>
                        <a:t>1</a:t>
                      </a:r>
                      <a:endParaRPr lang="en-US" altLang="ja-JP" sz="1500" b="1" i="0" u="none" strike="noStrike" dirty="0">
                        <a:solidFill>
                          <a:srgbClr val="000000"/>
                        </a:solidFill>
                        <a:effectLst/>
                        <a:latin typeface="AR丸ゴシック体E" panose="020F0909000000000000" pitchFamily="49" charset="-128"/>
                        <a:ea typeface="AR丸ゴシック体E" panose="020F0909000000000000" pitchFamily="49"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ja-JP" altLang="en-US" sz="1500" b="1" u="none" strike="noStrike" dirty="0">
                          <a:effectLst/>
                          <a:latin typeface="AR丸ゴシック体E" panose="020F0909000000000000" pitchFamily="49" charset="-128"/>
                          <a:ea typeface="AR丸ゴシック体E" panose="020F0909000000000000" pitchFamily="49" charset="-128"/>
                        </a:rPr>
                        <a:t>東京大学</a:t>
                      </a:r>
                      <a:endParaRPr lang="ja-JP" altLang="en-US" sz="1500" b="1" i="0" u="none" strike="noStrike" dirty="0">
                        <a:solidFill>
                          <a:srgbClr val="000000"/>
                        </a:solidFill>
                        <a:effectLst/>
                        <a:latin typeface="AR丸ゴシック体E" panose="020F0909000000000000" pitchFamily="49" charset="-128"/>
                        <a:ea typeface="AR丸ゴシック体E" panose="020F0909000000000000" pitchFamily="49"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ja-JP" altLang="en-US" sz="1500" b="1" u="none" strike="noStrike" dirty="0">
                          <a:effectLst/>
                          <a:latin typeface="AR丸ゴシック体E" panose="020F0909000000000000" pitchFamily="49" charset="-128"/>
                          <a:ea typeface="AR丸ゴシック体E" panose="020F0909000000000000" pitchFamily="49" charset="-128"/>
                        </a:rPr>
                        <a:t>日　本</a:t>
                      </a:r>
                      <a:endParaRPr lang="ja-JP" altLang="en-US" sz="1500" b="1" i="0" u="none" strike="noStrike" dirty="0">
                        <a:solidFill>
                          <a:srgbClr val="000000"/>
                        </a:solidFill>
                        <a:effectLst/>
                        <a:latin typeface="AR丸ゴシック体E" panose="020F0909000000000000" pitchFamily="49" charset="-128"/>
                        <a:ea typeface="AR丸ゴシック体E" panose="020F0909000000000000" pitchFamily="49"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927095660"/>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5925219"/>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97062840"/>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8892752"/>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6528767"/>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5356365"/>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dirty="0">
                          <a:effectLst/>
                        </a:rPr>
                        <a:t>　</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4914778"/>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4690900"/>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6307245"/>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54063000"/>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509605"/>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65135162"/>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75230490"/>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dirty="0">
                          <a:effectLst/>
                        </a:rPr>
                        <a:t>　</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79076009"/>
                  </a:ext>
                </a:extLst>
              </a:tr>
            </a:tbl>
          </a:graphicData>
        </a:graphic>
      </p:graphicFrame>
      <p:sp>
        <p:nvSpPr>
          <p:cNvPr id="11" name="正方形/長方形 10">
            <a:extLst>
              <a:ext uri="{FF2B5EF4-FFF2-40B4-BE49-F238E27FC236}">
                <a16:creationId xmlns:a16="http://schemas.microsoft.com/office/drawing/2014/main" id="{51DCA031-37AE-4BDE-8AE8-7E9C3EC87408}"/>
              </a:ext>
            </a:extLst>
          </p:cNvPr>
          <p:cNvSpPr/>
          <p:nvPr/>
        </p:nvSpPr>
        <p:spPr>
          <a:xfrm>
            <a:off x="3508497" y="3532859"/>
            <a:ext cx="1086949" cy="400233"/>
          </a:xfrm>
          <a:prstGeom prst="rect">
            <a:avLst/>
          </a:prstGeom>
          <a:solidFill>
            <a:srgbClr val="FFF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latin typeface="HGPｺﾞｼｯｸE" panose="020B0900000000000000" pitchFamily="50" charset="-128"/>
              <a:ea typeface="HGPｺﾞｼｯｸE" panose="020B0900000000000000" pitchFamily="50" charset="-128"/>
            </a:endParaRPr>
          </a:p>
        </p:txBody>
      </p:sp>
      <p:sp>
        <p:nvSpPr>
          <p:cNvPr id="12" name="テキスト ボックス 11">
            <a:extLst>
              <a:ext uri="{FF2B5EF4-FFF2-40B4-BE49-F238E27FC236}">
                <a16:creationId xmlns:a16="http://schemas.microsoft.com/office/drawing/2014/main" id="{75852B21-FF55-4896-849D-8A1DB860DDF5}"/>
              </a:ext>
            </a:extLst>
          </p:cNvPr>
          <p:cNvSpPr txBox="1"/>
          <p:nvPr/>
        </p:nvSpPr>
        <p:spPr>
          <a:xfrm>
            <a:off x="3918210" y="3561939"/>
            <a:ext cx="254977" cy="362279"/>
          </a:xfrm>
          <a:prstGeom prst="rect">
            <a:avLst/>
          </a:prstGeom>
          <a:noFill/>
        </p:spPr>
        <p:txBody>
          <a:bodyPr wrap="square" rtlCol="0">
            <a:spAutoFit/>
          </a:bodyPr>
          <a:lstStyle/>
          <a:p>
            <a:r>
              <a:rPr lang="en-US" altLang="ja-JP" sz="1754" b="1" dirty="0">
                <a:latin typeface="AR丸ゴシック体E" panose="020F0909000000000000" pitchFamily="49" charset="-128"/>
                <a:ea typeface="AR丸ゴシック体E" panose="020F0909000000000000" pitchFamily="49" charset="-128"/>
              </a:rPr>
              <a:t>7</a:t>
            </a:r>
            <a:endParaRPr lang="ja-JP" altLang="en-US" sz="1754" b="1" dirty="0">
              <a:latin typeface="AR丸ゴシック体E" panose="020F0909000000000000" pitchFamily="49" charset="-128"/>
              <a:ea typeface="AR丸ゴシック体E" panose="020F0909000000000000" pitchFamily="49" charset="-128"/>
            </a:endParaRPr>
          </a:p>
        </p:txBody>
      </p:sp>
      <p:sp>
        <p:nvSpPr>
          <p:cNvPr id="13" name="正方形/長方形 12">
            <a:extLst>
              <a:ext uri="{FF2B5EF4-FFF2-40B4-BE49-F238E27FC236}">
                <a16:creationId xmlns:a16="http://schemas.microsoft.com/office/drawing/2014/main" id="{1894A9D3-C008-49D3-A5CB-1FFC63BB1EEE}"/>
              </a:ext>
            </a:extLst>
          </p:cNvPr>
          <p:cNvSpPr/>
          <p:nvPr/>
        </p:nvSpPr>
        <p:spPr>
          <a:xfrm>
            <a:off x="4582899" y="3532859"/>
            <a:ext cx="3389915" cy="40586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846" b="1" dirty="0">
                <a:solidFill>
                  <a:schemeClr val="tx1"/>
                </a:solidFill>
                <a:latin typeface="AR P丸ゴシック体E" panose="020F0900000000000000" pitchFamily="50" charset="-128"/>
                <a:ea typeface="AR P丸ゴシック体E" panose="020F0900000000000000" pitchFamily="50" charset="-128"/>
              </a:rPr>
              <a:t>東京大学</a:t>
            </a:r>
          </a:p>
        </p:txBody>
      </p:sp>
      <p:sp>
        <p:nvSpPr>
          <p:cNvPr id="14" name="正方形/長方形 13">
            <a:extLst>
              <a:ext uri="{FF2B5EF4-FFF2-40B4-BE49-F238E27FC236}">
                <a16:creationId xmlns:a16="http://schemas.microsoft.com/office/drawing/2014/main" id="{33AA3301-5829-49AF-8D27-3A4D95C6149E}"/>
              </a:ext>
            </a:extLst>
          </p:cNvPr>
          <p:cNvSpPr/>
          <p:nvPr/>
        </p:nvSpPr>
        <p:spPr>
          <a:xfrm>
            <a:off x="7961915" y="3532859"/>
            <a:ext cx="1129972" cy="405866"/>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754" b="1" dirty="0">
                <a:solidFill>
                  <a:schemeClr val="tx1"/>
                </a:solidFill>
                <a:latin typeface="AR P丸ゴシック体E" panose="020F0900000000000000" pitchFamily="50" charset="-128"/>
                <a:ea typeface="AR P丸ゴシック体E" panose="020F0900000000000000" pitchFamily="50" charset="-128"/>
              </a:rPr>
              <a:t>日本</a:t>
            </a:r>
          </a:p>
        </p:txBody>
      </p:sp>
      <p:sp>
        <p:nvSpPr>
          <p:cNvPr id="15" name="テキスト ボックス 14">
            <a:extLst>
              <a:ext uri="{FF2B5EF4-FFF2-40B4-BE49-F238E27FC236}">
                <a16:creationId xmlns:a16="http://schemas.microsoft.com/office/drawing/2014/main" id="{A9B0DD95-BC7B-4621-B830-B3C4C1F33C09}"/>
              </a:ext>
            </a:extLst>
          </p:cNvPr>
          <p:cNvSpPr txBox="1"/>
          <p:nvPr/>
        </p:nvSpPr>
        <p:spPr>
          <a:xfrm>
            <a:off x="96373" y="547088"/>
            <a:ext cx="3412124" cy="632224"/>
          </a:xfrm>
          <a:prstGeom prst="rect">
            <a:avLst/>
          </a:prstGeom>
          <a:noFill/>
        </p:spPr>
        <p:txBody>
          <a:bodyPr wrap="square" rtlCol="0">
            <a:spAutoFit/>
          </a:bodyPr>
          <a:lstStyle/>
          <a:p>
            <a:r>
              <a:rPr lang="ja-JP" altLang="en-US" sz="1754" dirty="0">
                <a:latin typeface="AR P丸ゴシック体E" panose="020F0900000000000000" pitchFamily="50" charset="-128"/>
                <a:ea typeface="AR P丸ゴシック体E" panose="020F0900000000000000" pitchFamily="50" charset="-128"/>
              </a:rPr>
              <a:t>２０１３、２０１４，２０１５、　</a:t>
            </a:r>
            <a:endParaRPr lang="en-US" altLang="ja-JP" sz="1754" dirty="0">
              <a:latin typeface="AR P丸ゴシック体E" panose="020F0900000000000000" pitchFamily="50" charset="-128"/>
              <a:ea typeface="AR P丸ゴシック体E" panose="020F0900000000000000" pitchFamily="50" charset="-128"/>
            </a:endParaRPr>
          </a:p>
          <a:p>
            <a:r>
              <a:rPr lang="ja-JP" altLang="en-US" sz="1754" b="1" dirty="0">
                <a:solidFill>
                  <a:srgbClr val="FF0000"/>
                </a:solidFill>
                <a:latin typeface="AR P丸ゴシック体E" panose="020F0900000000000000" pitchFamily="50" charset="-128"/>
                <a:ea typeface="AR P丸ゴシック体E" panose="020F0900000000000000" pitchFamily="50" charset="-128"/>
              </a:rPr>
              <a:t>　　　　</a:t>
            </a:r>
            <a:r>
              <a:rPr lang="en-US" altLang="ja-JP" sz="1754" b="1" dirty="0">
                <a:solidFill>
                  <a:srgbClr val="FF0000"/>
                </a:solidFill>
                <a:latin typeface="AR P丸ゴシック体E" panose="020F0900000000000000" pitchFamily="50" charset="-128"/>
                <a:ea typeface="AR P丸ゴシック体E" panose="020F0900000000000000" pitchFamily="50" charset="-128"/>
              </a:rPr>
              <a:t>3</a:t>
            </a:r>
            <a:r>
              <a:rPr lang="ja-JP" altLang="en-US" sz="1754" b="1" dirty="0">
                <a:solidFill>
                  <a:srgbClr val="FF0000"/>
                </a:solidFill>
                <a:latin typeface="AR P丸ゴシック体E" panose="020F0900000000000000" pitchFamily="50" charset="-128"/>
                <a:ea typeface="AR P丸ゴシック体E" panose="020F0900000000000000" pitchFamily="50" charset="-128"/>
              </a:rPr>
              <a:t>年連続</a:t>
            </a:r>
            <a:r>
              <a:rPr lang="en-US" altLang="ja-JP" sz="1754" b="1" dirty="0">
                <a:solidFill>
                  <a:srgbClr val="FF0000"/>
                </a:solidFill>
                <a:latin typeface="AR P丸ゴシック体E" panose="020F0900000000000000" pitchFamily="50" charset="-128"/>
                <a:ea typeface="AR P丸ゴシック体E" panose="020F0900000000000000" pitchFamily="50" charset="-128"/>
              </a:rPr>
              <a:t>1</a:t>
            </a:r>
            <a:r>
              <a:rPr lang="ja-JP" altLang="en-US" sz="1754" b="1" dirty="0">
                <a:solidFill>
                  <a:srgbClr val="FF0000"/>
                </a:solidFill>
                <a:latin typeface="AR P丸ゴシック体E" panose="020F0900000000000000" pitchFamily="50" charset="-128"/>
                <a:ea typeface="AR P丸ゴシック体E" panose="020F0900000000000000" pitchFamily="50" charset="-128"/>
              </a:rPr>
              <a:t>位</a:t>
            </a:r>
          </a:p>
        </p:txBody>
      </p:sp>
      <p:sp>
        <p:nvSpPr>
          <p:cNvPr id="16" name="テキスト ボックス 15">
            <a:extLst>
              <a:ext uri="{FF2B5EF4-FFF2-40B4-BE49-F238E27FC236}">
                <a16:creationId xmlns:a16="http://schemas.microsoft.com/office/drawing/2014/main" id="{50C618E1-00BF-4CED-AC0C-66BFF14171CB}"/>
              </a:ext>
            </a:extLst>
          </p:cNvPr>
          <p:cNvSpPr txBox="1"/>
          <p:nvPr/>
        </p:nvSpPr>
        <p:spPr>
          <a:xfrm>
            <a:off x="3674388" y="660879"/>
            <a:ext cx="5448098" cy="376385"/>
          </a:xfrm>
          <a:prstGeom prst="rect">
            <a:avLst/>
          </a:prstGeom>
          <a:solidFill>
            <a:schemeClr val="bg1"/>
          </a:solidFill>
        </p:spPr>
        <p:txBody>
          <a:bodyPr wrap="square" rtlCol="0">
            <a:spAutoFit/>
          </a:bodyPr>
          <a:lstStyle/>
          <a:p>
            <a:r>
              <a:rPr lang="ja-JP" altLang="en-US" sz="1846" b="1" dirty="0">
                <a:latin typeface="AR P丸ゴシック体E" panose="020F0900000000000000" pitchFamily="50" charset="-128"/>
                <a:ea typeface="AR P丸ゴシック体E" panose="020F0900000000000000" pitchFamily="50" charset="-128"/>
              </a:rPr>
              <a:t>２０１６</a:t>
            </a:r>
            <a:r>
              <a:rPr lang="ja-JP" altLang="en-US" sz="1846" dirty="0">
                <a:latin typeface="AR P丸ゴシック体E" panose="020F0900000000000000" pitchFamily="50" charset="-128"/>
                <a:ea typeface="AR P丸ゴシック体E" panose="020F0900000000000000" pitchFamily="50" charset="-128"/>
              </a:rPr>
              <a:t>　</a:t>
            </a:r>
            <a:r>
              <a:rPr lang="ja-JP" altLang="en-US" sz="1846" b="1" dirty="0">
                <a:latin typeface="AR P丸ゴシック体E" panose="020F0900000000000000" pitchFamily="50" charset="-128"/>
                <a:ea typeface="AR P丸ゴシック体E" panose="020F0900000000000000" pitchFamily="50" charset="-128"/>
              </a:rPr>
              <a:t>ＴＨＥアジア大学ランキング　　　</a:t>
            </a:r>
            <a:endParaRPr lang="ja-JP" altLang="en-US" sz="554" b="1" dirty="0">
              <a:latin typeface="AR P丸ゴシック体E" panose="020F0900000000000000" pitchFamily="50" charset="-128"/>
              <a:ea typeface="AR P丸ゴシック体E" panose="020F0900000000000000" pitchFamily="50" charset="-128"/>
            </a:endParaRPr>
          </a:p>
        </p:txBody>
      </p:sp>
      <p:sp>
        <p:nvSpPr>
          <p:cNvPr id="17" name="テキスト ボックス 16">
            <a:extLst>
              <a:ext uri="{FF2B5EF4-FFF2-40B4-BE49-F238E27FC236}">
                <a16:creationId xmlns:a16="http://schemas.microsoft.com/office/drawing/2014/main" id="{2792D070-782B-48CE-B7AF-061E011F5F1F}"/>
              </a:ext>
            </a:extLst>
          </p:cNvPr>
          <p:cNvSpPr txBox="1"/>
          <p:nvPr/>
        </p:nvSpPr>
        <p:spPr>
          <a:xfrm>
            <a:off x="1654522" y="262467"/>
            <a:ext cx="7679978" cy="376385"/>
          </a:xfrm>
          <a:prstGeom prst="rect">
            <a:avLst/>
          </a:prstGeom>
          <a:solidFill>
            <a:schemeClr val="bg1"/>
          </a:solidFill>
        </p:spPr>
        <p:txBody>
          <a:bodyPr wrap="square" rtlCol="0">
            <a:spAutoFit/>
          </a:bodyPr>
          <a:lstStyle/>
          <a:p>
            <a:r>
              <a:rPr lang="ja-JP" altLang="en-US" sz="1846" b="1" dirty="0">
                <a:latin typeface="AR P丸ゴシック体E" panose="020F0900000000000000" pitchFamily="50" charset="-128"/>
                <a:ea typeface="AR P丸ゴシック体E" panose="020F0900000000000000" pitchFamily="50" charset="-128"/>
              </a:rPr>
              <a:t>イギリスの教育専門誌タイムズ・ハイヤー・エデュケーションによる</a:t>
            </a:r>
          </a:p>
        </p:txBody>
      </p:sp>
      <p:sp>
        <p:nvSpPr>
          <p:cNvPr id="18" name="矢印: 下 17">
            <a:extLst>
              <a:ext uri="{FF2B5EF4-FFF2-40B4-BE49-F238E27FC236}">
                <a16:creationId xmlns:a16="http://schemas.microsoft.com/office/drawing/2014/main" id="{FAD0E4DD-AA7F-4532-9900-8FC476A0A634}"/>
              </a:ext>
            </a:extLst>
          </p:cNvPr>
          <p:cNvSpPr/>
          <p:nvPr/>
        </p:nvSpPr>
        <p:spPr>
          <a:xfrm rot="18135219">
            <a:off x="1963966" y="1376578"/>
            <a:ext cx="315042" cy="2791695"/>
          </a:xfrm>
          <a:prstGeom prst="downArrow">
            <a:avLst>
              <a:gd name="adj1" fmla="val 50000"/>
              <a:gd name="adj2" fmla="val 12717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19" name="テキスト ボックス 18">
            <a:extLst>
              <a:ext uri="{FF2B5EF4-FFF2-40B4-BE49-F238E27FC236}">
                <a16:creationId xmlns:a16="http://schemas.microsoft.com/office/drawing/2014/main" id="{359E4AB8-4E70-497D-B9EE-9C05DF6B66EA}"/>
              </a:ext>
            </a:extLst>
          </p:cNvPr>
          <p:cNvSpPr txBox="1"/>
          <p:nvPr/>
        </p:nvSpPr>
        <p:spPr>
          <a:xfrm>
            <a:off x="360376" y="3584864"/>
            <a:ext cx="2529047" cy="1313821"/>
          </a:xfrm>
          <a:prstGeom prst="rect">
            <a:avLst/>
          </a:prstGeom>
          <a:solidFill>
            <a:srgbClr val="FFFF00"/>
          </a:solidFill>
        </p:spPr>
        <p:txBody>
          <a:bodyPr wrap="square" rtlCol="0">
            <a:spAutoFit/>
          </a:bodyPr>
          <a:lstStyle/>
          <a:p>
            <a:r>
              <a:rPr lang="ja-JP" altLang="en-US" sz="1846" b="1" dirty="0">
                <a:latin typeface="AR P丸ゴシック体E" panose="020F0900000000000000" pitchFamily="50" charset="-128"/>
                <a:ea typeface="AR P丸ゴシック体E" panose="020F0900000000000000" pitchFamily="50" charset="-128"/>
              </a:rPr>
              <a:t>アジアの中での</a:t>
            </a:r>
            <a:endParaRPr lang="en-US" altLang="ja-JP" sz="1846" b="1" dirty="0">
              <a:latin typeface="AR P丸ゴシック体E" panose="020F0900000000000000" pitchFamily="50" charset="-128"/>
              <a:ea typeface="AR P丸ゴシック体E" panose="020F0900000000000000" pitchFamily="50" charset="-128"/>
            </a:endParaRPr>
          </a:p>
          <a:p>
            <a:r>
              <a:rPr lang="ja-JP" altLang="en-US" sz="1846" b="1" dirty="0">
                <a:latin typeface="AR P丸ゴシック体E" panose="020F0900000000000000" pitchFamily="50" charset="-128"/>
                <a:ea typeface="AR P丸ゴシック体E" panose="020F0900000000000000" pitchFamily="50" charset="-128"/>
              </a:rPr>
              <a:t>　　大学の順位が</a:t>
            </a:r>
            <a:endParaRPr lang="en-US" altLang="ja-JP" sz="1846" b="1" dirty="0">
              <a:latin typeface="AR P丸ゴシック体E" panose="020F0900000000000000" pitchFamily="50" charset="-128"/>
              <a:ea typeface="AR P丸ゴシック体E" panose="020F0900000000000000" pitchFamily="50" charset="-128"/>
            </a:endParaRPr>
          </a:p>
          <a:p>
            <a:endParaRPr lang="en-US" altLang="ja-JP" sz="923" b="1" dirty="0">
              <a:latin typeface="AR P丸ゴシック体E" panose="020F0900000000000000" pitchFamily="50" charset="-128"/>
              <a:ea typeface="AR P丸ゴシック体E" panose="020F0900000000000000" pitchFamily="50" charset="-128"/>
            </a:endParaRPr>
          </a:p>
          <a:p>
            <a:r>
              <a:rPr lang="ja-JP" altLang="en-US" sz="1846" b="1" dirty="0">
                <a:latin typeface="AR P丸ゴシック体E" panose="020F0900000000000000" pitchFamily="50" charset="-128"/>
                <a:ea typeface="AR P丸ゴシック体E" panose="020F0900000000000000" pitchFamily="50" charset="-128"/>
              </a:rPr>
              <a:t>　　</a:t>
            </a:r>
            <a:r>
              <a:rPr lang="ja-JP" altLang="en-US" sz="3323" b="1" dirty="0">
                <a:latin typeface="AR P丸ゴシック体E" panose="020F0900000000000000" pitchFamily="50" charset="-128"/>
                <a:ea typeface="AR P丸ゴシック体E" panose="020F0900000000000000" pitchFamily="50" charset="-128"/>
              </a:rPr>
              <a:t>急　落　　</a:t>
            </a:r>
            <a:r>
              <a:rPr lang="ja-JP" altLang="en-US" sz="1846" b="1" dirty="0">
                <a:latin typeface="AR P丸ゴシック体E" panose="020F0900000000000000" pitchFamily="50" charset="-128"/>
                <a:ea typeface="AR P丸ゴシック体E" panose="020F0900000000000000" pitchFamily="50" charset="-128"/>
              </a:rPr>
              <a:t>　</a:t>
            </a:r>
            <a:endParaRPr lang="ja-JP" altLang="en-US" sz="554" b="1" dirty="0">
              <a:latin typeface="AR P丸ゴシック体E" panose="020F0900000000000000" pitchFamily="50" charset="-128"/>
              <a:ea typeface="AR P丸ゴシック体E" panose="020F0900000000000000" pitchFamily="50" charset="-128"/>
            </a:endParaRPr>
          </a:p>
        </p:txBody>
      </p:sp>
      <p:sp>
        <p:nvSpPr>
          <p:cNvPr id="20" name="楕円 19">
            <a:extLst>
              <a:ext uri="{FF2B5EF4-FFF2-40B4-BE49-F238E27FC236}">
                <a16:creationId xmlns:a16="http://schemas.microsoft.com/office/drawing/2014/main" id="{29BECB3F-514A-43FA-911A-155C9A118928}"/>
              </a:ext>
            </a:extLst>
          </p:cNvPr>
          <p:cNvSpPr/>
          <p:nvPr/>
        </p:nvSpPr>
        <p:spPr>
          <a:xfrm>
            <a:off x="-69519" y="262467"/>
            <a:ext cx="3542415" cy="18232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9CCFC33B-A16A-434C-A1DB-931F20179F32}"/>
              </a:ext>
            </a:extLst>
          </p:cNvPr>
          <p:cNvSpPr/>
          <p:nvPr/>
        </p:nvSpPr>
        <p:spPr>
          <a:xfrm>
            <a:off x="3674389" y="654844"/>
            <a:ext cx="1063503" cy="3738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Tree>
    <p:extLst>
      <p:ext uri="{BB962C8B-B14F-4D97-AF65-F5344CB8AC3E}">
        <p14:creationId xmlns:p14="http://schemas.microsoft.com/office/powerpoint/2010/main" val="118388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02FAAB7-1513-4888-92A9-932B08910B90}"/>
              </a:ext>
            </a:extLst>
          </p:cNvPr>
          <p:cNvPicPr>
            <a:picLocks noChangeAspect="1"/>
          </p:cNvPicPr>
          <p:nvPr/>
        </p:nvPicPr>
        <p:blipFill rotWithShape="1">
          <a:blip r:embed="rId3">
            <a:extLst>
              <a:ext uri="{28A0092B-C50C-407E-A947-70E740481C1C}">
                <a14:useLocalDpi xmlns:a14="http://schemas.microsoft.com/office/drawing/2010/main" val="0"/>
              </a:ext>
            </a:extLst>
          </a:blip>
          <a:srcRect l="16158" t="23811" r="3087" b="49536"/>
          <a:stretch/>
        </p:blipFill>
        <p:spPr>
          <a:xfrm>
            <a:off x="3176152" y="497239"/>
            <a:ext cx="5745654" cy="5989332"/>
          </a:xfrm>
          <a:prstGeom prst="rect">
            <a:avLst/>
          </a:prstGeom>
        </p:spPr>
      </p:pic>
      <p:sp>
        <p:nvSpPr>
          <p:cNvPr id="3" name="テキスト ボックス 2">
            <a:extLst>
              <a:ext uri="{FF2B5EF4-FFF2-40B4-BE49-F238E27FC236}">
                <a16:creationId xmlns:a16="http://schemas.microsoft.com/office/drawing/2014/main" id="{AB91680B-93C0-4977-B56D-3E7270EE592A}"/>
              </a:ext>
            </a:extLst>
          </p:cNvPr>
          <p:cNvSpPr txBox="1"/>
          <p:nvPr/>
        </p:nvSpPr>
        <p:spPr>
          <a:xfrm>
            <a:off x="384458" y="1767277"/>
            <a:ext cx="2791695" cy="3104119"/>
          </a:xfrm>
          <a:prstGeom prst="rect">
            <a:avLst/>
          </a:prstGeom>
          <a:solidFill>
            <a:srgbClr val="FFFF00"/>
          </a:solidFill>
        </p:spPr>
        <p:txBody>
          <a:bodyPr wrap="square" rtlCol="0">
            <a:spAutoFit/>
          </a:bodyPr>
          <a:lstStyle/>
          <a:p>
            <a:r>
              <a:rPr lang="ja-JP" altLang="en-US" sz="2215" b="1" dirty="0">
                <a:solidFill>
                  <a:srgbClr val="FF0000"/>
                </a:solidFill>
                <a:latin typeface="AR P丸ゴシック体E" panose="020F0900000000000000" pitchFamily="50" charset="-128"/>
                <a:ea typeface="AR P丸ゴシック体E" panose="020F0900000000000000" pitchFamily="50" charset="-128"/>
              </a:rPr>
              <a:t>　 </a:t>
            </a:r>
            <a:r>
              <a:rPr lang="ja-JP" altLang="en-US" sz="3323" b="1" dirty="0">
                <a:solidFill>
                  <a:srgbClr val="FF0000"/>
                </a:solidFill>
                <a:latin typeface="AR P丸ゴシック体E" panose="020F0900000000000000" pitchFamily="50" charset="-128"/>
                <a:ea typeface="AR P丸ゴシック体E" panose="020F0900000000000000" pitchFamily="50" charset="-128"/>
              </a:rPr>
              <a:t>世 界 で も</a:t>
            </a:r>
            <a:endParaRPr lang="en-US" altLang="ja-JP" sz="3323" b="1" dirty="0">
              <a:solidFill>
                <a:srgbClr val="FF0000"/>
              </a:solidFill>
              <a:latin typeface="AR P丸ゴシック体E" panose="020F0900000000000000" pitchFamily="50" charset="-128"/>
              <a:ea typeface="AR P丸ゴシック体E" panose="020F0900000000000000" pitchFamily="50" charset="-128"/>
            </a:endParaRPr>
          </a:p>
          <a:p>
            <a:endParaRPr lang="en-US" altLang="ja-JP" sz="1754" b="1" dirty="0">
              <a:latin typeface="AR P丸ゴシック体E" panose="020F0900000000000000" pitchFamily="50" charset="-128"/>
              <a:ea typeface="AR P丸ゴシック体E" panose="020F0900000000000000" pitchFamily="50" charset="-128"/>
            </a:endParaRPr>
          </a:p>
          <a:p>
            <a:r>
              <a:rPr lang="en-US" altLang="ja-JP" sz="1754" b="1" dirty="0">
                <a:latin typeface="AR P丸ゴシック体E" panose="020F0900000000000000" pitchFamily="50" charset="-128"/>
                <a:ea typeface="AR P丸ゴシック体E" panose="020F0900000000000000" pitchFamily="50" charset="-128"/>
              </a:rPr>
              <a:t>2014</a:t>
            </a:r>
            <a:r>
              <a:rPr lang="ja-JP" altLang="en-US" sz="1754" b="1" dirty="0">
                <a:latin typeface="AR P丸ゴシック体E" panose="020F0900000000000000" pitchFamily="50" charset="-128"/>
                <a:ea typeface="AR P丸ゴシック体E" panose="020F0900000000000000" pitchFamily="50" charset="-128"/>
              </a:rPr>
              <a:t>年に</a:t>
            </a:r>
            <a:r>
              <a:rPr lang="en-US" altLang="ja-JP" sz="1754" b="1" dirty="0">
                <a:latin typeface="AR P丸ゴシック体E" panose="020F0900000000000000" pitchFamily="50" charset="-128"/>
                <a:ea typeface="AR P丸ゴシック体E" panose="020F0900000000000000" pitchFamily="50" charset="-128"/>
              </a:rPr>
              <a:t>20</a:t>
            </a:r>
            <a:r>
              <a:rPr lang="ja-JP" altLang="en-US" sz="1754" b="1" dirty="0">
                <a:latin typeface="AR P丸ゴシック体E" panose="020F0900000000000000" pitchFamily="50" charset="-128"/>
                <a:ea typeface="AR P丸ゴシック体E" panose="020F0900000000000000" pitchFamily="50" charset="-128"/>
              </a:rPr>
              <a:t>位だったのが</a:t>
            </a:r>
            <a:endParaRPr lang="en-US" altLang="ja-JP" sz="1754" b="1" dirty="0">
              <a:latin typeface="AR P丸ゴシック体E" panose="020F0900000000000000" pitchFamily="50" charset="-128"/>
              <a:ea typeface="AR P丸ゴシック体E" panose="020F0900000000000000" pitchFamily="50" charset="-128"/>
            </a:endParaRPr>
          </a:p>
          <a:p>
            <a:endParaRPr lang="en-US" altLang="ja-JP" sz="1754" b="1" dirty="0">
              <a:latin typeface="AR P丸ゴシック体E" panose="020F0900000000000000" pitchFamily="50" charset="-128"/>
              <a:ea typeface="AR P丸ゴシック体E" panose="020F0900000000000000" pitchFamily="50" charset="-128"/>
            </a:endParaRPr>
          </a:p>
          <a:p>
            <a:endParaRPr lang="en-US" altLang="ja-JP" sz="1754" b="1" dirty="0">
              <a:latin typeface="AR P丸ゴシック体E" panose="020F0900000000000000" pitchFamily="50" charset="-128"/>
              <a:ea typeface="AR P丸ゴシック体E" panose="020F0900000000000000" pitchFamily="50" charset="-128"/>
            </a:endParaRPr>
          </a:p>
          <a:p>
            <a:endParaRPr lang="en-US" altLang="ja-JP" sz="1754" b="1" dirty="0">
              <a:latin typeface="AR P丸ゴシック体E" panose="020F0900000000000000" pitchFamily="50" charset="-128"/>
              <a:ea typeface="AR P丸ゴシック体E" panose="020F0900000000000000" pitchFamily="50" charset="-128"/>
            </a:endParaRPr>
          </a:p>
          <a:p>
            <a:endParaRPr lang="en-US" altLang="ja-JP" sz="1754" b="1" dirty="0">
              <a:latin typeface="AR P丸ゴシック体E" panose="020F0900000000000000" pitchFamily="50" charset="-128"/>
              <a:ea typeface="AR P丸ゴシック体E" panose="020F0900000000000000" pitchFamily="50" charset="-128"/>
            </a:endParaRPr>
          </a:p>
          <a:p>
            <a:endParaRPr lang="en-US" altLang="ja-JP" sz="1754" b="1" dirty="0">
              <a:latin typeface="AR P丸ゴシック体E" panose="020F0900000000000000" pitchFamily="50" charset="-128"/>
              <a:ea typeface="AR P丸ゴシック体E" panose="020F0900000000000000" pitchFamily="50" charset="-128"/>
            </a:endParaRPr>
          </a:p>
          <a:p>
            <a:endParaRPr lang="en-US" altLang="ja-JP" sz="1754" b="1" dirty="0">
              <a:latin typeface="AR P丸ゴシック体E" panose="020F0900000000000000" pitchFamily="50" charset="-128"/>
              <a:ea typeface="AR P丸ゴシック体E" panose="020F0900000000000000" pitchFamily="50" charset="-128"/>
            </a:endParaRPr>
          </a:p>
          <a:p>
            <a:r>
              <a:rPr lang="ja-JP" altLang="en-US" sz="1754" b="1" dirty="0">
                <a:latin typeface="AR P丸ゴシック体E" panose="020F0900000000000000" pitchFamily="50" charset="-128"/>
                <a:ea typeface="AR P丸ゴシック体E" panose="020F0900000000000000" pitchFamily="50" charset="-128"/>
              </a:rPr>
              <a:t>　</a:t>
            </a:r>
            <a:r>
              <a:rPr lang="ja-JP" altLang="en-US" sz="2215" b="1" dirty="0">
                <a:latin typeface="AR P丸ゴシック体E" panose="020F0900000000000000" pitchFamily="50" charset="-128"/>
                <a:ea typeface="AR P丸ゴシック体E" panose="020F0900000000000000" pitchFamily="50" charset="-128"/>
              </a:rPr>
              <a:t>　２</a:t>
            </a:r>
            <a:r>
              <a:rPr lang="en-US" altLang="ja-JP" sz="2215" b="1" dirty="0">
                <a:latin typeface="AR P丸ゴシック体E" panose="020F0900000000000000" pitchFamily="50" charset="-128"/>
                <a:ea typeface="AR P丸ゴシック体E" panose="020F0900000000000000" pitchFamily="50" charset="-128"/>
              </a:rPr>
              <a:t>016</a:t>
            </a:r>
            <a:r>
              <a:rPr lang="ja-JP" altLang="en-US" sz="2215" b="1" dirty="0">
                <a:latin typeface="AR P丸ゴシック体E" panose="020F0900000000000000" pitchFamily="50" charset="-128"/>
                <a:ea typeface="AR P丸ゴシック体E" panose="020F0900000000000000" pitchFamily="50" charset="-128"/>
              </a:rPr>
              <a:t>年に</a:t>
            </a:r>
            <a:r>
              <a:rPr lang="en-US" altLang="ja-JP" sz="2215" b="1" dirty="0">
                <a:solidFill>
                  <a:srgbClr val="FF0000"/>
                </a:solidFill>
                <a:latin typeface="AR P丸ゴシック体E" panose="020F0900000000000000" pitchFamily="50" charset="-128"/>
                <a:ea typeface="AR P丸ゴシック体E" panose="020F0900000000000000" pitchFamily="50" charset="-128"/>
              </a:rPr>
              <a:t>39</a:t>
            </a:r>
            <a:r>
              <a:rPr lang="ja-JP" altLang="en-US" sz="2215" b="1" dirty="0">
                <a:solidFill>
                  <a:srgbClr val="FF0000"/>
                </a:solidFill>
                <a:latin typeface="AR P丸ゴシック体E" panose="020F0900000000000000" pitchFamily="50" charset="-128"/>
                <a:ea typeface="AR P丸ゴシック体E" panose="020F0900000000000000" pitchFamily="50" charset="-128"/>
              </a:rPr>
              <a:t>位</a:t>
            </a:r>
          </a:p>
        </p:txBody>
      </p:sp>
      <p:sp>
        <p:nvSpPr>
          <p:cNvPr id="4" name="矢印: 下 3">
            <a:extLst>
              <a:ext uri="{FF2B5EF4-FFF2-40B4-BE49-F238E27FC236}">
                <a16:creationId xmlns:a16="http://schemas.microsoft.com/office/drawing/2014/main" id="{D2FBF844-D90A-41E9-B4AD-F7253783A628}"/>
              </a:ext>
            </a:extLst>
          </p:cNvPr>
          <p:cNvSpPr/>
          <p:nvPr/>
        </p:nvSpPr>
        <p:spPr>
          <a:xfrm>
            <a:off x="1281788" y="3030186"/>
            <a:ext cx="332345" cy="1129972"/>
          </a:xfrm>
          <a:prstGeom prst="downArrow">
            <a:avLst>
              <a:gd name="adj1" fmla="val 50000"/>
              <a:gd name="adj2" fmla="val 85274"/>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6" name="楕円 5">
            <a:extLst>
              <a:ext uri="{FF2B5EF4-FFF2-40B4-BE49-F238E27FC236}">
                <a16:creationId xmlns:a16="http://schemas.microsoft.com/office/drawing/2014/main" id="{75964B1F-9047-4DC3-B2EC-0276BC837CAC}"/>
              </a:ext>
            </a:extLst>
          </p:cNvPr>
          <p:cNvSpPr/>
          <p:nvPr/>
        </p:nvSpPr>
        <p:spPr>
          <a:xfrm>
            <a:off x="624921" y="4406928"/>
            <a:ext cx="2551230" cy="4644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9605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 calcmode="lin" valueType="num">
                                      <p:cBhvr additive="base">
                                        <p:cTn id="1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9" end="9"/>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 が含まれている画像&#10;&#10;自動的に生成された説明">
            <a:extLst>
              <a:ext uri="{FF2B5EF4-FFF2-40B4-BE49-F238E27FC236}">
                <a16:creationId xmlns:a16="http://schemas.microsoft.com/office/drawing/2014/main" id="{F52253AB-9B3E-4AF2-895C-7D8AED2CA17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52" t="6642" r="9986" b="16160"/>
          <a:stretch/>
        </p:blipFill>
        <p:spPr>
          <a:xfrm>
            <a:off x="4074465" y="281172"/>
            <a:ext cx="4219795" cy="6160902"/>
          </a:xfrm>
          <a:prstGeom prst="rect">
            <a:avLst/>
          </a:prstGeom>
        </p:spPr>
      </p:pic>
      <mc:AlternateContent xmlns:mc="http://schemas.openxmlformats.org/markup-compatibility/2006" xmlns:p14="http://schemas.microsoft.com/office/powerpoint/2010/main">
        <mc:Choice Requires="p14">
          <p:contentPart p14:bwMode="auto" r:id="rId3">
            <p14:nvContentPartPr>
              <p14:cNvPr id="4" name="インク 3">
                <a:extLst>
                  <a:ext uri="{FF2B5EF4-FFF2-40B4-BE49-F238E27FC236}">
                    <a16:creationId xmlns:a16="http://schemas.microsoft.com/office/drawing/2014/main" id="{90F19B2B-297F-4176-B8BD-FF37F970F3BB}"/>
                  </a:ext>
                </a:extLst>
              </p14:cNvPr>
              <p14:cNvContentPartPr/>
              <p14:nvPr/>
            </p14:nvContentPartPr>
            <p14:xfrm>
              <a:off x="4338144" y="3817783"/>
              <a:ext cx="332" cy="332"/>
            </p14:xfrm>
          </p:contentPart>
        </mc:Choice>
        <mc:Fallback xmlns="">
          <p:pic>
            <p:nvPicPr>
              <p:cNvPr id="4" name="インク 3">
                <a:extLst>
                  <a:ext uri="{FF2B5EF4-FFF2-40B4-BE49-F238E27FC236}">
                    <a16:creationId xmlns:a16="http://schemas.microsoft.com/office/drawing/2014/main" id="{90F19B2B-297F-4176-B8BD-FF37F970F3BB}"/>
                  </a:ext>
                </a:extLst>
              </p:cNvPr>
              <p:cNvPicPr/>
              <p:nvPr/>
            </p:nvPicPr>
            <p:blipFill>
              <a:blip r:embed="rId4"/>
              <a:stretch>
                <a:fillRect/>
              </a:stretch>
            </p:blipFill>
            <p:spPr>
              <a:xfrm>
                <a:off x="4304944" y="3751383"/>
                <a:ext cx="66400" cy="132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インク 5">
                <a:extLst>
                  <a:ext uri="{FF2B5EF4-FFF2-40B4-BE49-F238E27FC236}">
                    <a16:creationId xmlns:a16="http://schemas.microsoft.com/office/drawing/2014/main" id="{3A7313DC-6793-4A95-94AE-8668D20353A3}"/>
                  </a:ext>
                </a:extLst>
              </p14:cNvPr>
              <p14:cNvContentPartPr/>
              <p14:nvPr/>
            </p14:nvContentPartPr>
            <p14:xfrm>
              <a:off x="4320427" y="3778902"/>
              <a:ext cx="3465305" cy="112985"/>
            </p14:xfrm>
          </p:contentPart>
        </mc:Choice>
        <mc:Fallback xmlns="">
          <p:pic>
            <p:nvPicPr>
              <p:cNvPr id="6" name="インク 5">
                <a:extLst>
                  <a:ext uri="{FF2B5EF4-FFF2-40B4-BE49-F238E27FC236}">
                    <a16:creationId xmlns:a16="http://schemas.microsoft.com/office/drawing/2014/main" id="{3A7313DC-6793-4A95-94AE-8668D20353A3}"/>
                  </a:ext>
                </a:extLst>
              </p:cNvPr>
              <p:cNvPicPr/>
              <p:nvPr/>
            </p:nvPicPr>
            <p:blipFill>
              <a:blip r:embed="rId6"/>
              <a:stretch>
                <a:fillRect/>
              </a:stretch>
            </p:blipFill>
            <p:spPr>
              <a:xfrm>
                <a:off x="4284428" y="3706937"/>
                <a:ext cx="3536944" cy="25655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インク 6">
                <a:extLst>
                  <a:ext uri="{FF2B5EF4-FFF2-40B4-BE49-F238E27FC236}">
                    <a16:creationId xmlns:a16="http://schemas.microsoft.com/office/drawing/2014/main" id="{94D3D725-7367-4C84-85BE-B27D32CED2EE}"/>
                  </a:ext>
                </a:extLst>
              </p14:cNvPr>
              <p14:cNvContentPartPr/>
              <p14:nvPr/>
            </p14:nvContentPartPr>
            <p14:xfrm>
              <a:off x="7785400" y="3888896"/>
              <a:ext cx="332" cy="332"/>
            </p14:xfrm>
          </p:contentPart>
        </mc:Choice>
        <mc:Fallback xmlns="">
          <p:pic>
            <p:nvPicPr>
              <p:cNvPr id="7" name="インク 6">
                <a:extLst>
                  <a:ext uri="{FF2B5EF4-FFF2-40B4-BE49-F238E27FC236}">
                    <a16:creationId xmlns:a16="http://schemas.microsoft.com/office/drawing/2014/main" id="{94D3D725-7367-4C84-85BE-B27D32CED2EE}"/>
                  </a:ext>
                </a:extLst>
              </p:cNvPr>
              <p:cNvPicPr/>
              <p:nvPr/>
            </p:nvPicPr>
            <p:blipFill>
              <a:blip r:embed="rId4"/>
              <a:stretch>
                <a:fillRect/>
              </a:stretch>
            </p:blipFill>
            <p:spPr>
              <a:xfrm>
                <a:off x="7752200" y="3822496"/>
                <a:ext cx="66400" cy="132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インク 7">
                <a:extLst>
                  <a:ext uri="{FF2B5EF4-FFF2-40B4-BE49-F238E27FC236}">
                    <a16:creationId xmlns:a16="http://schemas.microsoft.com/office/drawing/2014/main" id="{B8CB892C-2571-4F74-BD37-2EB6D38D9E25}"/>
                  </a:ext>
                </a:extLst>
              </p14:cNvPr>
              <p14:cNvContentPartPr/>
              <p14:nvPr/>
            </p14:nvContentPartPr>
            <p14:xfrm>
              <a:off x="7785400" y="3888896"/>
              <a:ext cx="332" cy="332"/>
            </p14:xfrm>
          </p:contentPart>
        </mc:Choice>
        <mc:Fallback xmlns="">
          <p:pic>
            <p:nvPicPr>
              <p:cNvPr id="8" name="インク 7">
                <a:extLst>
                  <a:ext uri="{FF2B5EF4-FFF2-40B4-BE49-F238E27FC236}">
                    <a16:creationId xmlns:a16="http://schemas.microsoft.com/office/drawing/2014/main" id="{B8CB892C-2571-4F74-BD37-2EB6D38D9E25}"/>
                  </a:ext>
                </a:extLst>
              </p:cNvPr>
              <p:cNvPicPr/>
              <p:nvPr/>
            </p:nvPicPr>
            <p:blipFill>
              <a:blip r:embed="rId4"/>
              <a:stretch>
                <a:fillRect/>
              </a:stretch>
            </p:blipFill>
            <p:spPr>
              <a:xfrm>
                <a:off x="7752200" y="3822496"/>
                <a:ext cx="66400" cy="132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インク 8">
                <a:extLst>
                  <a:ext uri="{FF2B5EF4-FFF2-40B4-BE49-F238E27FC236}">
                    <a16:creationId xmlns:a16="http://schemas.microsoft.com/office/drawing/2014/main" id="{D0A39D7A-46C2-442A-9A17-DE7162ABDB81}"/>
                  </a:ext>
                </a:extLst>
              </p14:cNvPr>
              <p14:cNvContentPartPr/>
              <p14:nvPr/>
            </p14:nvContentPartPr>
            <p14:xfrm>
              <a:off x="7785400" y="3888896"/>
              <a:ext cx="332" cy="332"/>
            </p14:xfrm>
          </p:contentPart>
        </mc:Choice>
        <mc:Fallback xmlns="">
          <p:pic>
            <p:nvPicPr>
              <p:cNvPr id="9" name="インク 8">
                <a:extLst>
                  <a:ext uri="{FF2B5EF4-FFF2-40B4-BE49-F238E27FC236}">
                    <a16:creationId xmlns:a16="http://schemas.microsoft.com/office/drawing/2014/main" id="{D0A39D7A-46C2-442A-9A17-DE7162ABDB81}"/>
                  </a:ext>
                </a:extLst>
              </p:cNvPr>
              <p:cNvPicPr/>
              <p:nvPr/>
            </p:nvPicPr>
            <p:blipFill>
              <a:blip r:embed="rId4"/>
              <a:stretch>
                <a:fillRect/>
              </a:stretch>
            </p:blipFill>
            <p:spPr>
              <a:xfrm>
                <a:off x="7752200" y="3822496"/>
                <a:ext cx="66400" cy="132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インク 9">
                <a:extLst>
                  <a:ext uri="{FF2B5EF4-FFF2-40B4-BE49-F238E27FC236}">
                    <a16:creationId xmlns:a16="http://schemas.microsoft.com/office/drawing/2014/main" id="{1117174F-C3C3-4473-9845-CFD097780724}"/>
                  </a:ext>
                </a:extLst>
              </p14:cNvPr>
              <p14:cNvContentPartPr/>
              <p14:nvPr/>
            </p14:nvContentPartPr>
            <p14:xfrm>
              <a:off x="7785400" y="3888896"/>
              <a:ext cx="332" cy="332"/>
            </p14:xfrm>
          </p:contentPart>
        </mc:Choice>
        <mc:Fallback xmlns="">
          <p:pic>
            <p:nvPicPr>
              <p:cNvPr id="10" name="インク 9">
                <a:extLst>
                  <a:ext uri="{FF2B5EF4-FFF2-40B4-BE49-F238E27FC236}">
                    <a16:creationId xmlns:a16="http://schemas.microsoft.com/office/drawing/2014/main" id="{1117174F-C3C3-4473-9845-CFD097780724}"/>
                  </a:ext>
                </a:extLst>
              </p:cNvPr>
              <p:cNvPicPr/>
              <p:nvPr/>
            </p:nvPicPr>
            <p:blipFill>
              <a:blip r:embed="rId4"/>
              <a:stretch>
                <a:fillRect/>
              </a:stretch>
            </p:blipFill>
            <p:spPr>
              <a:xfrm>
                <a:off x="7752200" y="3822496"/>
                <a:ext cx="66400" cy="132800"/>
              </a:xfrm>
              <a:prstGeom prst="rect">
                <a:avLst/>
              </a:prstGeom>
            </p:spPr>
          </p:pic>
        </mc:Fallback>
      </mc:AlternateContent>
      <p:cxnSp>
        <p:nvCxnSpPr>
          <p:cNvPr id="12" name="直線コネクタ 11">
            <a:extLst>
              <a:ext uri="{FF2B5EF4-FFF2-40B4-BE49-F238E27FC236}">
                <a16:creationId xmlns:a16="http://schemas.microsoft.com/office/drawing/2014/main" id="{2A00ADB4-8EEC-4BEA-9380-6CA3B6DCC0D1}"/>
              </a:ext>
            </a:extLst>
          </p:cNvPr>
          <p:cNvCxnSpPr>
            <a:cxnSpLocks/>
          </p:cNvCxnSpPr>
          <p:nvPr/>
        </p:nvCxnSpPr>
        <p:spPr>
          <a:xfrm>
            <a:off x="6467346" y="770243"/>
            <a:ext cx="0" cy="53175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406C8A9D-D038-4F1F-B877-63EEA1ADFF3D}"/>
              </a:ext>
            </a:extLst>
          </p:cNvPr>
          <p:cNvSpPr txBox="1"/>
          <p:nvPr/>
        </p:nvSpPr>
        <p:spPr>
          <a:xfrm flipH="1">
            <a:off x="553531" y="1611467"/>
            <a:ext cx="3439493" cy="2791790"/>
          </a:xfrm>
          <a:prstGeom prst="rect">
            <a:avLst/>
          </a:prstGeom>
          <a:noFill/>
        </p:spPr>
        <p:txBody>
          <a:bodyPr wrap="square" rtlCol="0">
            <a:spAutoFit/>
          </a:bodyPr>
          <a:lstStyle/>
          <a:p>
            <a:r>
              <a:rPr lang="ja-JP" altLang="en-US" sz="1754" b="1" dirty="0">
                <a:latin typeface="AR P丸ゴシック体E" panose="020F0900000000000000" pitchFamily="50" charset="-128"/>
                <a:ea typeface="AR P丸ゴシック体E" panose="020F0900000000000000" pitchFamily="50" charset="-128"/>
              </a:rPr>
              <a:t>労働生産性はルクセンブルグの半分にしか評価されていない</a:t>
            </a:r>
            <a:endParaRPr lang="en-US" altLang="ja-JP" sz="1754" b="1" dirty="0">
              <a:latin typeface="AR P丸ゴシック体E" panose="020F0900000000000000" pitchFamily="50" charset="-128"/>
              <a:ea typeface="AR P丸ゴシック体E" panose="020F0900000000000000" pitchFamily="50" charset="-128"/>
            </a:endParaRPr>
          </a:p>
          <a:p>
            <a:endParaRPr lang="en-US" altLang="ja-JP" sz="1754" b="1" dirty="0">
              <a:latin typeface="AR P丸ゴシック体E" panose="020F0900000000000000" pitchFamily="50" charset="-128"/>
              <a:ea typeface="AR P丸ゴシック体E" panose="020F0900000000000000" pitchFamily="50" charset="-128"/>
            </a:endParaRPr>
          </a:p>
          <a:p>
            <a:r>
              <a:rPr lang="ja-JP" altLang="en-US" sz="1754" b="1" dirty="0">
                <a:latin typeface="AR P丸ゴシック体E" panose="020F0900000000000000" pitchFamily="50" charset="-128"/>
                <a:ea typeface="AR P丸ゴシック体E" panose="020F0900000000000000" pitchFamily="50" charset="-128"/>
              </a:rPr>
              <a:t>これで同じ収入を得るには、ルクセンブルグやノルウェーの</a:t>
            </a:r>
            <a:endParaRPr lang="en-US" altLang="ja-JP" sz="1754" b="1" dirty="0">
              <a:latin typeface="AR P丸ゴシック体E" panose="020F0900000000000000" pitchFamily="50" charset="-128"/>
              <a:ea typeface="AR P丸ゴシック体E" panose="020F0900000000000000" pitchFamily="50" charset="-128"/>
            </a:endParaRPr>
          </a:p>
          <a:p>
            <a:r>
              <a:rPr lang="ja-JP" altLang="en-US" sz="1754" b="1" dirty="0">
                <a:latin typeface="AR P丸ゴシック体E" panose="020F0900000000000000" pitchFamily="50" charset="-128"/>
                <a:ea typeface="AR P丸ゴシック体E" panose="020F0900000000000000" pitchFamily="50" charset="-128"/>
              </a:rPr>
              <a:t>２倍の時間、働くしかない。</a:t>
            </a:r>
            <a:endParaRPr lang="en-US" altLang="ja-JP" sz="1754" b="1" dirty="0">
              <a:latin typeface="AR P丸ゴシック体E" panose="020F0900000000000000" pitchFamily="50" charset="-128"/>
              <a:ea typeface="AR P丸ゴシック体E" panose="020F0900000000000000" pitchFamily="50" charset="-128"/>
            </a:endParaRPr>
          </a:p>
          <a:p>
            <a:endParaRPr lang="en-US" altLang="ja-JP" sz="1754" b="1" dirty="0">
              <a:latin typeface="AR P丸ゴシック体E" panose="020F0900000000000000" pitchFamily="50" charset="-128"/>
              <a:ea typeface="AR P丸ゴシック体E" panose="020F0900000000000000" pitchFamily="50" charset="-128"/>
            </a:endParaRPr>
          </a:p>
          <a:p>
            <a:r>
              <a:rPr lang="ja-JP" altLang="en-US" sz="1754" b="1" dirty="0">
                <a:latin typeface="AR P丸ゴシック体E" panose="020F0900000000000000" pitchFamily="50" charset="-128"/>
                <a:ea typeface="AR P丸ゴシック体E" panose="020F0900000000000000" pitchFamily="50" charset="-128"/>
              </a:rPr>
              <a:t>生産性の低い労働者に、他国と</a:t>
            </a:r>
            <a:endParaRPr lang="en-US" altLang="ja-JP" sz="1754" b="1" dirty="0">
              <a:latin typeface="AR P丸ゴシック体E" panose="020F0900000000000000" pitchFamily="50" charset="-128"/>
              <a:ea typeface="AR P丸ゴシック体E" panose="020F0900000000000000" pitchFamily="50" charset="-128"/>
            </a:endParaRPr>
          </a:p>
          <a:p>
            <a:r>
              <a:rPr lang="ja-JP" altLang="en-US" sz="1754" b="1" dirty="0">
                <a:latin typeface="AR P丸ゴシック体E" panose="020F0900000000000000" pitchFamily="50" charset="-128"/>
                <a:ea typeface="AR P丸ゴシック体E" panose="020F0900000000000000" pitchFamily="50" charset="-128"/>
              </a:rPr>
              <a:t>同じ給料を払ったら、経営は、</a:t>
            </a:r>
            <a:endParaRPr lang="en-US" altLang="ja-JP" sz="1754" b="1" dirty="0">
              <a:latin typeface="AR P丸ゴシック体E" panose="020F0900000000000000" pitchFamily="50" charset="-128"/>
              <a:ea typeface="AR P丸ゴシック体E" panose="020F0900000000000000" pitchFamily="50" charset="-128"/>
            </a:endParaRPr>
          </a:p>
          <a:p>
            <a:r>
              <a:rPr lang="ja-JP" altLang="en-US" sz="1754" b="1" dirty="0">
                <a:latin typeface="AR P丸ゴシック体E" panose="020F0900000000000000" pitchFamily="50" charset="-128"/>
                <a:ea typeface="AR P丸ゴシック体E" panose="020F0900000000000000" pitchFamily="50" charset="-128"/>
              </a:rPr>
              <a:t>すぐに破綻する。</a:t>
            </a:r>
            <a:endParaRPr lang="en-US" altLang="ja-JP" sz="1754" b="1" dirty="0">
              <a:latin typeface="AR P丸ゴシック体E" panose="020F0900000000000000" pitchFamily="50" charset="-128"/>
              <a:ea typeface="AR P丸ゴシック体E" panose="020F0900000000000000" pitchFamily="50" charset="-128"/>
            </a:endParaRPr>
          </a:p>
        </p:txBody>
      </p:sp>
      <p:sp>
        <p:nvSpPr>
          <p:cNvPr id="2" name="テキスト ボックス 1">
            <a:extLst>
              <a:ext uri="{FF2B5EF4-FFF2-40B4-BE49-F238E27FC236}">
                <a16:creationId xmlns:a16="http://schemas.microsoft.com/office/drawing/2014/main" id="{3F2F9FC0-3BF6-457E-95F7-5428D890F21E}"/>
              </a:ext>
            </a:extLst>
          </p:cNvPr>
          <p:cNvSpPr txBox="1"/>
          <p:nvPr/>
        </p:nvSpPr>
        <p:spPr>
          <a:xfrm>
            <a:off x="288600" y="770244"/>
            <a:ext cx="3969356" cy="546945"/>
          </a:xfrm>
          <a:prstGeom prst="rect">
            <a:avLst/>
          </a:prstGeom>
          <a:solidFill>
            <a:srgbClr val="FFFF00"/>
          </a:solidFill>
        </p:spPr>
        <p:txBody>
          <a:bodyPr wrap="none" rtlCol="0">
            <a:spAutoFit/>
          </a:bodyPr>
          <a:lstStyle/>
          <a:p>
            <a:r>
              <a:rPr lang="ja-JP" altLang="en-US" sz="2954" dirty="0">
                <a:latin typeface="AR P丸ゴシック体E" panose="020F0900000000000000" pitchFamily="50" charset="-128"/>
                <a:ea typeface="AR P丸ゴシック体E" panose="020F0900000000000000" pitchFamily="50" charset="-128"/>
              </a:rPr>
              <a:t>給料（労働生産性）でも</a:t>
            </a:r>
          </a:p>
        </p:txBody>
      </p:sp>
      <p:sp>
        <p:nvSpPr>
          <p:cNvPr id="5" name="テキスト ボックス 4">
            <a:extLst>
              <a:ext uri="{FF2B5EF4-FFF2-40B4-BE49-F238E27FC236}">
                <a16:creationId xmlns:a16="http://schemas.microsoft.com/office/drawing/2014/main" id="{919B346A-1897-420B-A5BF-DA1D70F8B08F}"/>
              </a:ext>
            </a:extLst>
          </p:cNvPr>
          <p:cNvSpPr txBox="1"/>
          <p:nvPr/>
        </p:nvSpPr>
        <p:spPr>
          <a:xfrm>
            <a:off x="179781" y="4809043"/>
            <a:ext cx="4003504" cy="646331"/>
          </a:xfrm>
          <a:prstGeom prst="rect">
            <a:avLst/>
          </a:prstGeom>
          <a:noFill/>
        </p:spPr>
        <p:txBody>
          <a:bodyPr wrap="square" rtlCol="0">
            <a:spAutoFit/>
          </a:bodyPr>
          <a:lstStyle/>
          <a:p>
            <a:r>
              <a:rPr kumimoji="1" lang="ja-JP" altLang="en-US" b="1" dirty="0"/>
              <a:t>シンガポールも香港もＯＥＣＤに</a:t>
            </a:r>
            <a:endParaRPr kumimoji="1" lang="en-US" altLang="ja-JP" b="1" dirty="0"/>
          </a:p>
          <a:p>
            <a:r>
              <a:rPr kumimoji="1" lang="ja-JP" altLang="en-US" b="1" dirty="0"/>
              <a:t>加盟していないので出ていません。</a:t>
            </a:r>
            <a:endParaRPr kumimoji="1" lang="en-US" altLang="ja-JP" b="1" dirty="0"/>
          </a:p>
        </p:txBody>
      </p:sp>
    </p:spTree>
    <p:extLst>
      <p:ext uri="{BB962C8B-B14F-4D97-AF65-F5344CB8AC3E}">
        <p14:creationId xmlns:p14="http://schemas.microsoft.com/office/powerpoint/2010/main" val="239399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 が含まれている画像&#10;&#10;自動的に生成された説明">
            <a:extLst>
              <a:ext uri="{FF2B5EF4-FFF2-40B4-BE49-F238E27FC236}">
                <a16:creationId xmlns:a16="http://schemas.microsoft.com/office/drawing/2014/main" id="{F738B5E1-5BF7-46B8-AEF4-09B6FB3D605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744" t="7001" r="14598" b="55986"/>
          <a:stretch/>
        </p:blipFill>
        <p:spPr>
          <a:xfrm>
            <a:off x="185052" y="2431966"/>
            <a:ext cx="4453345" cy="3389915"/>
          </a:xfrm>
          <a:prstGeom prst="rect">
            <a:avLst/>
          </a:prstGeom>
        </p:spPr>
      </p:pic>
      <p:pic>
        <p:nvPicPr>
          <p:cNvPr id="5" name="図 4" descr="テキスト が含まれている画像&#10;&#10;自動的に生成された説明">
            <a:extLst>
              <a:ext uri="{FF2B5EF4-FFF2-40B4-BE49-F238E27FC236}">
                <a16:creationId xmlns:a16="http://schemas.microsoft.com/office/drawing/2014/main" id="{D8B9AFD5-FB8E-47B8-9A42-9DA9F94BF4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36" t="44911" r="13304" b="17270"/>
          <a:stretch/>
        </p:blipFill>
        <p:spPr>
          <a:xfrm>
            <a:off x="4638469" y="2733866"/>
            <a:ext cx="4320480" cy="3287423"/>
          </a:xfrm>
          <a:prstGeom prst="rect">
            <a:avLst/>
          </a:prstGeom>
        </p:spPr>
      </p:pic>
      <p:sp>
        <p:nvSpPr>
          <p:cNvPr id="6" name="テキスト ボックス 5">
            <a:extLst>
              <a:ext uri="{FF2B5EF4-FFF2-40B4-BE49-F238E27FC236}">
                <a16:creationId xmlns:a16="http://schemas.microsoft.com/office/drawing/2014/main" id="{6BA71914-A609-4251-8746-9890DDD8C936}"/>
              </a:ext>
            </a:extLst>
          </p:cNvPr>
          <p:cNvSpPr txBox="1"/>
          <p:nvPr/>
        </p:nvSpPr>
        <p:spPr>
          <a:xfrm>
            <a:off x="2245587" y="2417997"/>
            <a:ext cx="5276094" cy="291170"/>
          </a:xfrm>
          <a:prstGeom prst="rect">
            <a:avLst/>
          </a:prstGeom>
          <a:solidFill>
            <a:schemeClr val="bg1"/>
          </a:solidFill>
        </p:spPr>
        <p:txBody>
          <a:bodyPr wrap="square" rtlCol="0">
            <a:spAutoFit/>
          </a:bodyPr>
          <a:lstStyle/>
          <a:p>
            <a:r>
              <a:rPr lang="ja-JP" altLang="en-US" sz="1292" dirty="0">
                <a:latin typeface="AR P丸ゴシック体E" panose="020F0900000000000000" pitchFamily="50" charset="-128"/>
                <a:ea typeface="AR P丸ゴシック体E" panose="020F0900000000000000" pitchFamily="50" charset="-128"/>
              </a:rPr>
              <a:t>国際経営開発研究所（ＩＭＤ）による世界競争力ランキング</a:t>
            </a:r>
          </a:p>
        </p:txBody>
      </p:sp>
      <p:sp>
        <p:nvSpPr>
          <p:cNvPr id="7" name="テキスト ボックス 6">
            <a:extLst>
              <a:ext uri="{FF2B5EF4-FFF2-40B4-BE49-F238E27FC236}">
                <a16:creationId xmlns:a16="http://schemas.microsoft.com/office/drawing/2014/main" id="{274AEF77-88E7-43E3-B1A2-B5EE87E2BA5E}"/>
              </a:ext>
            </a:extLst>
          </p:cNvPr>
          <p:cNvSpPr txBox="1"/>
          <p:nvPr/>
        </p:nvSpPr>
        <p:spPr>
          <a:xfrm>
            <a:off x="119172" y="1419145"/>
            <a:ext cx="8810512" cy="546945"/>
          </a:xfrm>
          <a:prstGeom prst="rect">
            <a:avLst/>
          </a:prstGeom>
          <a:solidFill>
            <a:srgbClr val="FFFF00"/>
          </a:solidFill>
        </p:spPr>
        <p:txBody>
          <a:bodyPr wrap="square" rtlCol="0">
            <a:spAutoFit/>
          </a:bodyPr>
          <a:lstStyle/>
          <a:p>
            <a:r>
              <a:rPr lang="ja-JP" altLang="en-US" sz="1477" b="1" dirty="0">
                <a:latin typeface="AR P丸ゴシック体E" panose="020F0900000000000000" pitchFamily="50" charset="-128"/>
                <a:ea typeface="AR P丸ゴシック体E" panose="020F0900000000000000" pitchFamily="50" charset="-128"/>
              </a:rPr>
              <a:t>「経済状況」「政府の効率性」「ビジネスの効率性」「ビジネスインフラ」で評価している国際競争力</a:t>
            </a:r>
            <a:endParaRPr lang="en-US" altLang="ja-JP" sz="1477" b="1" dirty="0">
              <a:latin typeface="AR P丸ゴシック体E" panose="020F0900000000000000" pitchFamily="50" charset="-128"/>
              <a:ea typeface="AR P丸ゴシック体E" panose="020F0900000000000000" pitchFamily="50" charset="-128"/>
            </a:endParaRPr>
          </a:p>
          <a:p>
            <a:r>
              <a:rPr lang="ja-JP" altLang="en-US" sz="1477" b="1" dirty="0">
                <a:latin typeface="AR P丸ゴシック体E" panose="020F0900000000000000" pitchFamily="50" charset="-128"/>
                <a:ea typeface="AR P丸ゴシック体E" panose="020F0900000000000000" pitchFamily="50" charset="-128"/>
              </a:rPr>
              <a:t>日本は、</a:t>
            </a:r>
            <a:r>
              <a:rPr lang="en-US" altLang="ja-JP" sz="1477" b="1" dirty="0">
                <a:latin typeface="AR P丸ゴシック体E" panose="020F0900000000000000" pitchFamily="50" charset="-128"/>
                <a:ea typeface="AR P丸ゴシック体E" panose="020F0900000000000000" pitchFamily="50" charset="-128"/>
              </a:rPr>
              <a:t>1992</a:t>
            </a:r>
            <a:r>
              <a:rPr lang="ja-JP" altLang="en-US" sz="1477" b="1" dirty="0">
                <a:latin typeface="AR P丸ゴシック体E" panose="020F0900000000000000" pitchFamily="50" charset="-128"/>
                <a:ea typeface="AR P丸ゴシック体E" panose="020F0900000000000000" pitchFamily="50" charset="-128"/>
              </a:rPr>
              <a:t>年までは</a:t>
            </a:r>
            <a:r>
              <a:rPr lang="en-US" altLang="ja-JP" sz="1477" b="1" dirty="0">
                <a:latin typeface="AR P丸ゴシック体E" panose="020F0900000000000000" pitchFamily="50" charset="-128"/>
                <a:ea typeface="AR P丸ゴシック体E" panose="020F0900000000000000" pitchFamily="50" charset="-128"/>
              </a:rPr>
              <a:t>1</a:t>
            </a:r>
            <a:r>
              <a:rPr lang="ja-JP" altLang="en-US" sz="1477" b="1" dirty="0">
                <a:latin typeface="AR P丸ゴシック体E" panose="020F0900000000000000" pitchFamily="50" charset="-128"/>
                <a:ea typeface="AR P丸ゴシック体E" panose="020F0900000000000000" pitchFamily="50" charset="-128"/>
              </a:rPr>
              <a:t>位をキープ、その後</a:t>
            </a:r>
            <a:r>
              <a:rPr lang="en-US" altLang="ja-JP" sz="1477" b="1" dirty="0">
                <a:latin typeface="AR P丸ゴシック体E" panose="020F0900000000000000" pitchFamily="50" charset="-128"/>
                <a:ea typeface="AR P丸ゴシック体E" panose="020F0900000000000000" pitchFamily="50" charset="-128"/>
              </a:rPr>
              <a:t>1997</a:t>
            </a:r>
            <a:r>
              <a:rPr lang="ja-JP" altLang="en-US" sz="1477" b="1" dirty="0">
                <a:latin typeface="AR P丸ゴシック体E" panose="020F0900000000000000" pitchFamily="50" charset="-128"/>
                <a:ea typeface="AR P丸ゴシック体E" panose="020F0900000000000000" pitchFamily="50" charset="-128"/>
              </a:rPr>
              <a:t>年に</a:t>
            </a:r>
            <a:r>
              <a:rPr lang="en-US" altLang="ja-JP" sz="1477" b="1" dirty="0">
                <a:latin typeface="AR P丸ゴシック体E" panose="020F0900000000000000" pitchFamily="50" charset="-128"/>
                <a:ea typeface="AR P丸ゴシック体E" panose="020F0900000000000000" pitchFamily="50" charset="-128"/>
              </a:rPr>
              <a:t>17</a:t>
            </a:r>
            <a:r>
              <a:rPr lang="ja-JP" altLang="en-US" sz="1477" b="1" dirty="0">
                <a:latin typeface="AR P丸ゴシック体E" panose="020F0900000000000000" pitchFamily="50" charset="-128"/>
                <a:ea typeface="AR P丸ゴシック体E" panose="020F0900000000000000" pitchFamily="50" charset="-128"/>
              </a:rPr>
              <a:t>位に急落し、</a:t>
            </a:r>
            <a:r>
              <a:rPr lang="en-US" altLang="ja-JP" sz="1477" b="1" dirty="0">
                <a:latin typeface="AR P丸ゴシック体E" panose="020F0900000000000000" pitchFamily="50" charset="-128"/>
                <a:ea typeface="AR P丸ゴシック体E" panose="020F0900000000000000" pitchFamily="50" charset="-128"/>
              </a:rPr>
              <a:t>2015</a:t>
            </a:r>
            <a:r>
              <a:rPr lang="ja-JP" altLang="en-US" sz="1477" b="1" dirty="0">
                <a:latin typeface="AR P丸ゴシック体E" panose="020F0900000000000000" pitchFamily="50" charset="-128"/>
                <a:ea typeface="AR P丸ゴシック体E" panose="020F0900000000000000" pitchFamily="50" charset="-128"/>
              </a:rPr>
              <a:t>年には</a:t>
            </a:r>
            <a:r>
              <a:rPr lang="en-US" altLang="ja-JP" sz="1477" b="1" dirty="0">
                <a:latin typeface="AR P丸ゴシック体E" panose="020F0900000000000000" pitchFamily="50" charset="-128"/>
                <a:ea typeface="AR P丸ゴシック体E" panose="020F0900000000000000" pitchFamily="50" charset="-128"/>
              </a:rPr>
              <a:t>27</a:t>
            </a:r>
            <a:r>
              <a:rPr lang="ja-JP" altLang="en-US" sz="1477" b="1" dirty="0">
                <a:latin typeface="AR P丸ゴシック体E" panose="020F0900000000000000" pitchFamily="50" charset="-128"/>
                <a:ea typeface="AR P丸ゴシック体E" panose="020F0900000000000000" pitchFamily="50" charset="-128"/>
              </a:rPr>
              <a:t>位まで凋落</a:t>
            </a:r>
            <a:endParaRPr lang="en-US" altLang="ja-JP" sz="1477" b="1" dirty="0">
              <a:latin typeface="AR P丸ゴシック体E" panose="020F0900000000000000" pitchFamily="50" charset="-128"/>
              <a:ea typeface="AR P丸ゴシック体E" panose="020F0900000000000000" pitchFamily="50" charset="-128"/>
            </a:endParaRPr>
          </a:p>
        </p:txBody>
      </p:sp>
      <p:sp>
        <p:nvSpPr>
          <p:cNvPr id="8" name="テキスト ボックス 7">
            <a:extLst>
              <a:ext uri="{FF2B5EF4-FFF2-40B4-BE49-F238E27FC236}">
                <a16:creationId xmlns:a16="http://schemas.microsoft.com/office/drawing/2014/main" id="{FF885365-D4C7-4AA7-AA15-B08D5420128D}"/>
              </a:ext>
            </a:extLst>
          </p:cNvPr>
          <p:cNvSpPr txBox="1"/>
          <p:nvPr/>
        </p:nvSpPr>
        <p:spPr>
          <a:xfrm>
            <a:off x="6964423" y="5489537"/>
            <a:ext cx="1061509" cy="264240"/>
          </a:xfrm>
          <a:prstGeom prst="rect">
            <a:avLst/>
          </a:prstGeom>
          <a:solidFill>
            <a:srgbClr val="FFFF00"/>
          </a:solidFill>
          <a:ln w="19050">
            <a:solidFill>
              <a:schemeClr val="tx1"/>
            </a:solidFill>
          </a:ln>
        </p:spPr>
        <p:txBody>
          <a:bodyPr wrap="none" rtlCol="0">
            <a:spAutoFit/>
          </a:bodyPr>
          <a:lstStyle/>
          <a:p>
            <a:r>
              <a:rPr lang="ja-JP" altLang="en-US" sz="1117" b="1" dirty="0">
                <a:latin typeface="AR P丸ゴシック体E" panose="020F0900000000000000" pitchFamily="50" charset="-128"/>
                <a:ea typeface="AR P丸ゴシック体E" panose="020F0900000000000000" pitchFamily="50" charset="-128"/>
              </a:rPr>
              <a:t>日本（</a:t>
            </a:r>
            <a:r>
              <a:rPr lang="en-US" altLang="ja-JP" sz="1117" b="1" dirty="0">
                <a:latin typeface="AR P丸ゴシック体E" panose="020F0900000000000000" pitchFamily="50" charset="-128"/>
                <a:ea typeface="AR P丸ゴシック体E" panose="020F0900000000000000" pitchFamily="50" charset="-128"/>
              </a:rPr>
              <a:t>27</a:t>
            </a:r>
            <a:r>
              <a:rPr lang="ja-JP" altLang="en-US" sz="1117" b="1" dirty="0">
                <a:latin typeface="AR P丸ゴシック体E" panose="020F0900000000000000" pitchFamily="50" charset="-128"/>
                <a:ea typeface="AR P丸ゴシック体E" panose="020F0900000000000000" pitchFamily="50" charset="-128"/>
              </a:rPr>
              <a:t>位）</a:t>
            </a:r>
          </a:p>
        </p:txBody>
      </p:sp>
      <p:sp>
        <p:nvSpPr>
          <p:cNvPr id="10" name="テキスト ボックス 9">
            <a:extLst>
              <a:ext uri="{FF2B5EF4-FFF2-40B4-BE49-F238E27FC236}">
                <a16:creationId xmlns:a16="http://schemas.microsoft.com/office/drawing/2014/main" id="{25AC5B40-F1F7-40FA-89C0-749DA680D235}"/>
              </a:ext>
            </a:extLst>
          </p:cNvPr>
          <p:cNvSpPr txBox="1"/>
          <p:nvPr/>
        </p:nvSpPr>
        <p:spPr>
          <a:xfrm>
            <a:off x="7894988" y="5489537"/>
            <a:ext cx="1221254" cy="264240"/>
          </a:xfrm>
          <a:prstGeom prst="rect">
            <a:avLst/>
          </a:prstGeom>
          <a:solidFill>
            <a:srgbClr val="FFFF00"/>
          </a:solidFill>
          <a:ln w="19050">
            <a:solidFill>
              <a:schemeClr val="tx1"/>
            </a:solidFill>
          </a:ln>
        </p:spPr>
        <p:txBody>
          <a:bodyPr wrap="square" rtlCol="0">
            <a:spAutoFit/>
          </a:bodyPr>
          <a:lstStyle/>
          <a:p>
            <a:r>
              <a:rPr lang="ja-JP" altLang="en-US" sz="1117" b="1" dirty="0">
                <a:latin typeface="AR P丸ゴシック体E" panose="020F0900000000000000" pitchFamily="50" charset="-128"/>
                <a:ea typeface="AR P丸ゴシック体E" panose="020F0900000000000000" pitchFamily="50" charset="-128"/>
              </a:rPr>
              <a:t>日本（</a:t>
            </a:r>
            <a:r>
              <a:rPr lang="en-US" altLang="ja-JP" sz="1117" b="1" dirty="0">
                <a:latin typeface="AR P丸ゴシック体E" panose="020F0900000000000000" pitchFamily="50" charset="-128"/>
                <a:ea typeface="AR P丸ゴシック体E" panose="020F0900000000000000" pitchFamily="50" charset="-128"/>
              </a:rPr>
              <a:t>2</a:t>
            </a:r>
            <a:r>
              <a:rPr lang="ja-JP" altLang="en-US" sz="1117" b="1" dirty="0">
                <a:latin typeface="AR P丸ゴシック体E" panose="020F0900000000000000" pitchFamily="50" charset="-128"/>
                <a:ea typeface="AR P丸ゴシック体E" panose="020F0900000000000000" pitchFamily="50" charset="-128"/>
              </a:rPr>
              <a:t>６位）</a:t>
            </a:r>
          </a:p>
        </p:txBody>
      </p:sp>
      <p:cxnSp>
        <p:nvCxnSpPr>
          <p:cNvPr id="4" name="直線コネクタ 3">
            <a:extLst>
              <a:ext uri="{FF2B5EF4-FFF2-40B4-BE49-F238E27FC236}">
                <a16:creationId xmlns:a16="http://schemas.microsoft.com/office/drawing/2014/main" id="{10A77547-9F5D-4C79-86B0-6756C8283D17}"/>
              </a:ext>
            </a:extLst>
          </p:cNvPr>
          <p:cNvCxnSpPr/>
          <p:nvPr/>
        </p:nvCxnSpPr>
        <p:spPr>
          <a:xfrm>
            <a:off x="964177" y="2033153"/>
            <a:ext cx="21270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FA93DFAE-9E86-4FC6-B08A-E7E8C0F0243F}"/>
              </a:ext>
            </a:extLst>
          </p:cNvPr>
          <p:cNvCxnSpPr>
            <a:cxnSpLocks/>
          </p:cNvCxnSpPr>
          <p:nvPr/>
        </p:nvCxnSpPr>
        <p:spPr>
          <a:xfrm>
            <a:off x="4106717" y="2033153"/>
            <a:ext cx="19940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858DF262-9090-4D2B-8A56-3A56A00E51B7}"/>
              </a:ext>
            </a:extLst>
          </p:cNvPr>
          <p:cNvCxnSpPr>
            <a:cxnSpLocks/>
          </p:cNvCxnSpPr>
          <p:nvPr/>
        </p:nvCxnSpPr>
        <p:spPr>
          <a:xfrm>
            <a:off x="6233723" y="2033153"/>
            <a:ext cx="219347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3CCB0832-1838-4CE2-9B95-36A4F91F6664}"/>
              </a:ext>
            </a:extLst>
          </p:cNvPr>
          <p:cNvCxnSpPr/>
          <p:nvPr/>
        </p:nvCxnSpPr>
        <p:spPr>
          <a:xfrm>
            <a:off x="971916" y="2097587"/>
            <a:ext cx="21270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FA30E797-247A-46B9-98DC-04D8AC5E70E4}"/>
              </a:ext>
            </a:extLst>
          </p:cNvPr>
          <p:cNvSpPr txBox="1"/>
          <p:nvPr/>
        </p:nvSpPr>
        <p:spPr>
          <a:xfrm>
            <a:off x="3043215" y="537822"/>
            <a:ext cx="4121072" cy="546945"/>
          </a:xfrm>
          <a:prstGeom prst="rect">
            <a:avLst/>
          </a:prstGeom>
          <a:noFill/>
        </p:spPr>
        <p:txBody>
          <a:bodyPr wrap="square" rtlCol="0">
            <a:spAutoFit/>
          </a:bodyPr>
          <a:lstStyle/>
          <a:p>
            <a:r>
              <a:rPr lang="ja-JP" altLang="en-US" sz="2954" b="1" dirty="0"/>
              <a:t>日本の国際競争力</a:t>
            </a:r>
          </a:p>
        </p:txBody>
      </p:sp>
      <p:sp>
        <p:nvSpPr>
          <p:cNvPr id="13" name="矢印: 下 12">
            <a:extLst>
              <a:ext uri="{FF2B5EF4-FFF2-40B4-BE49-F238E27FC236}">
                <a16:creationId xmlns:a16="http://schemas.microsoft.com/office/drawing/2014/main" id="{57F9135A-5704-4602-9F03-D057CC2E89FB}"/>
              </a:ext>
            </a:extLst>
          </p:cNvPr>
          <p:cNvSpPr/>
          <p:nvPr/>
        </p:nvSpPr>
        <p:spPr>
          <a:xfrm rot="18849306">
            <a:off x="4955256" y="1578823"/>
            <a:ext cx="263049" cy="4493335"/>
          </a:xfrm>
          <a:prstGeom prst="downArrow">
            <a:avLst>
              <a:gd name="adj1" fmla="val 50000"/>
              <a:gd name="adj2" fmla="val 13441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Tree>
    <p:extLst>
      <p:ext uri="{BB962C8B-B14F-4D97-AF65-F5344CB8AC3E}">
        <p14:creationId xmlns:p14="http://schemas.microsoft.com/office/powerpoint/2010/main" val="251737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9"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0-#ppt_w/2"/>
                                          </p:val>
                                        </p:tav>
                                        <p:tav tm="100000">
                                          <p:val>
                                            <p:strVal val="#ppt_x"/>
                                          </p:val>
                                        </p:tav>
                                      </p:tavLst>
                                    </p:anim>
                                    <p:anim calcmode="lin" valueType="num">
                                      <p:cBhvr additive="base">
                                        <p:cTn id="34"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ECF73A1-3512-40B5-B7AD-57CBC40AA6DB}"/>
              </a:ext>
            </a:extLst>
          </p:cNvPr>
          <p:cNvSpPr txBox="1"/>
          <p:nvPr/>
        </p:nvSpPr>
        <p:spPr>
          <a:xfrm>
            <a:off x="539551" y="116632"/>
            <a:ext cx="8378538" cy="3416320"/>
          </a:xfrm>
          <a:prstGeom prst="rect">
            <a:avLst/>
          </a:prstGeom>
          <a:solidFill>
            <a:srgbClr val="F1F9A9"/>
          </a:solidFill>
        </p:spPr>
        <p:txBody>
          <a:bodyPr wrap="square" rtlCol="0">
            <a:spAutoFit/>
          </a:bodyPr>
          <a:lstStyle/>
          <a:p>
            <a:endParaRPr kumimoji="1" lang="en-US" altLang="ja-JP" sz="2400" b="1" dirty="0">
              <a:latin typeface="AR P丸ゴシック体E" panose="020F0900000000000000" pitchFamily="50" charset="-128"/>
              <a:ea typeface="AR P丸ゴシック体E" panose="020F0900000000000000" pitchFamily="50" charset="-128"/>
            </a:endParaRPr>
          </a:p>
          <a:p>
            <a:r>
              <a:rPr kumimoji="1" lang="ja-JP" altLang="en-US" sz="2400" b="1" dirty="0">
                <a:latin typeface="AR P丸ゴシック体E" panose="020F0900000000000000" pitchFamily="50" charset="-128"/>
                <a:ea typeface="AR P丸ゴシック体E" panose="020F0900000000000000" pitchFamily="50" charset="-128"/>
              </a:rPr>
              <a:t>　シンガポールでは、１９９７年に</a:t>
            </a:r>
            <a:endParaRPr kumimoji="1" lang="en-US" altLang="ja-JP" sz="2400" b="1" dirty="0">
              <a:latin typeface="AR P丸ゴシック体E" panose="020F0900000000000000" pitchFamily="50" charset="-128"/>
              <a:ea typeface="AR P丸ゴシック体E" panose="020F0900000000000000" pitchFamily="50" charset="-128"/>
            </a:endParaRPr>
          </a:p>
          <a:p>
            <a:endParaRPr kumimoji="1" lang="en-US" altLang="ja-JP" sz="2400" b="1" dirty="0">
              <a:latin typeface="AR P丸ゴシック体E" panose="020F0900000000000000" pitchFamily="50" charset="-128"/>
              <a:ea typeface="AR P丸ゴシック体E" panose="020F0900000000000000" pitchFamily="50" charset="-128"/>
            </a:endParaRPr>
          </a:p>
          <a:p>
            <a:r>
              <a:rPr kumimoji="1" lang="ja-JP" altLang="en-US" sz="2400" b="1" dirty="0">
                <a:latin typeface="AR P丸ゴシック体E" panose="020F0900000000000000" pitchFamily="50" charset="-128"/>
                <a:ea typeface="AR P丸ゴシック体E" panose="020F0900000000000000" pitchFamily="50" charset="-128"/>
              </a:rPr>
              <a:t>　「考える学校、学ぶ国家」というビジョンを打ち出し、</a:t>
            </a:r>
            <a:endParaRPr kumimoji="1" lang="en-US" altLang="ja-JP" sz="2400" b="1" dirty="0">
              <a:latin typeface="AR P丸ゴシック体E" panose="020F0900000000000000" pitchFamily="50" charset="-128"/>
              <a:ea typeface="AR P丸ゴシック体E" panose="020F0900000000000000" pitchFamily="50" charset="-128"/>
            </a:endParaRPr>
          </a:p>
          <a:p>
            <a:endParaRPr kumimoji="1" lang="en-US" altLang="ja-JP" sz="2400" b="1" dirty="0">
              <a:latin typeface="AR P丸ゴシック体E" panose="020F0900000000000000" pitchFamily="50" charset="-128"/>
              <a:ea typeface="AR P丸ゴシック体E" panose="020F0900000000000000" pitchFamily="50" charset="-128"/>
            </a:endParaRPr>
          </a:p>
          <a:p>
            <a:r>
              <a:rPr kumimoji="1" lang="ja-JP" altLang="en-US" sz="2400" b="1" dirty="0">
                <a:latin typeface="AR P丸ゴシック体E" panose="020F0900000000000000" pitchFamily="50" charset="-128"/>
                <a:ea typeface="AR P丸ゴシック体E" panose="020F0900000000000000" pitchFamily="50" charset="-128"/>
              </a:rPr>
              <a:t>資質・能力を育むコンピテンシ</a:t>
            </a:r>
            <a:r>
              <a:rPr kumimoji="1" lang="en-US" altLang="ja-JP" sz="2400" b="1" dirty="0">
                <a:latin typeface="AR P丸ゴシック体E" panose="020F0900000000000000" pitchFamily="50" charset="-128"/>
                <a:ea typeface="AR P丸ゴシック体E" panose="020F0900000000000000" pitchFamily="50" charset="-128"/>
              </a:rPr>
              <a:t>―</a:t>
            </a:r>
            <a:r>
              <a:rPr kumimoji="1" lang="ja-JP" altLang="en-US" sz="2400" b="1" dirty="0">
                <a:latin typeface="AR P丸ゴシック体E" panose="020F0900000000000000" pitchFamily="50" charset="-128"/>
                <a:ea typeface="AR P丸ゴシック体E" panose="020F0900000000000000" pitchFamily="50" charset="-128"/>
              </a:rPr>
              <a:t>ベースの教育に舵を切り、</a:t>
            </a:r>
            <a:endParaRPr kumimoji="1" lang="en-US" altLang="ja-JP" sz="2400" b="1" dirty="0">
              <a:latin typeface="AR P丸ゴシック体E" panose="020F0900000000000000" pitchFamily="50" charset="-128"/>
              <a:ea typeface="AR P丸ゴシック体E" panose="020F0900000000000000" pitchFamily="50" charset="-128"/>
            </a:endParaRPr>
          </a:p>
          <a:p>
            <a:endParaRPr kumimoji="1" lang="en-US" altLang="ja-JP" sz="2400" b="1" dirty="0">
              <a:latin typeface="AR P丸ゴシック体E" panose="020F0900000000000000" pitchFamily="50" charset="-128"/>
              <a:ea typeface="AR P丸ゴシック体E" panose="020F0900000000000000" pitchFamily="50" charset="-128"/>
            </a:endParaRPr>
          </a:p>
          <a:p>
            <a:r>
              <a:rPr kumimoji="1" lang="ja-JP" altLang="en-US" sz="2400" b="1" dirty="0">
                <a:latin typeface="AR P丸ゴシック体E" panose="020F0900000000000000" pitchFamily="50" charset="-128"/>
                <a:ea typeface="AR P丸ゴシック体E" panose="020F0900000000000000" pitchFamily="50" charset="-128"/>
              </a:rPr>
              <a:t>勉強から学習へ、また教授法の見直し等を進める</a:t>
            </a:r>
            <a:endParaRPr kumimoji="1" lang="en-US" altLang="ja-JP" sz="2400" b="1"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p:txBody>
      </p:sp>
      <p:sp>
        <p:nvSpPr>
          <p:cNvPr id="3" name="テキスト ボックス 2">
            <a:extLst>
              <a:ext uri="{FF2B5EF4-FFF2-40B4-BE49-F238E27FC236}">
                <a16:creationId xmlns:a16="http://schemas.microsoft.com/office/drawing/2014/main" id="{FFDF76B5-AB39-409F-A67E-872E0821B6AC}"/>
              </a:ext>
            </a:extLst>
          </p:cNvPr>
          <p:cNvSpPr txBox="1"/>
          <p:nvPr/>
        </p:nvSpPr>
        <p:spPr>
          <a:xfrm>
            <a:off x="539551" y="3685088"/>
            <a:ext cx="8378537" cy="2677656"/>
          </a:xfrm>
          <a:prstGeom prst="rect">
            <a:avLst/>
          </a:prstGeom>
          <a:solidFill>
            <a:srgbClr val="F1F9A9"/>
          </a:solidFill>
        </p:spPr>
        <p:txBody>
          <a:bodyPr wrap="square" rtlCol="0">
            <a:spAutoFit/>
          </a:bodyPr>
          <a:lstStyle/>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a:t>
            </a:r>
            <a:r>
              <a:rPr kumimoji="1" lang="ja-JP" altLang="en-US" sz="2400" b="1" dirty="0">
                <a:latin typeface="AR P丸ゴシック体E" panose="020F0900000000000000" pitchFamily="50" charset="-128"/>
                <a:ea typeface="AR P丸ゴシック体E" panose="020F0900000000000000" pitchFamily="50" charset="-128"/>
              </a:rPr>
              <a:t>香港 教育コミッション</a:t>
            </a:r>
            <a:r>
              <a:rPr kumimoji="1" lang="en-US" altLang="ja-JP" sz="2400" b="1" dirty="0">
                <a:latin typeface="AR P丸ゴシック体E" panose="020F0900000000000000" pitchFamily="50" charset="-128"/>
                <a:ea typeface="AR P丸ゴシック体E" panose="020F0900000000000000" pitchFamily="50" charset="-128"/>
              </a:rPr>
              <a:t>(</a:t>
            </a:r>
            <a:r>
              <a:rPr kumimoji="1" lang="ja-JP" altLang="en-US" sz="2400" b="1" dirty="0">
                <a:latin typeface="AR P丸ゴシック体E" panose="020F0900000000000000" pitchFamily="50" charset="-128"/>
                <a:ea typeface="AR P丸ゴシック体E" panose="020F0900000000000000" pitchFamily="50" charset="-128"/>
              </a:rPr>
              <a:t>諮問会）では、２０００年に</a:t>
            </a:r>
            <a:endParaRPr kumimoji="1" lang="en-US" altLang="ja-JP" sz="2400" b="1" dirty="0">
              <a:latin typeface="AR P丸ゴシック体E" panose="020F0900000000000000" pitchFamily="50" charset="-128"/>
              <a:ea typeface="AR P丸ゴシック体E" panose="020F0900000000000000" pitchFamily="50" charset="-128"/>
            </a:endParaRPr>
          </a:p>
          <a:p>
            <a:endParaRPr kumimoji="1" lang="en-US" altLang="ja-JP" sz="2400" b="1" dirty="0">
              <a:latin typeface="AR P丸ゴシック体E" panose="020F0900000000000000" pitchFamily="50" charset="-128"/>
              <a:ea typeface="AR P丸ゴシック体E" panose="020F0900000000000000" pitchFamily="50" charset="-128"/>
            </a:endParaRPr>
          </a:p>
          <a:p>
            <a:r>
              <a:rPr kumimoji="1" lang="ja-JP" altLang="en-US" sz="2400" b="1" dirty="0">
                <a:latin typeface="AR P丸ゴシック体E" panose="020F0900000000000000" pitchFamily="50" charset="-128"/>
                <a:ea typeface="AR P丸ゴシック体E" panose="020F0900000000000000" pitchFamily="50" charset="-128"/>
              </a:rPr>
              <a:t>　経済成長、雇用可能性の教育から、</a:t>
            </a:r>
            <a:endParaRPr kumimoji="1" lang="en-US" altLang="ja-JP" sz="2400" b="1" dirty="0">
              <a:latin typeface="AR P丸ゴシック体E" panose="020F0900000000000000" pitchFamily="50" charset="-128"/>
              <a:ea typeface="AR P丸ゴシック体E" panose="020F0900000000000000" pitchFamily="50" charset="-128"/>
            </a:endParaRPr>
          </a:p>
          <a:p>
            <a:endParaRPr kumimoji="1" lang="en-US" altLang="ja-JP" sz="2400" b="1" dirty="0">
              <a:latin typeface="AR P丸ゴシック体E" panose="020F0900000000000000" pitchFamily="50" charset="-128"/>
              <a:ea typeface="AR P丸ゴシック体E" panose="020F0900000000000000" pitchFamily="50" charset="-128"/>
            </a:endParaRPr>
          </a:p>
          <a:p>
            <a:r>
              <a:rPr kumimoji="1" lang="ja-JP" altLang="en-US" sz="2400" b="1" dirty="0">
                <a:latin typeface="AR P丸ゴシック体E" panose="020F0900000000000000" pitchFamily="50" charset="-128"/>
                <a:ea typeface="AR P丸ゴシック体E" panose="020F0900000000000000" pitchFamily="50" charset="-128"/>
              </a:rPr>
              <a:t>　社会に必要な人材、新たな世界に住む人々の質へ転換</a:t>
            </a:r>
            <a:endParaRPr kumimoji="1" lang="en-US" altLang="ja-JP" sz="2400" b="1"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p:txBody>
      </p:sp>
      <p:sp>
        <p:nvSpPr>
          <p:cNvPr id="4" name="テキスト ボックス 3">
            <a:extLst>
              <a:ext uri="{FF2B5EF4-FFF2-40B4-BE49-F238E27FC236}">
                <a16:creationId xmlns:a16="http://schemas.microsoft.com/office/drawing/2014/main" id="{6C1B77AF-8F0C-467C-9773-11376DA6B11D}"/>
              </a:ext>
            </a:extLst>
          </p:cNvPr>
          <p:cNvSpPr txBox="1"/>
          <p:nvPr/>
        </p:nvSpPr>
        <p:spPr>
          <a:xfrm>
            <a:off x="251520" y="6467994"/>
            <a:ext cx="8504251" cy="369332"/>
          </a:xfrm>
          <a:prstGeom prst="rect">
            <a:avLst/>
          </a:prstGeom>
          <a:noFill/>
        </p:spPr>
        <p:txBody>
          <a:bodyPr wrap="none" rtlCol="0">
            <a:spAutoFit/>
          </a:bodyPr>
          <a:lstStyle/>
          <a:p>
            <a:r>
              <a:rPr kumimoji="1" lang="ja-JP" altLang="en-US" dirty="0"/>
              <a:t>　　「アジアにおける教育の質的変化」</a:t>
            </a:r>
            <a:r>
              <a:rPr kumimoji="1" lang="en-US" altLang="ja-JP" dirty="0"/>
              <a:t>2019</a:t>
            </a:r>
            <a:r>
              <a:rPr kumimoji="1" lang="ja-JP" altLang="en-US" dirty="0"/>
              <a:t>年</a:t>
            </a:r>
            <a:r>
              <a:rPr kumimoji="1" lang="en-US" altLang="ja-JP" dirty="0"/>
              <a:t>9</a:t>
            </a:r>
            <a:r>
              <a:rPr kumimoji="1" lang="ja-JP" altLang="en-US" dirty="0"/>
              <a:t>月</a:t>
            </a:r>
            <a:r>
              <a:rPr kumimoji="1" lang="en-US" altLang="ja-JP" dirty="0"/>
              <a:t>5</a:t>
            </a:r>
            <a:r>
              <a:rPr kumimoji="1" lang="ja-JP" altLang="en-US" dirty="0"/>
              <a:t>日教育新聞　木村大輔による</a:t>
            </a:r>
          </a:p>
        </p:txBody>
      </p:sp>
      <p:cxnSp>
        <p:nvCxnSpPr>
          <p:cNvPr id="6" name="直線コネクタ 5">
            <a:extLst>
              <a:ext uri="{FF2B5EF4-FFF2-40B4-BE49-F238E27FC236}">
                <a16:creationId xmlns:a16="http://schemas.microsoft.com/office/drawing/2014/main" id="{D35092D0-4B88-4343-B0B7-CB909972800C}"/>
              </a:ext>
            </a:extLst>
          </p:cNvPr>
          <p:cNvCxnSpPr/>
          <p:nvPr/>
        </p:nvCxnSpPr>
        <p:spPr>
          <a:xfrm>
            <a:off x="651294" y="2471380"/>
            <a:ext cx="59046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C7103439-A858-4CC4-A62C-48DCABF024C1}"/>
              </a:ext>
            </a:extLst>
          </p:cNvPr>
          <p:cNvCxnSpPr>
            <a:cxnSpLocks/>
          </p:cNvCxnSpPr>
          <p:nvPr/>
        </p:nvCxnSpPr>
        <p:spPr>
          <a:xfrm>
            <a:off x="3419872" y="980728"/>
            <a:ext cx="12961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52C393F1-3D60-4B80-91A5-06312F8ABB30}"/>
              </a:ext>
            </a:extLst>
          </p:cNvPr>
          <p:cNvCxnSpPr>
            <a:cxnSpLocks/>
          </p:cNvCxnSpPr>
          <p:nvPr/>
        </p:nvCxnSpPr>
        <p:spPr>
          <a:xfrm>
            <a:off x="827584" y="5301208"/>
            <a:ext cx="44644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BB2FBDA8-C676-4298-8E39-9224C2F4DAC7}"/>
              </a:ext>
            </a:extLst>
          </p:cNvPr>
          <p:cNvCxnSpPr>
            <a:cxnSpLocks/>
          </p:cNvCxnSpPr>
          <p:nvPr/>
        </p:nvCxnSpPr>
        <p:spPr>
          <a:xfrm>
            <a:off x="827584" y="6021288"/>
            <a:ext cx="62646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807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D61A00B-D861-4D26-9817-08611A86DE68}"/>
              </a:ext>
            </a:extLst>
          </p:cNvPr>
          <p:cNvPicPr>
            <a:picLocks noChangeAspect="1"/>
          </p:cNvPicPr>
          <p:nvPr/>
        </p:nvPicPr>
        <p:blipFill rotWithShape="1">
          <a:blip r:embed="rId3"/>
          <a:srcRect l="8848" t="17079" r="15562" b="8764"/>
          <a:stretch/>
        </p:blipFill>
        <p:spPr>
          <a:xfrm>
            <a:off x="386304" y="1734367"/>
            <a:ext cx="8296543" cy="4578362"/>
          </a:xfrm>
          <a:prstGeom prst="rect">
            <a:avLst/>
          </a:prstGeom>
          <a:ln>
            <a:solidFill>
              <a:schemeClr val="accent1"/>
            </a:solidFill>
          </a:ln>
        </p:spPr>
      </p:pic>
      <p:sp>
        <p:nvSpPr>
          <p:cNvPr id="5" name="正方形/長方形 4">
            <a:extLst>
              <a:ext uri="{FF2B5EF4-FFF2-40B4-BE49-F238E27FC236}">
                <a16:creationId xmlns:a16="http://schemas.microsoft.com/office/drawing/2014/main" id="{274BA837-FFD1-4EF5-ABB4-64E078941C53}"/>
              </a:ext>
            </a:extLst>
          </p:cNvPr>
          <p:cNvSpPr/>
          <p:nvPr/>
        </p:nvSpPr>
        <p:spPr>
          <a:xfrm>
            <a:off x="1007312" y="710674"/>
            <a:ext cx="2194065" cy="407035"/>
          </a:xfrm>
          <a:prstGeom prst="rect">
            <a:avLst/>
          </a:prstGeom>
        </p:spPr>
        <p:txBody>
          <a:bodyPr wrap="square">
            <a:spAutoFit/>
          </a:bodyPr>
          <a:lstStyle/>
          <a:p>
            <a:r>
              <a:rPr lang="en-US" altLang="ja-JP" sz="2045" b="1" dirty="0" err="1">
                <a:solidFill>
                  <a:srgbClr val="605E5E"/>
                </a:solidFill>
                <a:latin typeface="open sans"/>
                <a:hlinkClick r:id="rId4">
                  <a:extLst>
                    <a:ext uri="{A12FA001-AC4F-418D-AE19-62706E023703}">
                      <ahyp:hlinkClr xmlns:ahyp="http://schemas.microsoft.com/office/drawing/2018/hyperlinkcolor" val="tx"/>
                    </a:ext>
                  </a:extLst>
                </a:hlinkClick>
              </a:rPr>
              <a:t>Keidanren</a:t>
            </a:r>
            <a:r>
              <a:rPr lang="en-US" altLang="ja-JP" sz="2045" b="1" dirty="0" err="1">
                <a:solidFill>
                  <a:srgbClr val="FF0000"/>
                </a:solidFill>
                <a:latin typeface="open sans"/>
                <a:hlinkClick r:id="rId4">
                  <a:extLst>
                    <a:ext uri="{A12FA001-AC4F-418D-AE19-62706E023703}">
                      <ahyp:hlinkClr xmlns:ahyp="http://schemas.microsoft.com/office/drawing/2018/hyperlinkcolor" val="tx"/>
                    </a:ext>
                  </a:extLst>
                </a:hlinkClick>
              </a:rPr>
              <a:t>S</a:t>
            </a:r>
            <a:r>
              <a:rPr lang="en-US" altLang="ja-JP" sz="2045" b="1" dirty="0" err="1">
                <a:solidFill>
                  <a:srgbClr val="3B82ED"/>
                </a:solidFill>
                <a:latin typeface="open sans"/>
                <a:hlinkClick r:id="rId4">
                  <a:extLst>
                    <a:ext uri="{A12FA001-AC4F-418D-AE19-62706E023703}">
                      <ahyp:hlinkClr xmlns:ahyp="http://schemas.microsoft.com/office/drawing/2018/hyperlinkcolor" val="tx"/>
                    </a:ext>
                  </a:extLst>
                </a:hlinkClick>
              </a:rPr>
              <a:t>D</a:t>
            </a:r>
            <a:r>
              <a:rPr lang="en-US" altLang="ja-JP" sz="2045" b="1" dirty="0" err="1">
                <a:solidFill>
                  <a:srgbClr val="41BAAE"/>
                </a:solidFill>
                <a:latin typeface="open sans"/>
                <a:hlinkClick r:id="rId4">
                  <a:extLst>
                    <a:ext uri="{A12FA001-AC4F-418D-AE19-62706E023703}">
                      <ahyp:hlinkClr xmlns:ahyp="http://schemas.microsoft.com/office/drawing/2018/hyperlinkcolor" val="tx"/>
                    </a:ext>
                  </a:extLst>
                </a:hlinkClick>
              </a:rPr>
              <a:t>G</a:t>
            </a:r>
            <a:r>
              <a:rPr lang="en-US" altLang="ja-JP" sz="2045" b="1" dirty="0" err="1">
                <a:solidFill>
                  <a:srgbClr val="EDD23B"/>
                </a:solidFill>
                <a:latin typeface="open sans"/>
                <a:hlinkClick r:id="rId4">
                  <a:extLst>
                    <a:ext uri="{A12FA001-AC4F-418D-AE19-62706E023703}">
                      <ahyp:hlinkClr xmlns:ahyp="http://schemas.microsoft.com/office/drawing/2018/hyperlinkcolor" val="tx"/>
                    </a:ext>
                  </a:extLst>
                </a:hlinkClick>
              </a:rPr>
              <a:t>s</a:t>
            </a:r>
            <a:endParaRPr lang="ja-JP" altLang="en-US" sz="2045" dirty="0"/>
          </a:p>
        </p:txBody>
      </p:sp>
      <p:pic>
        <p:nvPicPr>
          <p:cNvPr id="1026" name="Picture 2" descr="B20tokyo.png">
            <a:extLst>
              <a:ext uri="{FF2B5EF4-FFF2-40B4-BE49-F238E27FC236}">
                <a16:creationId xmlns:a16="http://schemas.microsoft.com/office/drawing/2014/main" id="{2640FFD8-050F-49E4-ABFA-CE25654173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741" y="1078180"/>
            <a:ext cx="2194065" cy="615878"/>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50AA4D3C-E78C-4346-AE33-CC80AB607180}"/>
              </a:ext>
            </a:extLst>
          </p:cNvPr>
          <p:cNvSpPr txBox="1"/>
          <p:nvPr/>
        </p:nvSpPr>
        <p:spPr>
          <a:xfrm rot="20145399">
            <a:off x="1389074" y="4227513"/>
            <a:ext cx="1226618" cy="341504"/>
          </a:xfrm>
          <a:prstGeom prst="rect">
            <a:avLst/>
          </a:prstGeom>
          <a:solidFill>
            <a:schemeClr val="bg1">
              <a:lumMod val="85000"/>
            </a:schemeClr>
          </a:solidFill>
        </p:spPr>
        <p:txBody>
          <a:bodyPr wrap="none" rtlCol="0">
            <a:spAutoFit/>
          </a:bodyPr>
          <a:lstStyle/>
          <a:p>
            <a:r>
              <a:rPr lang="ja-JP" altLang="en-US" sz="1619" b="1" dirty="0">
                <a:latin typeface="AR丸ゴシック体E" panose="020F0909000000000000" pitchFamily="49" charset="-128"/>
                <a:ea typeface="AR丸ゴシック体E" panose="020F0909000000000000" pitchFamily="49" charset="-128"/>
              </a:rPr>
              <a:t>石器～縄文</a:t>
            </a:r>
          </a:p>
        </p:txBody>
      </p:sp>
      <p:sp>
        <p:nvSpPr>
          <p:cNvPr id="6" name="テキスト ボックス 5">
            <a:extLst>
              <a:ext uri="{FF2B5EF4-FFF2-40B4-BE49-F238E27FC236}">
                <a16:creationId xmlns:a16="http://schemas.microsoft.com/office/drawing/2014/main" id="{744D6B14-3ACB-4DB3-86FF-1F9335414D77}"/>
              </a:ext>
            </a:extLst>
          </p:cNvPr>
          <p:cNvSpPr txBox="1"/>
          <p:nvPr/>
        </p:nvSpPr>
        <p:spPr>
          <a:xfrm rot="20145399">
            <a:off x="2886777" y="3574574"/>
            <a:ext cx="1226618" cy="341504"/>
          </a:xfrm>
          <a:prstGeom prst="rect">
            <a:avLst/>
          </a:prstGeom>
          <a:solidFill>
            <a:schemeClr val="accent1">
              <a:lumMod val="40000"/>
              <a:lumOff val="60000"/>
            </a:schemeClr>
          </a:solidFill>
        </p:spPr>
        <p:txBody>
          <a:bodyPr wrap="none" rtlCol="0">
            <a:spAutoFit/>
          </a:bodyPr>
          <a:lstStyle/>
          <a:p>
            <a:r>
              <a:rPr lang="ja-JP" altLang="en-US" sz="1619" b="1" dirty="0">
                <a:latin typeface="AR丸ゴシック体E" panose="020F0909000000000000" pitchFamily="49" charset="-128"/>
                <a:ea typeface="AR丸ゴシック体E" panose="020F0909000000000000" pitchFamily="49" charset="-128"/>
              </a:rPr>
              <a:t>弥生～江戸</a:t>
            </a:r>
          </a:p>
        </p:txBody>
      </p:sp>
      <p:sp>
        <p:nvSpPr>
          <p:cNvPr id="7" name="テキスト ボックス 6">
            <a:extLst>
              <a:ext uri="{FF2B5EF4-FFF2-40B4-BE49-F238E27FC236}">
                <a16:creationId xmlns:a16="http://schemas.microsoft.com/office/drawing/2014/main" id="{49652924-E9F8-4B74-8F21-29F31C7CDAB2}"/>
              </a:ext>
            </a:extLst>
          </p:cNvPr>
          <p:cNvSpPr txBox="1"/>
          <p:nvPr/>
        </p:nvSpPr>
        <p:spPr>
          <a:xfrm rot="20145399">
            <a:off x="5757369" y="2410382"/>
            <a:ext cx="601447" cy="341504"/>
          </a:xfrm>
          <a:prstGeom prst="rect">
            <a:avLst/>
          </a:prstGeom>
          <a:solidFill>
            <a:srgbClr val="FFFF00"/>
          </a:solidFill>
        </p:spPr>
        <p:txBody>
          <a:bodyPr wrap="none" rtlCol="0">
            <a:spAutoFit/>
          </a:bodyPr>
          <a:lstStyle/>
          <a:p>
            <a:r>
              <a:rPr lang="ja-JP" altLang="en-US" sz="1619" b="1" dirty="0">
                <a:latin typeface="AR丸ゴシック体E" panose="020F0909000000000000" pitchFamily="49" charset="-128"/>
                <a:ea typeface="AR丸ゴシック体E" panose="020F0909000000000000" pitchFamily="49" charset="-128"/>
              </a:rPr>
              <a:t>平成</a:t>
            </a:r>
          </a:p>
        </p:txBody>
      </p:sp>
      <p:sp>
        <p:nvSpPr>
          <p:cNvPr id="8" name="テキスト ボックス 7">
            <a:extLst>
              <a:ext uri="{FF2B5EF4-FFF2-40B4-BE49-F238E27FC236}">
                <a16:creationId xmlns:a16="http://schemas.microsoft.com/office/drawing/2014/main" id="{7C84041E-EAD0-47DD-98CE-DA08AAFC709F}"/>
              </a:ext>
            </a:extLst>
          </p:cNvPr>
          <p:cNvSpPr txBox="1"/>
          <p:nvPr/>
        </p:nvSpPr>
        <p:spPr>
          <a:xfrm rot="20145399">
            <a:off x="4300284" y="2940825"/>
            <a:ext cx="1226618" cy="341504"/>
          </a:xfrm>
          <a:prstGeom prst="rect">
            <a:avLst/>
          </a:prstGeom>
          <a:solidFill>
            <a:srgbClr val="FFD5D1"/>
          </a:solidFill>
        </p:spPr>
        <p:txBody>
          <a:bodyPr wrap="none" rtlCol="0">
            <a:spAutoFit/>
          </a:bodyPr>
          <a:lstStyle/>
          <a:p>
            <a:r>
              <a:rPr lang="ja-JP" altLang="en-US" sz="1619" b="1" dirty="0">
                <a:latin typeface="AR丸ゴシック体E" panose="020F0909000000000000" pitchFamily="49" charset="-128"/>
                <a:ea typeface="AR丸ゴシック体E" panose="020F0909000000000000" pitchFamily="49" charset="-128"/>
              </a:rPr>
              <a:t>明治～昭和</a:t>
            </a:r>
          </a:p>
        </p:txBody>
      </p:sp>
      <p:sp>
        <p:nvSpPr>
          <p:cNvPr id="9" name="テキスト ボックス 8">
            <a:extLst>
              <a:ext uri="{FF2B5EF4-FFF2-40B4-BE49-F238E27FC236}">
                <a16:creationId xmlns:a16="http://schemas.microsoft.com/office/drawing/2014/main" id="{CCFE5FCF-8432-4784-8484-2959A932FB0B}"/>
              </a:ext>
            </a:extLst>
          </p:cNvPr>
          <p:cNvSpPr txBox="1"/>
          <p:nvPr/>
        </p:nvSpPr>
        <p:spPr>
          <a:xfrm rot="20145399">
            <a:off x="6758747" y="1997308"/>
            <a:ext cx="601447" cy="341504"/>
          </a:xfrm>
          <a:prstGeom prst="rect">
            <a:avLst/>
          </a:prstGeom>
          <a:solidFill>
            <a:srgbClr val="92D050"/>
          </a:solidFill>
        </p:spPr>
        <p:txBody>
          <a:bodyPr wrap="none" rtlCol="0">
            <a:spAutoFit/>
          </a:bodyPr>
          <a:lstStyle/>
          <a:p>
            <a:r>
              <a:rPr lang="ja-JP" altLang="en-US" sz="1619" b="1" dirty="0">
                <a:latin typeface="AR丸ゴシック体E" panose="020F0909000000000000" pitchFamily="49" charset="-128"/>
                <a:ea typeface="AR丸ゴシック体E" panose="020F0909000000000000" pitchFamily="49" charset="-128"/>
              </a:rPr>
              <a:t>令和</a:t>
            </a:r>
          </a:p>
        </p:txBody>
      </p:sp>
      <p:sp>
        <p:nvSpPr>
          <p:cNvPr id="10" name="テキスト ボックス 9">
            <a:extLst>
              <a:ext uri="{FF2B5EF4-FFF2-40B4-BE49-F238E27FC236}">
                <a16:creationId xmlns:a16="http://schemas.microsoft.com/office/drawing/2014/main" id="{5505DD7B-D501-41AF-B0A4-06E1950C29D8}"/>
              </a:ext>
            </a:extLst>
          </p:cNvPr>
          <p:cNvSpPr txBox="1"/>
          <p:nvPr/>
        </p:nvSpPr>
        <p:spPr>
          <a:xfrm>
            <a:off x="4492658" y="4397630"/>
            <a:ext cx="1236236" cy="1351139"/>
          </a:xfrm>
          <a:prstGeom prst="rect">
            <a:avLst/>
          </a:prstGeom>
          <a:solidFill>
            <a:srgbClr val="FFD5D1"/>
          </a:solidFill>
        </p:spPr>
        <p:txBody>
          <a:bodyPr wrap="none" rtlCol="0">
            <a:spAutoFit/>
          </a:bodyPr>
          <a:lstStyle/>
          <a:p>
            <a:r>
              <a:rPr lang="ja-JP" altLang="en-US" sz="2045" b="1" dirty="0">
                <a:latin typeface="AR丸ゴシック体E" panose="020F0909000000000000" pitchFamily="49" charset="-128"/>
                <a:ea typeface="AR丸ゴシック体E" panose="020F0909000000000000" pitchFamily="49" charset="-128"/>
              </a:rPr>
              <a:t>工業化</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画一化</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生産性</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学力神話</a:t>
            </a:r>
            <a:endParaRPr lang="en-US" altLang="ja-JP" sz="2045" b="1" dirty="0">
              <a:latin typeface="AR丸ゴシック体E" panose="020F0909000000000000" pitchFamily="49" charset="-128"/>
              <a:ea typeface="AR丸ゴシック体E" panose="020F0909000000000000" pitchFamily="49" charset="-128"/>
            </a:endParaRPr>
          </a:p>
        </p:txBody>
      </p:sp>
      <p:sp>
        <p:nvSpPr>
          <p:cNvPr id="11" name="テキスト ボックス 10">
            <a:extLst>
              <a:ext uri="{FF2B5EF4-FFF2-40B4-BE49-F238E27FC236}">
                <a16:creationId xmlns:a16="http://schemas.microsoft.com/office/drawing/2014/main" id="{C8BA8F21-1220-49B7-A27D-9EF6110B7578}"/>
              </a:ext>
            </a:extLst>
          </p:cNvPr>
          <p:cNvSpPr txBox="1"/>
          <p:nvPr/>
        </p:nvSpPr>
        <p:spPr>
          <a:xfrm>
            <a:off x="6078026" y="3694222"/>
            <a:ext cx="2024913" cy="721736"/>
          </a:xfrm>
          <a:prstGeom prst="rect">
            <a:avLst/>
          </a:prstGeom>
          <a:solidFill>
            <a:srgbClr val="FFFF00"/>
          </a:solidFill>
        </p:spPr>
        <p:txBody>
          <a:bodyPr wrap="none" rtlCol="0">
            <a:spAutoFit/>
          </a:bodyPr>
          <a:lstStyle/>
          <a:p>
            <a:r>
              <a:rPr lang="ja-JP" altLang="en-US" sz="2045" b="1" dirty="0">
                <a:latin typeface="AR丸ゴシック体E" panose="020F0909000000000000" pitchFamily="49" charset="-128"/>
                <a:ea typeface="AR丸ゴシック体E" panose="020F0909000000000000" pitchFamily="49" charset="-128"/>
              </a:rPr>
              <a:t>ＩＴ革命</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超グローバル化</a:t>
            </a:r>
            <a:endParaRPr lang="en-US" altLang="ja-JP" sz="2045" b="1" dirty="0">
              <a:latin typeface="AR丸ゴシック体E" panose="020F0909000000000000" pitchFamily="49" charset="-128"/>
              <a:ea typeface="AR丸ゴシック体E" panose="020F0909000000000000" pitchFamily="49" charset="-128"/>
            </a:endParaRPr>
          </a:p>
        </p:txBody>
      </p:sp>
      <p:sp>
        <p:nvSpPr>
          <p:cNvPr id="16" name="テキスト ボックス 15">
            <a:extLst>
              <a:ext uri="{FF2B5EF4-FFF2-40B4-BE49-F238E27FC236}">
                <a16:creationId xmlns:a16="http://schemas.microsoft.com/office/drawing/2014/main" id="{BD297F0C-6C7D-4097-90B8-0A90171B4CB0}"/>
              </a:ext>
            </a:extLst>
          </p:cNvPr>
          <p:cNvSpPr txBox="1"/>
          <p:nvPr/>
        </p:nvSpPr>
        <p:spPr>
          <a:xfrm>
            <a:off x="4470963" y="1319337"/>
            <a:ext cx="4211886" cy="341504"/>
          </a:xfrm>
          <a:prstGeom prst="rect">
            <a:avLst/>
          </a:prstGeom>
          <a:solidFill>
            <a:srgbClr val="FFFF00"/>
          </a:solidFill>
        </p:spPr>
        <p:txBody>
          <a:bodyPr wrap="square" rtlCol="0">
            <a:spAutoFit/>
          </a:bodyPr>
          <a:lstStyle/>
          <a:p>
            <a:r>
              <a:rPr lang="en-US" altLang="ja-JP" sz="1619" b="1" dirty="0"/>
              <a:t>2002</a:t>
            </a:r>
            <a:r>
              <a:rPr lang="ja-JP" altLang="en-US" sz="1619" b="1" dirty="0"/>
              <a:t>年「ゆとりの中で生きる力を育む」</a:t>
            </a:r>
          </a:p>
        </p:txBody>
      </p:sp>
      <p:sp>
        <p:nvSpPr>
          <p:cNvPr id="17" name="テキスト ボックス 16">
            <a:extLst>
              <a:ext uri="{FF2B5EF4-FFF2-40B4-BE49-F238E27FC236}">
                <a16:creationId xmlns:a16="http://schemas.microsoft.com/office/drawing/2014/main" id="{7BAA9D5D-AD28-4E18-B86B-7690239F30DE}"/>
              </a:ext>
            </a:extLst>
          </p:cNvPr>
          <p:cNvSpPr txBox="1"/>
          <p:nvPr/>
        </p:nvSpPr>
        <p:spPr>
          <a:xfrm rot="20206840">
            <a:off x="4307635" y="2373295"/>
            <a:ext cx="1439097" cy="341504"/>
          </a:xfrm>
          <a:prstGeom prst="rect">
            <a:avLst/>
          </a:prstGeom>
          <a:solidFill>
            <a:srgbClr val="FFD5D1"/>
          </a:solidFill>
        </p:spPr>
        <p:txBody>
          <a:bodyPr wrap="square" rtlCol="0">
            <a:spAutoFit/>
          </a:bodyPr>
          <a:lstStyle/>
          <a:p>
            <a:r>
              <a:rPr lang="ja-JP" altLang="en-US" sz="1619" b="1" dirty="0"/>
              <a:t>学力低下批判</a:t>
            </a:r>
          </a:p>
        </p:txBody>
      </p:sp>
      <p:sp>
        <p:nvSpPr>
          <p:cNvPr id="20" name="矢印: 右 19">
            <a:extLst>
              <a:ext uri="{FF2B5EF4-FFF2-40B4-BE49-F238E27FC236}">
                <a16:creationId xmlns:a16="http://schemas.microsoft.com/office/drawing/2014/main" id="{51EEA4F2-6D55-491A-9F67-6B0063F8837D}"/>
              </a:ext>
            </a:extLst>
          </p:cNvPr>
          <p:cNvSpPr/>
          <p:nvPr/>
        </p:nvSpPr>
        <p:spPr>
          <a:xfrm rot="20093955">
            <a:off x="5645230" y="1574911"/>
            <a:ext cx="1720350" cy="593783"/>
          </a:xfrm>
          <a:prstGeom prst="rightArrow">
            <a:avLst>
              <a:gd name="adj1" fmla="val 50000"/>
              <a:gd name="adj2" fmla="val 161129"/>
            </a:avLst>
          </a:prstGeom>
          <a:solidFill>
            <a:srgbClr val="FFD5D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cxnSp>
        <p:nvCxnSpPr>
          <p:cNvPr id="13" name="直線コネクタ 12">
            <a:extLst>
              <a:ext uri="{FF2B5EF4-FFF2-40B4-BE49-F238E27FC236}">
                <a16:creationId xmlns:a16="http://schemas.microsoft.com/office/drawing/2014/main" id="{AC2A5297-73C1-4E67-A437-B1AE49C38E2E}"/>
              </a:ext>
            </a:extLst>
          </p:cNvPr>
          <p:cNvCxnSpPr>
            <a:cxnSpLocks/>
          </p:cNvCxnSpPr>
          <p:nvPr/>
        </p:nvCxnSpPr>
        <p:spPr>
          <a:xfrm>
            <a:off x="5754372" y="374909"/>
            <a:ext cx="0" cy="5389685"/>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1B362557-1F58-469F-9990-78139776E6DC}"/>
              </a:ext>
            </a:extLst>
          </p:cNvPr>
          <p:cNvSpPr txBox="1"/>
          <p:nvPr/>
        </p:nvSpPr>
        <p:spPr>
          <a:xfrm>
            <a:off x="5789586" y="497952"/>
            <a:ext cx="2434273" cy="603883"/>
          </a:xfrm>
          <a:prstGeom prst="rect">
            <a:avLst/>
          </a:prstGeom>
          <a:solidFill>
            <a:srgbClr val="FF9999"/>
          </a:solidFill>
        </p:spPr>
        <p:txBody>
          <a:bodyPr wrap="square" rtlCol="0">
            <a:spAutoFit/>
          </a:bodyPr>
          <a:lstStyle/>
          <a:p>
            <a:r>
              <a:rPr lang="ja-JP" altLang="en-US" sz="1662" b="1" dirty="0">
                <a:latin typeface="AR P丸ゴシック体E"/>
              </a:rPr>
              <a:t>もう一度２０１６年を思い出そう</a:t>
            </a:r>
          </a:p>
        </p:txBody>
      </p:sp>
      <p:cxnSp>
        <p:nvCxnSpPr>
          <p:cNvPr id="19" name="直線コネクタ 18">
            <a:extLst>
              <a:ext uri="{FF2B5EF4-FFF2-40B4-BE49-F238E27FC236}">
                <a16:creationId xmlns:a16="http://schemas.microsoft.com/office/drawing/2014/main" id="{13A9F820-7591-4048-A1FB-0853C6907EB3}"/>
              </a:ext>
            </a:extLst>
          </p:cNvPr>
          <p:cNvCxnSpPr>
            <a:cxnSpLocks/>
          </p:cNvCxnSpPr>
          <p:nvPr/>
        </p:nvCxnSpPr>
        <p:spPr>
          <a:xfrm>
            <a:off x="8427234" y="351745"/>
            <a:ext cx="0" cy="5389685"/>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C91210CC-7D18-4793-BC83-73971FD1201B}"/>
              </a:ext>
            </a:extLst>
          </p:cNvPr>
          <p:cNvSpPr txBox="1"/>
          <p:nvPr/>
        </p:nvSpPr>
        <p:spPr>
          <a:xfrm>
            <a:off x="5852417" y="4410702"/>
            <a:ext cx="1236236" cy="1351139"/>
          </a:xfrm>
          <a:prstGeom prst="rect">
            <a:avLst/>
          </a:prstGeom>
          <a:solidFill>
            <a:srgbClr val="FFD5D1"/>
          </a:solidFill>
        </p:spPr>
        <p:txBody>
          <a:bodyPr wrap="none" rtlCol="0">
            <a:spAutoFit/>
          </a:bodyPr>
          <a:lstStyle/>
          <a:p>
            <a:r>
              <a:rPr lang="ja-JP" altLang="en-US" sz="2045" b="1" dirty="0">
                <a:latin typeface="AR丸ゴシック体E" panose="020F0909000000000000" pitchFamily="49" charset="-128"/>
                <a:ea typeface="AR丸ゴシック体E" panose="020F0909000000000000" pitchFamily="49" charset="-128"/>
              </a:rPr>
              <a:t>工業化</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画一化</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生産性</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学力神話</a:t>
            </a:r>
            <a:endParaRPr lang="en-US" altLang="ja-JP" sz="2045" b="1" dirty="0">
              <a:latin typeface="AR丸ゴシック体E" panose="020F0909000000000000" pitchFamily="49" charset="-128"/>
              <a:ea typeface="AR丸ゴシック体E" panose="020F0909000000000000" pitchFamily="49" charset="-128"/>
            </a:endParaRPr>
          </a:p>
        </p:txBody>
      </p:sp>
      <p:sp>
        <p:nvSpPr>
          <p:cNvPr id="22" name="テキスト ボックス 21">
            <a:extLst>
              <a:ext uri="{FF2B5EF4-FFF2-40B4-BE49-F238E27FC236}">
                <a16:creationId xmlns:a16="http://schemas.microsoft.com/office/drawing/2014/main" id="{9BAC1825-F1A2-4E7E-85B4-4053DBFDE00C}"/>
              </a:ext>
            </a:extLst>
          </p:cNvPr>
          <p:cNvSpPr txBox="1"/>
          <p:nvPr/>
        </p:nvSpPr>
        <p:spPr>
          <a:xfrm>
            <a:off x="7135584" y="4429118"/>
            <a:ext cx="1236236" cy="1351139"/>
          </a:xfrm>
          <a:prstGeom prst="rect">
            <a:avLst/>
          </a:prstGeom>
          <a:solidFill>
            <a:srgbClr val="FFD5D1"/>
          </a:solidFill>
        </p:spPr>
        <p:txBody>
          <a:bodyPr wrap="none" rtlCol="0">
            <a:spAutoFit/>
          </a:bodyPr>
          <a:lstStyle/>
          <a:p>
            <a:r>
              <a:rPr lang="ja-JP" altLang="en-US" sz="2045" b="1" dirty="0">
                <a:latin typeface="AR丸ゴシック体E" panose="020F0909000000000000" pitchFamily="49" charset="-128"/>
                <a:ea typeface="AR丸ゴシック体E" panose="020F0909000000000000" pitchFamily="49" charset="-128"/>
              </a:rPr>
              <a:t>工業化</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画一化</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生産性</a:t>
            </a:r>
            <a:endParaRPr lang="en-US" altLang="ja-JP" sz="2045" b="1" dirty="0">
              <a:latin typeface="AR丸ゴシック体E" panose="020F0909000000000000" pitchFamily="49" charset="-128"/>
              <a:ea typeface="AR丸ゴシック体E" panose="020F0909000000000000" pitchFamily="49" charset="-128"/>
            </a:endParaRPr>
          </a:p>
          <a:p>
            <a:r>
              <a:rPr lang="ja-JP" altLang="en-US" sz="2045" b="1" dirty="0">
                <a:latin typeface="AR丸ゴシック体E" panose="020F0909000000000000" pitchFamily="49" charset="-128"/>
                <a:ea typeface="AR丸ゴシック体E" panose="020F0909000000000000" pitchFamily="49" charset="-128"/>
              </a:rPr>
              <a:t>学力神話</a:t>
            </a:r>
            <a:endParaRPr lang="en-US" altLang="ja-JP" sz="2045" b="1" dirty="0">
              <a:latin typeface="AR丸ゴシック体E" panose="020F0909000000000000" pitchFamily="49" charset="-128"/>
              <a:ea typeface="AR丸ゴシック体E" panose="020F0909000000000000" pitchFamily="49" charset="-128"/>
            </a:endParaRPr>
          </a:p>
        </p:txBody>
      </p:sp>
      <p:sp>
        <p:nvSpPr>
          <p:cNvPr id="25" name="テキスト ボックス 24">
            <a:extLst>
              <a:ext uri="{FF2B5EF4-FFF2-40B4-BE49-F238E27FC236}">
                <a16:creationId xmlns:a16="http://schemas.microsoft.com/office/drawing/2014/main" id="{5ECD17D8-E262-4E03-901A-2A8751D7C3D3}"/>
              </a:ext>
            </a:extLst>
          </p:cNvPr>
          <p:cNvSpPr txBox="1"/>
          <p:nvPr/>
        </p:nvSpPr>
        <p:spPr>
          <a:xfrm rot="20206840">
            <a:off x="4304817" y="1848647"/>
            <a:ext cx="2454736" cy="590675"/>
          </a:xfrm>
          <a:prstGeom prst="rect">
            <a:avLst/>
          </a:prstGeom>
          <a:noFill/>
        </p:spPr>
        <p:txBody>
          <a:bodyPr wrap="square" rtlCol="0">
            <a:spAutoFit/>
          </a:bodyPr>
          <a:lstStyle/>
          <a:p>
            <a:r>
              <a:rPr lang="ja-JP" altLang="en-US" sz="1619" b="1" dirty="0"/>
              <a:t>教育産業・メディア</a:t>
            </a:r>
            <a:endParaRPr lang="en-US" altLang="ja-JP" sz="1619" b="1" dirty="0"/>
          </a:p>
          <a:p>
            <a:r>
              <a:rPr lang="ja-JP" altLang="en-US" sz="1619" b="1" dirty="0"/>
              <a:t>　　　　　　　国民全体</a:t>
            </a:r>
          </a:p>
        </p:txBody>
      </p:sp>
      <p:sp>
        <p:nvSpPr>
          <p:cNvPr id="14" name="テキスト ボックス 13">
            <a:extLst>
              <a:ext uri="{FF2B5EF4-FFF2-40B4-BE49-F238E27FC236}">
                <a16:creationId xmlns:a16="http://schemas.microsoft.com/office/drawing/2014/main" id="{88822165-22D1-49F8-905C-24588E681759}"/>
              </a:ext>
            </a:extLst>
          </p:cNvPr>
          <p:cNvSpPr txBox="1"/>
          <p:nvPr/>
        </p:nvSpPr>
        <p:spPr>
          <a:xfrm>
            <a:off x="7344535" y="3107317"/>
            <a:ext cx="1082699" cy="590675"/>
          </a:xfrm>
          <a:prstGeom prst="rect">
            <a:avLst/>
          </a:prstGeom>
          <a:solidFill>
            <a:srgbClr val="92D050"/>
          </a:solidFill>
        </p:spPr>
        <p:txBody>
          <a:bodyPr wrap="square" rtlCol="0">
            <a:spAutoFit/>
          </a:bodyPr>
          <a:lstStyle/>
          <a:p>
            <a:r>
              <a:rPr lang="ja-JP" altLang="en-US" sz="1619" b="1" dirty="0">
                <a:latin typeface="AR丸ゴシック体E" panose="020F0909000000000000" pitchFamily="49" charset="-128"/>
                <a:ea typeface="AR丸ゴシック体E" panose="020F0909000000000000" pitchFamily="49" charset="-128"/>
              </a:rPr>
              <a:t>超スマート社会</a:t>
            </a:r>
          </a:p>
        </p:txBody>
      </p:sp>
      <p:sp>
        <p:nvSpPr>
          <p:cNvPr id="15" name="テキスト ボックス 14">
            <a:extLst>
              <a:ext uri="{FF2B5EF4-FFF2-40B4-BE49-F238E27FC236}">
                <a16:creationId xmlns:a16="http://schemas.microsoft.com/office/drawing/2014/main" id="{C23CF223-D250-4F8D-A5B0-34C19C27ABAB}"/>
              </a:ext>
            </a:extLst>
          </p:cNvPr>
          <p:cNvSpPr txBox="1"/>
          <p:nvPr/>
        </p:nvSpPr>
        <p:spPr>
          <a:xfrm>
            <a:off x="5748754" y="4376286"/>
            <a:ext cx="1378070" cy="1419619"/>
          </a:xfrm>
          <a:prstGeom prst="rect">
            <a:avLst/>
          </a:prstGeom>
          <a:noFill/>
        </p:spPr>
        <p:txBody>
          <a:bodyPr vert="eaVert" wrap="none" rtlCol="0">
            <a:spAutoFit/>
          </a:bodyPr>
          <a:lstStyle/>
          <a:p>
            <a:r>
              <a:rPr lang="ja-JP" altLang="en-US" sz="2585" b="1" dirty="0">
                <a:solidFill>
                  <a:srgbClr val="F50BDF"/>
                </a:solidFill>
                <a:highlight>
                  <a:srgbClr val="FF00FF"/>
                </a:highlight>
              </a:rPr>
              <a:t>　　　・</a:t>
            </a:r>
            <a:endParaRPr lang="en-US" altLang="ja-JP" sz="2585" b="1" dirty="0">
              <a:solidFill>
                <a:srgbClr val="F50BDF"/>
              </a:solidFill>
              <a:highlight>
                <a:srgbClr val="FF00FF"/>
              </a:highlight>
            </a:endParaRPr>
          </a:p>
          <a:p>
            <a:r>
              <a:rPr lang="ja-JP" altLang="en-US" sz="2585" b="1" dirty="0">
                <a:highlight>
                  <a:srgbClr val="FF00FF"/>
                </a:highlight>
              </a:rPr>
              <a:t>学力向上</a:t>
            </a:r>
            <a:endParaRPr lang="en-US" altLang="ja-JP" sz="2585" b="1" dirty="0">
              <a:highlight>
                <a:srgbClr val="FF00FF"/>
              </a:highlight>
            </a:endParaRPr>
          </a:p>
          <a:p>
            <a:r>
              <a:rPr lang="ja-JP" altLang="en-US" sz="2585" b="1" dirty="0">
                <a:highlight>
                  <a:srgbClr val="FF00FF"/>
                </a:highlight>
              </a:rPr>
              <a:t>　　　</a:t>
            </a:r>
            <a:r>
              <a:rPr lang="ja-JP" altLang="en-US" sz="2585" b="1" dirty="0">
                <a:solidFill>
                  <a:srgbClr val="F50BDF"/>
                </a:solidFill>
                <a:highlight>
                  <a:srgbClr val="FF00FF"/>
                </a:highlight>
              </a:rPr>
              <a:t>。</a:t>
            </a:r>
          </a:p>
        </p:txBody>
      </p:sp>
      <p:sp>
        <p:nvSpPr>
          <p:cNvPr id="26" name="テキスト ボックス 25">
            <a:extLst>
              <a:ext uri="{FF2B5EF4-FFF2-40B4-BE49-F238E27FC236}">
                <a16:creationId xmlns:a16="http://schemas.microsoft.com/office/drawing/2014/main" id="{8BE5EBD0-8267-4300-A93E-6275796096C1}"/>
              </a:ext>
            </a:extLst>
          </p:cNvPr>
          <p:cNvSpPr txBox="1"/>
          <p:nvPr/>
        </p:nvSpPr>
        <p:spPr>
          <a:xfrm>
            <a:off x="7023671" y="4385282"/>
            <a:ext cx="1378070" cy="1419619"/>
          </a:xfrm>
          <a:prstGeom prst="rect">
            <a:avLst/>
          </a:prstGeom>
          <a:noFill/>
        </p:spPr>
        <p:txBody>
          <a:bodyPr vert="eaVert" wrap="none" rtlCol="0">
            <a:spAutoFit/>
          </a:bodyPr>
          <a:lstStyle/>
          <a:p>
            <a:r>
              <a:rPr lang="ja-JP" altLang="en-US" sz="2585" b="1" dirty="0">
                <a:solidFill>
                  <a:srgbClr val="F50BDF"/>
                </a:solidFill>
                <a:highlight>
                  <a:srgbClr val="FF00FF"/>
                </a:highlight>
              </a:rPr>
              <a:t>　　　・</a:t>
            </a:r>
            <a:endParaRPr lang="en-US" altLang="ja-JP" sz="2585" b="1" dirty="0">
              <a:solidFill>
                <a:srgbClr val="F50BDF"/>
              </a:solidFill>
              <a:highlight>
                <a:srgbClr val="FF00FF"/>
              </a:highlight>
            </a:endParaRPr>
          </a:p>
          <a:p>
            <a:r>
              <a:rPr lang="ja-JP" altLang="en-US" sz="2585" b="1" dirty="0">
                <a:highlight>
                  <a:srgbClr val="FF00FF"/>
                </a:highlight>
              </a:rPr>
              <a:t>学力向上</a:t>
            </a:r>
            <a:endParaRPr lang="en-US" altLang="ja-JP" sz="2585" b="1" dirty="0">
              <a:highlight>
                <a:srgbClr val="FF00FF"/>
              </a:highlight>
            </a:endParaRPr>
          </a:p>
          <a:p>
            <a:r>
              <a:rPr lang="ja-JP" altLang="en-US" sz="2585" b="1" dirty="0">
                <a:highlight>
                  <a:srgbClr val="FF00FF"/>
                </a:highlight>
              </a:rPr>
              <a:t>　　　</a:t>
            </a:r>
            <a:r>
              <a:rPr lang="ja-JP" altLang="en-US" sz="2585" b="1" dirty="0">
                <a:solidFill>
                  <a:srgbClr val="F50BDF"/>
                </a:solidFill>
                <a:highlight>
                  <a:srgbClr val="FF00FF"/>
                </a:highlight>
              </a:rPr>
              <a:t>。</a:t>
            </a:r>
          </a:p>
        </p:txBody>
      </p:sp>
    </p:spTree>
    <p:extLst>
      <p:ext uri="{BB962C8B-B14F-4D97-AF65-F5344CB8AC3E}">
        <p14:creationId xmlns:p14="http://schemas.microsoft.com/office/powerpoint/2010/main" val="92275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42" presetClass="entr" presetSubtype="0" fill="hold" grpId="0" nodeType="afterEffect">
                                  <p:stCondLst>
                                    <p:cond delay="200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childTnLst>
                          </p:cTn>
                        </p:par>
                        <p:par>
                          <p:cTn id="54" fill="hold">
                            <p:stCondLst>
                              <p:cond delay="4000"/>
                            </p:stCondLst>
                            <p:childTnLst>
                              <p:par>
                                <p:cTn id="55" presetID="2" presetClass="entr" presetSubtype="12" fill="hold" grpId="0" nodeType="afterEffect">
                                  <p:stCondLst>
                                    <p:cond delay="100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0-#ppt_w/2"/>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9" presetClass="exit" presetSubtype="0" fill="hold" grpId="1" nodeType="clickEffect">
                                  <p:stCondLst>
                                    <p:cond delay="0"/>
                                  </p:stCondLst>
                                  <p:childTnLst>
                                    <p:animEffect transition="out" filter="dissolve">
                                      <p:cBhvr>
                                        <p:cTn id="62" dur="2000"/>
                                        <p:tgtEl>
                                          <p:spTgt spid="16"/>
                                        </p:tgtEl>
                                      </p:cBhvr>
                                    </p:animEffect>
                                    <p:set>
                                      <p:cBhvr>
                                        <p:cTn id="63" dur="1" fill="hold">
                                          <p:stCondLst>
                                            <p:cond delay="1999"/>
                                          </p:stCondLst>
                                        </p:cTn>
                                        <p:tgtEl>
                                          <p:spTgt spid="16"/>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 presetClass="entr" presetSubtype="8"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additive="base">
                                        <p:cTn id="68" dur="500" fill="hold"/>
                                        <p:tgtEl>
                                          <p:spTgt spid="21"/>
                                        </p:tgtEl>
                                        <p:attrNameLst>
                                          <p:attrName>ppt_x</p:attrName>
                                        </p:attrNameLst>
                                      </p:cBhvr>
                                      <p:tavLst>
                                        <p:tav tm="0">
                                          <p:val>
                                            <p:strVal val="0-#ppt_w/2"/>
                                          </p:val>
                                        </p:tav>
                                        <p:tav tm="100000">
                                          <p:val>
                                            <p:strVal val="#ppt_x"/>
                                          </p:val>
                                        </p:tav>
                                      </p:tavLst>
                                    </p:anim>
                                    <p:anim calcmode="lin" valueType="num">
                                      <p:cBhvr additive="base">
                                        <p:cTn id="69"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8" fill="hold" grpId="0" nodeType="clickEffect">
                                  <p:stCondLst>
                                    <p:cond delay="0"/>
                                  </p:stCondLst>
                                  <p:childTnLst>
                                    <p:set>
                                      <p:cBhvr>
                                        <p:cTn id="73" dur="1" fill="hold">
                                          <p:stCondLst>
                                            <p:cond delay="0"/>
                                          </p:stCondLst>
                                        </p:cTn>
                                        <p:tgtEl>
                                          <p:spTgt spid="22"/>
                                        </p:tgtEl>
                                        <p:attrNameLst>
                                          <p:attrName>style.visibility</p:attrName>
                                        </p:attrNameLst>
                                      </p:cBhvr>
                                      <p:to>
                                        <p:strVal val="visible"/>
                                      </p:to>
                                    </p:set>
                                    <p:anim calcmode="lin" valueType="num">
                                      <p:cBhvr additive="base">
                                        <p:cTn id="74" dur="500" fill="hold"/>
                                        <p:tgtEl>
                                          <p:spTgt spid="22"/>
                                        </p:tgtEl>
                                        <p:attrNameLst>
                                          <p:attrName>ppt_x</p:attrName>
                                        </p:attrNameLst>
                                      </p:cBhvr>
                                      <p:tavLst>
                                        <p:tav tm="0">
                                          <p:val>
                                            <p:strVal val="0-#ppt_w/2"/>
                                          </p:val>
                                        </p:tav>
                                        <p:tav tm="100000">
                                          <p:val>
                                            <p:strVal val="#ppt_x"/>
                                          </p:val>
                                        </p:tav>
                                      </p:tavLst>
                                    </p:anim>
                                    <p:anim calcmode="lin" valueType="num">
                                      <p:cBhvr additive="base">
                                        <p:cTn id="75"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fade">
                                      <p:cBhvr>
                                        <p:cTn id="80" dur="1000"/>
                                        <p:tgtEl>
                                          <p:spTgt spid="15"/>
                                        </p:tgtEl>
                                      </p:cBhvr>
                                    </p:animEffect>
                                    <p:anim calcmode="lin" valueType="num">
                                      <p:cBhvr>
                                        <p:cTn id="81" dur="1000" fill="hold"/>
                                        <p:tgtEl>
                                          <p:spTgt spid="15"/>
                                        </p:tgtEl>
                                        <p:attrNameLst>
                                          <p:attrName>ppt_x</p:attrName>
                                        </p:attrNameLst>
                                      </p:cBhvr>
                                      <p:tavLst>
                                        <p:tav tm="0">
                                          <p:val>
                                            <p:strVal val="#ppt_x"/>
                                          </p:val>
                                        </p:tav>
                                        <p:tav tm="100000">
                                          <p:val>
                                            <p:strVal val="#ppt_x"/>
                                          </p:val>
                                        </p:tav>
                                      </p:tavLst>
                                    </p:anim>
                                    <p:anim calcmode="lin" valueType="num">
                                      <p:cBhvr>
                                        <p:cTn id="8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1000"/>
                                        <p:tgtEl>
                                          <p:spTgt spid="26"/>
                                        </p:tgtEl>
                                      </p:cBhvr>
                                    </p:animEffect>
                                    <p:anim calcmode="lin" valueType="num">
                                      <p:cBhvr>
                                        <p:cTn id="88" dur="1000" fill="hold"/>
                                        <p:tgtEl>
                                          <p:spTgt spid="26"/>
                                        </p:tgtEl>
                                        <p:attrNameLst>
                                          <p:attrName>ppt_x</p:attrName>
                                        </p:attrNameLst>
                                      </p:cBhvr>
                                      <p:tavLst>
                                        <p:tav tm="0">
                                          <p:val>
                                            <p:strVal val="#ppt_x"/>
                                          </p:val>
                                        </p:tav>
                                        <p:tav tm="100000">
                                          <p:val>
                                            <p:strVal val="#ppt_x"/>
                                          </p:val>
                                        </p:tav>
                                      </p:tavLst>
                                    </p:anim>
                                    <p:anim calcmode="lin" valueType="num">
                                      <p:cBhvr>
                                        <p:cTn id="8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8" fill="hold" nodeType="clickEffect">
                                  <p:stCondLst>
                                    <p:cond delay="0"/>
                                  </p:stCondLst>
                                  <p:childTnLst>
                                    <p:set>
                                      <p:cBhvr>
                                        <p:cTn id="93" dur="1" fill="hold">
                                          <p:stCondLst>
                                            <p:cond delay="0"/>
                                          </p:stCondLst>
                                        </p:cTn>
                                        <p:tgtEl>
                                          <p:spTgt spid="19"/>
                                        </p:tgtEl>
                                        <p:attrNameLst>
                                          <p:attrName>style.visibility</p:attrName>
                                        </p:attrNameLst>
                                      </p:cBhvr>
                                      <p:to>
                                        <p:strVal val="visible"/>
                                      </p:to>
                                    </p:set>
                                    <p:anim calcmode="lin" valueType="num">
                                      <p:cBhvr additive="base">
                                        <p:cTn id="94" dur="500" fill="hold"/>
                                        <p:tgtEl>
                                          <p:spTgt spid="19"/>
                                        </p:tgtEl>
                                        <p:attrNameLst>
                                          <p:attrName>ppt_x</p:attrName>
                                        </p:attrNameLst>
                                      </p:cBhvr>
                                      <p:tavLst>
                                        <p:tav tm="0">
                                          <p:val>
                                            <p:strVal val="0-#ppt_w/2"/>
                                          </p:val>
                                        </p:tav>
                                        <p:tav tm="100000">
                                          <p:val>
                                            <p:strVal val="#ppt_x"/>
                                          </p:val>
                                        </p:tav>
                                      </p:tavLst>
                                    </p:anim>
                                    <p:anim calcmode="lin" valueType="num">
                                      <p:cBhvr additive="base">
                                        <p:cTn id="95"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6" presetClass="entr" presetSubtype="37" fill="hold" grpId="0" nodeType="clickEffect">
                                  <p:stCondLst>
                                    <p:cond delay="0"/>
                                  </p:stCondLst>
                                  <p:childTnLst>
                                    <p:set>
                                      <p:cBhvr>
                                        <p:cTn id="99" dur="1" fill="hold">
                                          <p:stCondLst>
                                            <p:cond delay="0"/>
                                          </p:stCondLst>
                                        </p:cTn>
                                        <p:tgtEl>
                                          <p:spTgt spid="3"/>
                                        </p:tgtEl>
                                        <p:attrNameLst>
                                          <p:attrName>style.visibility</p:attrName>
                                        </p:attrNameLst>
                                      </p:cBhvr>
                                      <p:to>
                                        <p:strVal val="visible"/>
                                      </p:to>
                                    </p:set>
                                    <p:animEffect transition="in" filter="barn(outVertical)">
                                      <p:cBhvr>
                                        <p:cTn id="10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P spid="16" grpId="1" animBg="1"/>
      <p:bldP spid="17" grpId="0" animBg="1"/>
      <p:bldP spid="20" grpId="0" animBg="1"/>
      <p:bldP spid="3" grpId="0" animBg="1"/>
      <p:bldP spid="21" grpId="0" animBg="1"/>
      <p:bldP spid="22" grpId="0" animBg="1"/>
      <p:bldP spid="25" grpId="0"/>
      <p:bldP spid="14" grpId="0" animBg="1"/>
      <p:bldP spid="15"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DE8AFF8-90BE-4BDB-8E7D-4FEADCFB1F9A}"/>
              </a:ext>
            </a:extLst>
          </p:cNvPr>
          <p:cNvSpPr/>
          <p:nvPr/>
        </p:nvSpPr>
        <p:spPr>
          <a:xfrm>
            <a:off x="0"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9BE8970F-1773-4514-8D8D-6914AC54863C}"/>
              </a:ext>
            </a:extLst>
          </p:cNvPr>
          <p:cNvSpPr txBox="1"/>
          <p:nvPr/>
        </p:nvSpPr>
        <p:spPr>
          <a:xfrm>
            <a:off x="357187" y="1518285"/>
            <a:ext cx="8429625" cy="4832092"/>
          </a:xfrm>
          <a:prstGeom prst="rect">
            <a:avLst/>
          </a:prstGeom>
          <a:solidFill>
            <a:schemeClr val="bg1"/>
          </a:solidFill>
        </p:spPr>
        <p:txBody>
          <a:bodyPr wrap="square" rtlCol="0">
            <a:spAutoFit/>
          </a:bodyPr>
          <a:lstStyle/>
          <a:p>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①変わりゆく</a:t>
            </a:r>
            <a:r>
              <a:rPr kumimoji="1" lang="ja-JP" altLang="en-US" sz="2800" b="1" u="sng" dirty="0">
                <a:solidFill>
                  <a:srgbClr val="FF0000"/>
                </a:solidFill>
                <a:latin typeface="AR丸ゴシック体E" panose="020F0909000000000000" pitchFamily="49" charset="-128"/>
                <a:ea typeface="AR丸ゴシック体E" panose="020F0909000000000000" pitchFamily="49" charset="-128"/>
              </a:rPr>
              <a:t>時代の変化</a:t>
            </a:r>
            <a:r>
              <a:rPr kumimoji="1" lang="ja-JP" altLang="en-US" sz="2800" b="1" dirty="0">
                <a:latin typeface="AR丸ゴシック体E" panose="020F0909000000000000" pitchFamily="49" charset="-128"/>
                <a:ea typeface="AR丸ゴシック体E" panose="020F0909000000000000" pitchFamily="49" charset="-128"/>
              </a:rPr>
              <a:t>に合わせて、子どもたちの</a:t>
            </a:r>
            <a:endParaRPr kumimoji="1" lang="en-US" altLang="ja-JP" sz="2800" b="1" dirty="0">
              <a:latin typeface="AR丸ゴシック体E" panose="020F0909000000000000" pitchFamily="49" charset="-128"/>
              <a:ea typeface="AR丸ゴシック体E" panose="020F0909000000000000" pitchFamily="49" charset="-128"/>
            </a:endParaRPr>
          </a:p>
          <a:p>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　学びも変わっていく</a:t>
            </a:r>
            <a:endParaRPr kumimoji="1" lang="en-US" altLang="ja-JP" sz="2800" b="1" dirty="0">
              <a:latin typeface="AR丸ゴシック体E" panose="020F0909000000000000" pitchFamily="49" charset="-128"/>
              <a:ea typeface="AR丸ゴシック体E" panose="020F0909000000000000" pitchFamily="49" charset="-128"/>
            </a:endParaRPr>
          </a:p>
          <a:p>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②学習指導要領が改訂された・・</a:t>
            </a:r>
            <a:r>
              <a:rPr kumimoji="1" lang="ja-JP" altLang="en-US" sz="2800" b="1" u="sng" dirty="0">
                <a:solidFill>
                  <a:srgbClr val="FF0000"/>
                </a:solidFill>
                <a:latin typeface="AR丸ゴシック体E" panose="020F0909000000000000" pitchFamily="49" charset="-128"/>
                <a:ea typeface="AR丸ゴシック体E" panose="020F0909000000000000" pitchFamily="49" charset="-128"/>
              </a:rPr>
              <a:t>学びを進化させる</a:t>
            </a:r>
            <a:endParaRPr kumimoji="1" lang="en-US" altLang="ja-JP" sz="2800" b="1" u="sng" dirty="0">
              <a:solidFill>
                <a:srgbClr val="FF0000"/>
              </a:solidFill>
              <a:latin typeface="AR丸ゴシック体E" panose="020F0909000000000000" pitchFamily="49" charset="-128"/>
              <a:ea typeface="AR丸ゴシック体E" panose="020F0909000000000000" pitchFamily="49" charset="-128"/>
            </a:endParaRPr>
          </a:p>
          <a:p>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③保護者・地域の方も一緒に加わって、社会全体で</a:t>
            </a:r>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　　　　　　　　　　</a:t>
            </a:r>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　応援してほしい・・</a:t>
            </a:r>
            <a:r>
              <a:rPr kumimoji="1" lang="ja-JP" altLang="en-US" sz="2800" b="1" u="sng" dirty="0">
                <a:solidFill>
                  <a:srgbClr val="FF0000"/>
                </a:solidFill>
                <a:latin typeface="AR丸ゴシック体E" panose="020F0909000000000000" pitchFamily="49" charset="-128"/>
                <a:ea typeface="AR丸ゴシック体E" panose="020F0909000000000000" pitchFamily="49" charset="-128"/>
              </a:rPr>
              <a:t>社会に開かれた教育課程</a:t>
            </a:r>
            <a:r>
              <a:rPr kumimoji="1" lang="ja-JP" altLang="en-US" sz="2800" b="1" dirty="0">
                <a:latin typeface="AR丸ゴシック体E" panose="020F0909000000000000" pitchFamily="49" charset="-128"/>
                <a:ea typeface="AR丸ゴシック体E" panose="020F0909000000000000" pitchFamily="49" charset="-128"/>
              </a:rPr>
              <a:t>　　　</a:t>
            </a:r>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　　　　　　　　　　　</a:t>
            </a:r>
          </a:p>
        </p:txBody>
      </p:sp>
      <p:sp>
        <p:nvSpPr>
          <p:cNvPr id="2" name="楕円 1">
            <a:extLst>
              <a:ext uri="{FF2B5EF4-FFF2-40B4-BE49-F238E27FC236}">
                <a16:creationId xmlns:a16="http://schemas.microsoft.com/office/drawing/2014/main" id="{79285733-C853-4F0F-94CF-66F2017F350B}"/>
              </a:ext>
            </a:extLst>
          </p:cNvPr>
          <p:cNvSpPr/>
          <p:nvPr/>
        </p:nvSpPr>
        <p:spPr>
          <a:xfrm>
            <a:off x="5623400" y="3489960"/>
            <a:ext cx="3163412"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B9FD132A-76FC-4511-82CE-A494F2A051AD}"/>
              </a:ext>
            </a:extLst>
          </p:cNvPr>
          <p:cNvSpPr txBox="1"/>
          <p:nvPr/>
        </p:nvSpPr>
        <p:spPr>
          <a:xfrm>
            <a:off x="8191500" y="228600"/>
            <a:ext cx="715260" cy="369332"/>
          </a:xfrm>
          <a:prstGeom prst="rect">
            <a:avLst/>
          </a:prstGeom>
          <a:noFill/>
        </p:spPr>
        <p:txBody>
          <a:bodyPr wrap="none" rtlCol="0">
            <a:spAutoFit/>
          </a:bodyPr>
          <a:lstStyle/>
          <a:p>
            <a:r>
              <a:rPr kumimoji="1" lang="en-US" altLang="ja-JP" dirty="0"/>
              <a:t>10:20</a:t>
            </a:r>
          </a:p>
        </p:txBody>
      </p:sp>
      <p:pic>
        <p:nvPicPr>
          <p:cNvPr id="7" name="図 6">
            <a:extLst>
              <a:ext uri="{FF2B5EF4-FFF2-40B4-BE49-F238E27FC236}">
                <a16:creationId xmlns:a16="http://schemas.microsoft.com/office/drawing/2014/main" id="{0D228811-76D2-47B3-BC19-BB7A3279B9DF}"/>
              </a:ext>
            </a:extLst>
          </p:cNvPr>
          <p:cNvPicPr>
            <a:picLocks noChangeAspect="1"/>
          </p:cNvPicPr>
          <p:nvPr/>
        </p:nvPicPr>
        <p:blipFill rotWithShape="1">
          <a:blip r:embed="rId2"/>
          <a:srcRect l="45195" t="38845" r="34862" b="20080"/>
          <a:stretch/>
        </p:blipFill>
        <p:spPr>
          <a:xfrm>
            <a:off x="2714626" y="880626"/>
            <a:ext cx="876300" cy="893183"/>
          </a:xfrm>
          <a:prstGeom prst="rect">
            <a:avLst/>
          </a:prstGeom>
        </p:spPr>
      </p:pic>
      <p:pic>
        <p:nvPicPr>
          <p:cNvPr id="8" name="図 7">
            <a:extLst>
              <a:ext uri="{FF2B5EF4-FFF2-40B4-BE49-F238E27FC236}">
                <a16:creationId xmlns:a16="http://schemas.microsoft.com/office/drawing/2014/main" id="{D8CE5791-EB4B-4413-BD68-24427318AD6E}"/>
              </a:ext>
            </a:extLst>
          </p:cNvPr>
          <p:cNvPicPr>
            <a:picLocks noChangeAspect="1"/>
          </p:cNvPicPr>
          <p:nvPr/>
        </p:nvPicPr>
        <p:blipFill rotWithShape="1">
          <a:blip r:embed="rId2"/>
          <a:srcRect l="69726" b="46304"/>
          <a:stretch/>
        </p:blipFill>
        <p:spPr>
          <a:xfrm>
            <a:off x="6565900" y="286095"/>
            <a:ext cx="1330325" cy="1328186"/>
          </a:xfrm>
          <a:prstGeom prst="rect">
            <a:avLst/>
          </a:prstGeom>
        </p:spPr>
      </p:pic>
    </p:spTree>
    <p:extLst>
      <p:ext uri="{BB962C8B-B14F-4D97-AF65-F5344CB8AC3E}">
        <p14:creationId xmlns:p14="http://schemas.microsoft.com/office/powerpoint/2010/main" val="274759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1000"/>
                                        <p:tgtEl>
                                          <p:spTgt spid="4">
                                            <p:txEl>
                                              <p:pRg st="5" end="5"/>
                                            </p:txEl>
                                          </p:spTgt>
                                        </p:tgtEl>
                                      </p:cBhvr>
                                    </p:animEffect>
                                    <p:anim calcmode="lin" valueType="num">
                                      <p:cBhvr>
                                        <p:cTn id="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7" end="7"/>
                                            </p:txEl>
                                          </p:spTgt>
                                        </p:tgtEl>
                                        <p:attrNameLst>
                                          <p:attrName>style.visibility</p:attrName>
                                        </p:attrNameLst>
                                      </p:cBhvr>
                                      <p:to>
                                        <p:strVal val="visible"/>
                                      </p:to>
                                    </p:set>
                                    <p:animEffect transition="in" filter="fade">
                                      <p:cBhvr>
                                        <p:cTn id="14" dur="1000"/>
                                        <p:tgtEl>
                                          <p:spTgt spid="4">
                                            <p:txEl>
                                              <p:pRg st="7" end="7"/>
                                            </p:txEl>
                                          </p:spTgt>
                                        </p:tgtEl>
                                      </p:cBhvr>
                                    </p:animEffect>
                                    <p:anim calcmode="lin" valueType="num">
                                      <p:cBhvr>
                                        <p:cTn id="15"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7" end="7"/>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animEffect transition="in" filter="fade">
                                      <p:cBhvr>
                                        <p:cTn id="19" dur="1000"/>
                                        <p:tgtEl>
                                          <p:spTgt spid="4">
                                            <p:txEl>
                                              <p:pRg st="9" end="9"/>
                                            </p:txEl>
                                          </p:spTgt>
                                        </p:tgtEl>
                                      </p:cBhvr>
                                    </p:animEffect>
                                    <p:anim calcmode="lin" valueType="num">
                                      <p:cBhvr>
                                        <p:cTn id="20"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1000" fill="hold"/>
                                        <p:tgtEl>
                                          <p:spTgt spid="2"/>
                                        </p:tgtEl>
                                        <p:attrNameLst>
                                          <p:attrName>ppt_w</p:attrName>
                                        </p:attrNameLst>
                                      </p:cBhvr>
                                      <p:tavLst>
                                        <p:tav tm="0">
                                          <p:val>
                                            <p:fltVal val="0"/>
                                          </p:val>
                                        </p:tav>
                                        <p:tav tm="100000">
                                          <p:val>
                                            <p:strVal val="#ppt_w"/>
                                          </p:val>
                                        </p:tav>
                                      </p:tavLst>
                                    </p:anim>
                                    <p:anim calcmode="lin" valueType="num">
                                      <p:cBhvr>
                                        <p:cTn id="27" dur="1000" fill="hold"/>
                                        <p:tgtEl>
                                          <p:spTgt spid="2"/>
                                        </p:tgtEl>
                                        <p:attrNameLst>
                                          <p:attrName>ppt_h</p:attrName>
                                        </p:attrNameLst>
                                      </p:cBhvr>
                                      <p:tavLst>
                                        <p:tav tm="0">
                                          <p:val>
                                            <p:fltVal val="0"/>
                                          </p:val>
                                        </p:tav>
                                        <p:tav tm="100000">
                                          <p:val>
                                            <p:strVal val="#ppt_h"/>
                                          </p:val>
                                        </p:tav>
                                      </p:tavLst>
                                    </p:anim>
                                    <p:anim calcmode="lin" valueType="num">
                                      <p:cBhvr>
                                        <p:cTn id="28" dur="1000" fill="hold"/>
                                        <p:tgtEl>
                                          <p:spTgt spid="2"/>
                                        </p:tgtEl>
                                        <p:attrNameLst>
                                          <p:attrName>style.rotation</p:attrName>
                                        </p:attrNameLst>
                                      </p:cBhvr>
                                      <p:tavLst>
                                        <p:tav tm="0">
                                          <p:val>
                                            <p:fltVal val="90"/>
                                          </p:val>
                                        </p:tav>
                                        <p:tav tm="100000">
                                          <p:val>
                                            <p:fltVal val="0"/>
                                          </p:val>
                                        </p:tav>
                                      </p:tavLst>
                                    </p:anim>
                                    <p:animEffect transition="in" filter="fade">
                                      <p:cBhvr>
                                        <p:cTn id="2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51693"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54"/>
          </a:p>
        </p:txBody>
      </p:sp>
      <p:sp>
        <p:nvSpPr>
          <p:cNvPr id="3" name="テキスト ボックス 2"/>
          <p:cNvSpPr txBox="1">
            <a:spLocks noChangeArrowheads="1"/>
          </p:cNvSpPr>
          <p:nvPr/>
        </p:nvSpPr>
        <p:spPr bwMode="auto">
          <a:xfrm>
            <a:off x="512118" y="263769"/>
            <a:ext cx="8354043" cy="7024231"/>
          </a:xfrm>
          <a:prstGeom prst="rect">
            <a:avLst/>
          </a:prstGeom>
          <a:solidFill>
            <a:srgbClr val="FFFF66"/>
          </a:solidFill>
          <a:ln>
            <a:noFill/>
          </a:ln>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defRPr/>
            </a:pPr>
            <a:endParaRPr lang="en-US" altLang="ja-JP" sz="3692" b="1" dirty="0"/>
          </a:p>
          <a:p>
            <a:pPr>
              <a:defRPr/>
            </a:pPr>
            <a:r>
              <a:rPr lang="ja-JP" altLang="en-US" sz="3692" b="1" dirty="0"/>
              <a:t>　このような現実を前に</a:t>
            </a:r>
            <a:r>
              <a:rPr lang="ja-JP" altLang="ja-JP" sz="3692" b="1" dirty="0"/>
              <a:t>、</a:t>
            </a:r>
            <a:r>
              <a:rPr lang="ja-JP" altLang="en-US" sz="3692" b="1" dirty="0"/>
              <a:t>日本の</a:t>
            </a:r>
            <a:endParaRPr lang="en-US" altLang="ja-JP" sz="3692" b="1" dirty="0"/>
          </a:p>
          <a:p>
            <a:pPr>
              <a:defRPr/>
            </a:pPr>
            <a:r>
              <a:rPr lang="ja-JP" altLang="en-US" sz="3692" b="1" dirty="0">
                <a:solidFill>
                  <a:srgbClr val="C00000"/>
                </a:solidFill>
                <a:latin typeface="HGP創英角ﾎﾟｯﾌﾟ体" panose="040B0A00000000000000" pitchFamily="50" charset="-128"/>
                <a:ea typeface="HGP創英角ﾎﾟｯﾌﾟ体" panose="040B0A00000000000000" pitchFamily="50" charset="-128"/>
              </a:rPr>
              <a:t>　学校</a:t>
            </a:r>
            <a:r>
              <a:rPr lang="ja-JP" altLang="ja-JP" sz="3692" b="1" dirty="0">
                <a:solidFill>
                  <a:srgbClr val="C00000"/>
                </a:solidFill>
                <a:latin typeface="HGP創英角ﾎﾟｯﾌﾟ体" panose="040B0A00000000000000" pitchFamily="50" charset="-128"/>
                <a:ea typeface="HGP創英角ﾎﾟｯﾌﾟ体" panose="040B0A00000000000000" pitchFamily="50" charset="-128"/>
              </a:rPr>
              <a:t>教育</a:t>
            </a:r>
            <a:r>
              <a:rPr lang="ja-JP" altLang="en-US" sz="1477" b="1" dirty="0"/>
              <a:t>　</a:t>
            </a:r>
            <a:r>
              <a:rPr lang="ja-JP" altLang="en-US" sz="3692" b="1" dirty="0"/>
              <a:t>を変えるとしたら、</a:t>
            </a:r>
            <a:endParaRPr lang="en-US" altLang="ja-JP" sz="3692" b="1" dirty="0"/>
          </a:p>
          <a:p>
            <a:pPr>
              <a:defRPr/>
            </a:pPr>
            <a:r>
              <a:rPr lang="ja-JP" altLang="en-US" sz="1477" b="1" dirty="0"/>
              <a:t>　</a:t>
            </a:r>
            <a:endParaRPr lang="en-US" altLang="ja-JP" sz="1477" b="1" dirty="0"/>
          </a:p>
          <a:p>
            <a:pPr>
              <a:defRPr/>
            </a:pPr>
            <a:r>
              <a:rPr lang="ja-JP" altLang="en-US" sz="1477" b="1" dirty="0"/>
              <a:t>　</a:t>
            </a:r>
            <a:endParaRPr lang="en-US" altLang="ja-JP" sz="1477" b="1" dirty="0"/>
          </a:p>
          <a:p>
            <a:pPr>
              <a:defRPr/>
            </a:pPr>
            <a:r>
              <a:rPr lang="ja-JP" altLang="en-US" sz="3692" b="1" dirty="0">
                <a:solidFill>
                  <a:schemeClr val="accent1">
                    <a:lumMod val="75000"/>
                  </a:schemeClr>
                </a:solidFill>
              </a:rPr>
              <a:t>　</a:t>
            </a:r>
            <a:r>
              <a:rPr lang="ja-JP" altLang="ja-JP" sz="3692" b="1" u="sng" dirty="0">
                <a:solidFill>
                  <a:schemeClr val="accent1">
                    <a:lumMod val="75000"/>
                  </a:schemeClr>
                </a:solidFill>
              </a:rPr>
              <a:t>どのように変えていく</a:t>
            </a:r>
            <a:endParaRPr lang="en-US" altLang="ja-JP" sz="3692" b="1" u="sng" dirty="0">
              <a:solidFill>
                <a:schemeClr val="accent1">
                  <a:lumMod val="75000"/>
                </a:schemeClr>
              </a:solidFill>
            </a:endParaRPr>
          </a:p>
          <a:p>
            <a:pPr>
              <a:defRPr/>
            </a:pPr>
            <a:r>
              <a:rPr lang="ja-JP" altLang="en-US" sz="3692" b="1" dirty="0"/>
              <a:t>　　　　　　</a:t>
            </a:r>
            <a:r>
              <a:rPr lang="ja-JP" altLang="ja-JP" sz="3692" b="1" dirty="0"/>
              <a:t>必要があるの</a:t>
            </a:r>
            <a:r>
              <a:rPr lang="ja-JP" altLang="en-US" sz="3692" b="1" dirty="0"/>
              <a:t>でしょう</a:t>
            </a:r>
            <a:r>
              <a:rPr lang="ja-JP" altLang="ja-JP" sz="3692" b="1" dirty="0"/>
              <a:t>か。</a:t>
            </a:r>
            <a:endParaRPr lang="en-US" altLang="ja-JP" sz="3692" b="1" dirty="0"/>
          </a:p>
          <a:p>
            <a:pPr>
              <a:defRPr/>
            </a:pPr>
            <a:endParaRPr lang="en-US" altLang="ja-JP" sz="2400" b="1" dirty="0"/>
          </a:p>
          <a:p>
            <a:pPr algn="ctr">
              <a:defRPr/>
            </a:pPr>
            <a:r>
              <a:rPr lang="ja-JP" altLang="en-US" sz="2400" b="1" dirty="0">
                <a:highlight>
                  <a:srgbClr val="FFFF00"/>
                </a:highlight>
              </a:rPr>
              <a:t>　</a:t>
            </a:r>
            <a:r>
              <a:rPr lang="ja-JP" altLang="en-US" sz="2400" b="1" i="1" dirty="0">
                <a:highlight>
                  <a:srgbClr val="FFFF00"/>
                </a:highlight>
              </a:rPr>
              <a:t>　</a:t>
            </a:r>
            <a:endParaRPr lang="en-US" altLang="ja-JP" sz="2400" b="1" i="1" dirty="0">
              <a:highlight>
                <a:srgbClr val="FFFF00"/>
              </a:highlight>
            </a:endParaRPr>
          </a:p>
          <a:p>
            <a:pPr>
              <a:defRPr/>
            </a:pPr>
            <a:endParaRPr lang="en-US" altLang="ja-JP" sz="1477" b="1" dirty="0"/>
          </a:p>
          <a:p>
            <a:pPr>
              <a:defRPr/>
            </a:pPr>
            <a:r>
              <a:rPr lang="ja-JP" altLang="en-US" sz="3692" b="1" dirty="0"/>
              <a:t>これからの時代に皆さんが重要だと思う</a:t>
            </a:r>
            <a:endParaRPr lang="en-US" altLang="ja-JP" sz="3692" b="1" dirty="0"/>
          </a:p>
          <a:p>
            <a:pPr>
              <a:defRPr/>
            </a:pPr>
            <a:r>
              <a:rPr lang="ja-JP" altLang="en-US" sz="3692" b="1" dirty="0"/>
              <a:t>教育上のキーワードを書いてください。</a:t>
            </a:r>
            <a:endParaRPr lang="en-US" altLang="ja-JP" sz="3692" b="1" dirty="0"/>
          </a:p>
          <a:p>
            <a:pPr>
              <a:defRPr/>
            </a:pPr>
            <a:r>
              <a:rPr lang="ja-JP" altLang="en-US" sz="3692" b="1" dirty="0"/>
              <a:t>・</a:t>
            </a:r>
            <a:endParaRPr lang="en-US" altLang="ja-JP" sz="3692" b="1" dirty="0"/>
          </a:p>
          <a:p>
            <a:pPr>
              <a:defRPr/>
            </a:pPr>
            <a:endParaRPr lang="en-US" altLang="ja-JP" sz="2585" b="1" dirty="0"/>
          </a:p>
          <a:p>
            <a:pPr>
              <a:defRPr/>
            </a:pPr>
            <a:endParaRPr lang="ja-JP" altLang="en-US" sz="3692"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 calcmode="lin" valueType="num">
                                      <p:cBhvr additive="base">
                                        <p:cTn id="1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 calcmode="lin" valueType="num">
                                      <p:cBhvr additive="base">
                                        <p:cTn id="2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anim calcmode="lin" valueType="num">
                                      <p:cBhvr additive="base">
                                        <p:cTn id="2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anim calcmode="lin" valueType="num">
                                      <p:cBhvr additive="base">
                                        <p:cTn id="3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EDA0FCC-92AD-4C8E-B532-C61FB9FC2DCD}"/>
              </a:ext>
            </a:extLst>
          </p:cNvPr>
          <p:cNvSpPr txBox="1"/>
          <p:nvPr/>
        </p:nvSpPr>
        <p:spPr>
          <a:xfrm flipH="1">
            <a:off x="720155" y="3789860"/>
            <a:ext cx="7822089" cy="2361159"/>
          </a:xfrm>
          <a:prstGeom prst="rect">
            <a:avLst/>
          </a:prstGeom>
          <a:solidFill>
            <a:srgbClr val="FDFDA5"/>
          </a:solidFill>
          <a:ln>
            <a:solidFill>
              <a:srgbClr val="00B0F0"/>
            </a:solidFill>
          </a:ln>
        </p:spPr>
        <p:txBody>
          <a:bodyPr wrap="square" rtlCol="0">
            <a:spAutoFit/>
          </a:bodyPr>
          <a:lstStyle/>
          <a:p>
            <a:endParaRPr lang="en-US" altLang="ja-JP" sz="1108" b="1" dirty="0">
              <a:latin typeface="AR P丸ゴシック体E" panose="020F0900000000000000" pitchFamily="50" charset="-128"/>
              <a:ea typeface="AR P丸ゴシック体E" panose="020F0900000000000000" pitchFamily="50" charset="-128"/>
            </a:endParaRPr>
          </a:p>
          <a:p>
            <a:r>
              <a:rPr lang="ja-JP" altLang="en-US" sz="2727" b="1" dirty="0">
                <a:latin typeface="AR P丸ゴシック体E" panose="020F0900000000000000" pitchFamily="50" charset="-128"/>
                <a:ea typeface="AR P丸ゴシック体E" panose="020F0900000000000000" pitchFamily="50" charset="-128"/>
              </a:rPr>
              <a:t>学習指導要領の</a:t>
            </a:r>
            <a:r>
              <a:rPr lang="ja-JP" altLang="en-US" sz="2727" b="1" dirty="0">
                <a:highlight>
                  <a:srgbClr val="FFFF00"/>
                </a:highlight>
                <a:latin typeface="AR P丸ゴシック体E" panose="020F0900000000000000" pitchFamily="50" charset="-128"/>
                <a:ea typeface="AR P丸ゴシック体E" panose="020F0900000000000000" pitchFamily="50" charset="-128"/>
              </a:rPr>
              <a:t>前文や総則</a:t>
            </a:r>
            <a:r>
              <a:rPr lang="ja-JP" altLang="en-US" sz="2727" b="1" dirty="0">
                <a:latin typeface="AR P丸ゴシック体E" panose="020F0900000000000000" pitchFamily="50" charset="-128"/>
                <a:ea typeface="AR P丸ゴシック体E" panose="020F0900000000000000" pitchFamily="50" charset="-128"/>
              </a:rPr>
              <a:t>からは、これからの世界に向けた</a:t>
            </a:r>
            <a:r>
              <a:rPr lang="ja-JP" altLang="en-US" sz="2727" b="1" u="sng" dirty="0">
                <a:solidFill>
                  <a:srgbClr val="FF0000"/>
                </a:solidFill>
                <a:latin typeface="AR P丸ゴシック体E" panose="020F0900000000000000" pitchFamily="50" charset="-128"/>
                <a:ea typeface="AR P丸ゴシック体E" panose="020F0900000000000000" pitchFamily="50" charset="-128"/>
              </a:rPr>
              <a:t>教育理念</a:t>
            </a:r>
            <a:r>
              <a:rPr lang="en-US" altLang="ja-JP" sz="2727" b="1" dirty="0">
                <a:solidFill>
                  <a:srgbClr val="FF0000"/>
                </a:solidFill>
                <a:latin typeface="AR P丸ゴシック体E" panose="020F0900000000000000" pitchFamily="50" charset="-128"/>
                <a:ea typeface="AR P丸ゴシック体E" panose="020F0900000000000000" pitchFamily="50" charset="-128"/>
              </a:rPr>
              <a:t>(</a:t>
            </a:r>
            <a:r>
              <a:rPr lang="ja-JP" altLang="en-US" sz="2727" b="1" dirty="0">
                <a:solidFill>
                  <a:srgbClr val="FF0000"/>
                </a:solidFill>
                <a:latin typeface="AR P丸ゴシック体E" panose="020F0900000000000000" pitchFamily="50" charset="-128"/>
                <a:ea typeface="AR P丸ゴシック体E" panose="020F0900000000000000" pitchFamily="50" charset="-128"/>
              </a:rPr>
              <a:t>前文）</a:t>
            </a:r>
            <a:r>
              <a:rPr lang="ja-JP" altLang="en-US" sz="2727" b="1" dirty="0">
                <a:latin typeface="AR P丸ゴシック体E" panose="020F0900000000000000" pitchFamily="50" charset="-128"/>
                <a:ea typeface="AR P丸ゴシック体E" panose="020F0900000000000000" pitchFamily="50" charset="-128"/>
              </a:rPr>
              <a:t>や</a:t>
            </a:r>
            <a:r>
              <a:rPr lang="ja-JP" altLang="en-US" sz="2727" b="1" u="sng" dirty="0">
                <a:solidFill>
                  <a:srgbClr val="FF0000"/>
                </a:solidFill>
                <a:latin typeface="AR P丸ゴシック体E" panose="020F0900000000000000" pitchFamily="50" charset="-128"/>
                <a:ea typeface="AR P丸ゴシック体E" panose="020F0900000000000000" pitchFamily="50" charset="-128"/>
              </a:rPr>
              <a:t>具体策</a:t>
            </a:r>
            <a:r>
              <a:rPr lang="ja-JP" altLang="en-US" sz="2727" b="1" dirty="0">
                <a:solidFill>
                  <a:srgbClr val="FF0000"/>
                </a:solidFill>
                <a:latin typeface="AR P丸ゴシック体E" panose="020F0900000000000000" pitchFamily="50" charset="-128"/>
                <a:ea typeface="AR P丸ゴシック体E" panose="020F0900000000000000" pitchFamily="50" charset="-128"/>
              </a:rPr>
              <a:t>（総則）</a:t>
            </a:r>
            <a:r>
              <a:rPr lang="ja-JP" altLang="en-US" sz="2727" b="1" dirty="0">
                <a:latin typeface="AR P丸ゴシック体E" panose="020F0900000000000000" pitchFamily="50" charset="-128"/>
                <a:ea typeface="AR P丸ゴシック体E" panose="020F0900000000000000" pitchFamily="50" charset="-128"/>
              </a:rPr>
              <a:t>が見えてきます。</a:t>
            </a:r>
            <a:endParaRPr lang="en-US" altLang="ja-JP" sz="2727" b="1" dirty="0">
              <a:latin typeface="AR P丸ゴシック体E" panose="020F0900000000000000" pitchFamily="50" charset="-128"/>
              <a:ea typeface="AR P丸ゴシック体E" panose="020F0900000000000000" pitchFamily="50" charset="-128"/>
            </a:endParaRPr>
          </a:p>
          <a:p>
            <a:r>
              <a:rPr lang="ja-JP" altLang="en-US" sz="2727" b="1" dirty="0">
                <a:latin typeface="AR丸ゴシック体E" panose="020F0909000000000000" pitchFamily="49" charset="-128"/>
                <a:ea typeface="AR丸ゴシック体E" panose="020F0909000000000000" pitchFamily="49" charset="-128"/>
              </a:rPr>
              <a:t>日本の教育施策の中に、どのような理念や具体策が書かれているか、確かめましょう。</a:t>
            </a:r>
            <a:endParaRPr lang="en-US" altLang="ja-JP" sz="2727" b="1" dirty="0">
              <a:latin typeface="AR丸ゴシック体E" panose="020F0909000000000000" pitchFamily="49" charset="-128"/>
              <a:ea typeface="AR丸ゴシック体E" panose="020F0909000000000000" pitchFamily="49" charset="-128"/>
            </a:endParaRPr>
          </a:p>
        </p:txBody>
      </p:sp>
      <p:grpSp>
        <p:nvGrpSpPr>
          <p:cNvPr id="7" name="グループ化 6">
            <a:extLst>
              <a:ext uri="{FF2B5EF4-FFF2-40B4-BE49-F238E27FC236}">
                <a16:creationId xmlns:a16="http://schemas.microsoft.com/office/drawing/2014/main" id="{908530C4-F572-4806-8D7B-6305A7F76353}"/>
              </a:ext>
            </a:extLst>
          </p:cNvPr>
          <p:cNvGrpSpPr/>
          <p:nvPr/>
        </p:nvGrpSpPr>
        <p:grpSpPr>
          <a:xfrm>
            <a:off x="720155" y="558657"/>
            <a:ext cx="7822089" cy="2927902"/>
            <a:chOff x="380118" y="1826951"/>
            <a:chExt cx="8297398" cy="2264085"/>
          </a:xfrm>
        </p:grpSpPr>
        <p:sp>
          <p:nvSpPr>
            <p:cNvPr id="4" name="四角形: メモ 3">
              <a:extLst>
                <a:ext uri="{FF2B5EF4-FFF2-40B4-BE49-F238E27FC236}">
                  <a16:creationId xmlns:a16="http://schemas.microsoft.com/office/drawing/2014/main" id="{DB08BCA2-29DA-494B-82DC-E5B7FD024C1B}"/>
                </a:ext>
              </a:extLst>
            </p:cNvPr>
            <p:cNvSpPr/>
            <p:nvPr/>
          </p:nvSpPr>
          <p:spPr>
            <a:xfrm>
              <a:off x="380118" y="1826951"/>
              <a:ext cx="8297398" cy="2264085"/>
            </a:xfrm>
            <a:prstGeom prst="foldedCorne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b="1"/>
            </a:p>
          </p:txBody>
        </p:sp>
        <p:sp>
          <p:nvSpPr>
            <p:cNvPr id="5" name="テキスト ボックス 4">
              <a:extLst>
                <a:ext uri="{FF2B5EF4-FFF2-40B4-BE49-F238E27FC236}">
                  <a16:creationId xmlns:a16="http://schemas.microsoft.com/office/drawing/2014/main" id="{147F0368-E95A-4A36-B401-D19FBF077F85}"/>
                </a:ext>
              </a:extLst>
            </p:cNvPr>
            <p:cNvSpPr txBox="1"/>
            <p:nvPr/>
          </p:nvSpPr>
          <p:spPr>
            <a:xfrm>
              <a:off x="506640" y="1897314"/>
              <a:ext cx="7803863" cy="2044969"/>
            </a:xfrm>
            <a:prstGeom prst="rect">
              <a:avLst/>
            </a:prstGeom>
            <a:noFill/>
          </p:spPr>
          <p:txBody>
            <a:bodyPr wrap="square" rtlCol="0">
              <a:spAutoFit/>
            </a:bodyPr>
            <a:lstStyle/>
            <a:p>
              <a:r>
                <a:rPr lang="ja-JP" altLang="en-US" sz="2215" b="1" dirty="0">
                  <a:latin typeface="AR丸ゴシック体E" panose="020F0909000000000000" pitchFamily="49" charset="-128"/>
                  <a:ea typeface="AR丸ゴシック体E" panose="020F0909000000000000" pitchFamily="49" charset="-128"/>
                </a:rPr>
                <a:t>今回の改訂では、</a:t>
              </a:r>
              <a:endParaRPr lang="en-US" altLang="ja-JP" sz="2215" b="1" dirty="0">
                <a:latin typeface="AR丸ゴシック体E" panose="020F0909000000000000" pitchFamily="49" charset="-128"/>
                <a:ea typeface="AR丸ゴシック体E" panose="020F0909000000000000" pitchFamily="49" charset="-128"/>
              </a:endParaRPr>
            </a:p>
            <a:p>
              <a:r>
                <a:rPr lang="ja-JP" altLang="en-US" sz="3323" b="1" dirty="0">
                  <a:solidFill>
                    <a:srgbClr val="FF0000"/>
                  </a:solidFill>
                  <a:latin typeface="AR丸ゴシック体E" panose="020F0909000000000000" pitchFamily="49" charset="-128"/>
                  <a:ea typeface="AR丸ゴシック体E" panose="020F0909000000000000" pitchFamily="49" charset="-128"/>
                </a:rPr>
                <a:t>学習指導要領に前文</a:t>
              </a:r>
              <a:r>
                <a:rPr lang="ja-JP" altLang="en-US" sz="2215" b="1" dirty="0">
                  <a:latin typeface="AR丸ゴシック体E" panose="020F0909000000000000" pitchFamily="49" charset="-128"/>
                  <a:ea typeface="AR丸ゴシック体E" panose="020F0909000000000000" pitchFamily="49" charset="-128"/>
                </a:rPr>
                <a:t>がつきました。</a:t>
              </a:r>
              <a:endParaRPr lang="en-US" altLang="ja-JP" sz="2215" b="1" dirty="0">
                <a:latin typeface="AR丸ゴシック体E" panose="020F0909000000000000" pitchFamily="49" charset="-128"/>
                <a:ea typeface="AR丸ゴシック体E" panose="020F0909000000000000" pitchFamily="49" charset="-128"/>
              </a:endParaRPr>
            </a:p>
            <a:p>
              <a:endParaRPr lang="en-US" altLang="ja-JP" sz="1108" b="1" dirty="0">
                <a:latin typeface="AR丸ゴシック体E" panose="020F0909000000000000" pitchFamily="49" charset="-128"/>
                <a:ea typeface="AR丸ゴシック体E" panose="020F0909000000000000" pitchFamily="49" charset="-128"/>
              </a:endParaRPr>
            </a:p>
            <a:p>
              <a:r>
                <a:rPr lang="ja-JP" altLang="en-US" sz="2215" b="1" dirty="0">
                  <a:latin typeface="AR丸ゴシック体E" panose="020F0909000000000000" pitchFamily="49" charset="-128"/>
                  <a:ea typeface="AR丸ゴシック体E" panose="020F0909000000000000" pitchFamily="49" charset="-128"/>
                </a:rPr>
                <a:t>　法令に前文が加えられるって、滅多にありません。</a:t>
              </a:r>
              <a:endParaRPr lang="en-US" altLang="ja-JP" sz="2215" b="1" dirty="0">
                <a:latin typeface="AR丸ゴシック体E" panose="020F0909000000000000" pitchFamily="49" charset="-128"/>
                <a:ea typeface="AR丸ゴシック体E" panose="020F0909000000000000" pitchFamily="49" charset="-128"/>
              </a:endParaRPr>
            </a:p>
            <a:p>
              <a:endParaRPr lang="en-US" altLang="ja-JP" sz="2215" b="1" dirty="0">
                <a:latin typeface="AR丸ゴシック体E" panose="020F0909000000000000" pitchFamily="49" charset="-128"/>
                <a:ea typeface="AR丸ゴシック体E" panose="020F0909000000000000" pitchFamily="49" charset="-128"/>
              </a:endParaRPr>
            </a:p>
            <a:p>
              <a:r>
                <a:rPr lang="ja-JP" altLang="en-US" sz="2215" b="1" dirty="0">
                  <a:latin typeface="AR丸ゴシック体E" panose="020F0909000000000000" pitchFamily="49" charset="-128"/>
                  <a:ea typeface="AR丸ゴシック体E" panose="020F0909000000000000" pitchFamily="49" charset="-128"/>
                </a:rPr>
                <a:t>今回の学習指導要領には、これが書き加えられたのです。</a:t>
              </a:r>
              <a:endParaRPr lang="en-US" altLang="ja-JP" sz="2215" b="1" dirty="0">
                <a:latin typeface="AR丸ゴシック体E" panose="020F0909000000000000" pitchFamily="49" charset="-128"/>
                <a:ea typeface="AR丸ゴシック体E" panose="020F0909000000000000" pitchFamily="49" charset="-128"/>
              </a:endParaRPr>
            </a:p>
            <a:p>
              <a:r>
                <a:rPr lang="ja-JP" altLang="en-US" sz="2215" b="1" dirty="0">
                  <a:latin typeface="AR丸ゴシック体E" panose="020F0909000000000000" pitchFamily="49" charset="-128"/>
                  <a:ea typeface="AR丸ゴシック体E" panose="020F0909000000000000" pitchFamily="49" charset="-128"/>
                </a:rPr>
                <a:t>改訂の</a:t>
              </a:r>
              <a:r>
                <a:rPr lang="ja-JP" altLang="en-US" sz="2215" b="1" u="sng" dirty="0">
                  <a:solidFill>
                    <a:srgbClr val="FF0000"/>
                  </a:solidFill>
                  <a:latin typeface="AR丸ゴシック体E" panose="020F0909000000000000" pitchFamily="49" charset="-128"/>
                  <a:ea typeface="AR丸ゴシック体E" panose="020F0909000000000000" pitchFamily="49" charset="-128"/>
                </a:rPr>
                <a:t>「理念」</a:t>
              </a:r>
              <a:r>
                <a:rPr lang="ja-JP" altLang="en-US" sz="2215" b="1" u="sng" dirty="0">
                  <a:latin typeface="AR丸ゴシック体E" panose="020F0909000000000000" pitchFamily="49" charset="-128"/>
                  <a:ea typeface="AR丸ゴシック体E" panose="020F0909000000000000" pitchFamily="49" charset="-128"/>
                </a:rPr>
                <a:t>を特に強調するため</a:t>
              </a:r>
              <a:r>
                <a:rPr lang="ja-JP" altLang="en-US" sz="2215" b="1" dirty="0">
                  <a:latin typeface="AR丸ゴシック体E" panose="020F0909000000000000" pitchFamily="49" charset="-128"/>
                  <a:ea typeface="AR丸ゴシック体E" panose="020F0909000000000000" pitchFamily="49" charset="-128"/>
                </a:rPr>
                <a:t>のものです。</a:t>
              </a:r>
              <a:endParaRPr lang="en-US" altLang="ja-JP" sz="2215" b="1" dirty="0">
                <a:latin typeface="AR丸ゴシック体E" panose="020F0909000000000000" pitchFamily="49" charset="-128"/>
                <a:ea typeface="AR丸ゴシック体E" panose="020F0909000000000000" pitchFamily="49" charset="-128"/>
              </a:endParaRPr>
            </a:p>
          </p:txBody>
        </p:sp>
      </p:grpSp>
      <p:cxnSp>
        <p:nvCxnSpPr>
          <p:cNvPr id="9" name="直線コネクタ 8">
            <a:extLst>
              <a:ext uri="{FF2B5EF4-FFF2-40B4-BE49-F238E27FC236}">
                <a16:creationId xmlns:a16="http://schemas.microsoft.com/office/drawing/2014/main" id="{65285F71-F6A7-4547-AE34-A33E16E5349E}"/>
              </a:ext>
            </a:extLst>
          </p:cNvPr>
          <p:cNvCxnSpPr>
            <a:cxnSpLocks/>
          </p:cNvCxnSpPr>
          <p:nvPr/>
        </p:nvCxnSpPr>
        <p:spPr>
          <a:xfrm>
            <a:off x="1194266" y="2050891"/>
            <a:ext cx="30634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F8D155C7-128B-4D98-9DB2-2E4354151468}"/>
              </a:ext>
            </a:extLst>
          </p:cNvPr>
          <p:cNvSpPr txBox="1"/>
          <p:nvPr/>
        </p:nvSpPr>
        <p:spPr>
          <a:xfrm>
            <a:off x="477079" y="128668"/>
            <a:ext cx="3647152" cy="369332"/>
          </a:xfrm>
          <a:prstGeom prst="rect">
            <a:avLst/>
          </a:prstGeom>
          <a:noFill/>
        </p:spPr>
        <p:txBody>
          <a:bodyPr wrap="none" rtlCol="0">
            <a:spAutoFit/>
          </a:bodyPr>
          <a:lstStyle/>
          <a:p>
            <a:r>
              <a:rPr kumimoji="1" lang="ja-JP" altLang="en-US" b="1" dirty="0">
                <a:highlight>
                  <a:srgbClr val="FFFF00"/>
                </a:highlight>
              </a:rPr>
              <a:t>日本としての教育政策のお話です</a:t>
            </a:r>
          </a:p>
        </p:txBody>
      </p:sp>
    </p:spTree>
    <p:extLst>
      <p:ext uri="{BB962C8B-B14F-4D97-AF65-F5344CB8AC3E}">
        <p14:creationId xmlns:p14="http://schemas.microsoft.com/office/powerpoint/2010/main" val="275248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C2A93CE-DBE4-4AE1-B827-1B66D99A93A5}"/>
              </a:ext>
            </a:extLst>
          </p:cNvPr>
          <p:cNvSpPr txBox="1"/>
          <p:nvPr/>
        </p:nvSpPr>
        <p:spPr>
          <a:xfrm>
            <a:off x="783272" y="-3816112"/>
            <a:ext cx="8375084" cy="10579115"/>
          </a:xfrm>
          <a:prstGeom prst="rect">
            <a:avLst/>
          </a:prstGeom>
          <a:noFill/>
        </p:spPr>
        <p:txBody>
          <a:bodyPr wrap="square" rtlCol="0">
            <a:spAutoFit/>
          </a:bodyPr>
          <a:lstStyle/>
          <a:p>
            <a:r>
              <a:rPr lang="ja-JP" altLang="en-US" sz="1662" b="1" dirty="0"/>
              <a:t>　　　　　　　　学習指導要領に書き加えられた前文です</a:t>
            </a:r>
          </a:p>
          <a:p>
            <a:r>
              <a:rPr lang="ja-JP" altLang="en-US" sz="1662" b="1" dirty="0"/>
              <a:t>　</a:t>
            </a:r>
            <a:endParaRPr lang="en-US" altLang="ja-JP" sz="1662" b="1" dirty="0"/>
          </a:p>
          <a:p>
            <a:r>
              <a:rPr lang="ja-JP" altLang="en-US" sz="1662" b="1" dirty="0"/>
              <a:t>教育は，教育基本法第１条に定めるとおり，人格の完成を目指し，平和で民主</a:t>
            </a:r>
          </a:p>
          <a:p>
            <a:r>
              <a:rPr lang="ja-JP" altLang="en-US" sz="1662" b="1" dirty="0"/>
              <a:t>的な国家及び社会の形成者として必要な資質を備えた心身ともに健康な国民の育</a:t>
            </a:r>
          </a:p>
          <a:p>
            <a:r>
              <a:rPr lang="ja-JP" altLang="en-US" sz="1662" b="1" dirty="0"/>
              <a:t>成を期すという目的のもと，同法第２条に掲げる次の目標を達成するよう行われ</a:t>
            </a:r>
          </a:p>
          <a:p>
            <a:r>
              <a:rPr lang="ja-JP" altLang="en-US" sz="1662" b="1" dirty="0"/>
              <a:t>なければならない。</a:t>
            </a:r>
          </a:p>
          <a:p>
            <a:r>
              <a:rPr lang="ja-JP" altLang="en-US" sz="1662" b="1" dirty="0"/>
              <a:t>１　幅広い知識と教養を身に付け，真理を求める態度を養い，豊かな情操と道徳</a:t>
            </a:r>
          </a:p>
          <a:p>
            <a:r>
              <a:rPr lang="ja-JP" altLang="en-US" sz="1662" b="1" dirty="0"/>
              <a:t>心を培うとともに，健やかな身体を養うこと。</a:t>
            </a:r>
          </a:p>
          <a:p>
            <a:r>
              <a:rPr lang="ja-JP" altLang="en-US" sz="1662" b="1" dirty="0"/>
              <a:t>２　個人の価値を尊重して，その能力を伸ばし，創造性を培い，自主及び自律の</a:t>
            </a:r>
          </a:p>
          <a:p>
            <a:r>
              <a:rPr lang="ja-JP" altLang="en-US" sz="1662" b="1" dirty="0"/>
              <a:t>精神を養うとともに，職業及び生活との関連を重視し，勤労を重んずる態度を</a:t>
            </a:r>
          </a:p>
          <a:p>
            <a:r>
              <a:rPr lang="ja-JP" altLang="en-US" sz="1662" b="1" dirty="0"/>
              <a:t>養うこと。</a:t>
            </a:r>
          </a:p>
          <a:p>
            <a:r>
              <a:rPr lang="ja-JP" altLang="en-US" sz="1662" b="1" dirty="0"/>
              <a:t>３　正義と責任，男女の平等，自他の敬愛と協力を重んずるとともに，公共の精</a:t>
            </a:r>
          </a:p>
          <a:p>
            <a:r>
              <a:rPr lang="ja-JP" altLang="en-US" sz="1662" b="1" dirty="0"/>
              <a:t>神に基づき，主体的に社会の形成に参画し，その発展に寄与する態度を養うこと。</a:t>
            </a:r>
            <a:endParaRPr lang="en-US" altLang="ja-JP" sz="1662" b="1" dirty="0"/>
          </a:p>
          <a:p>
            <a:r>
              <a:rPr lang="ja-JP" altLang="en-US" sz="1662" b="1" dirty="0"/>
              <a:t>４　生命を尊び，自然を大切にし，環境の保全に寄与する態度を養うこと。</a:t>
            </a:r>
          </a:p>
          <a:p>
            <a:r>
              <a:rPr lang="ja-JP" altLang="en-US" sz="1662" b="1" dirty="0"/>
              <a:t>５　伝統と文化を尊重し，それらをはぐくんできた我が国と郷土を愛するととも</a:t>
            </a:r>
          </a:p>
          <a:p>
            <a:r>
              <a:rPr lang="ja-JP" altLang="en-US" sz="1662" b="1" dirty="0"/>
              <a:t>に，他国を尊重し，国際社会の平和と発展に寄与する態度を養うこと。</a:t>
            </a:r>
          </a:p>
          <a:p>
            <a:r>
              <a:rPr lang="ja-JP" altLang="en-US" sz="1662" b="1" dirty="0"/>
              <a:t>　これからの学校には，こうした教育の目的及び目標の達成を目指しつつ，一人</a:t>
            </a:r>
          </a:p>
          <a:p>
            <a:r>
              <a:rPr lang="ja-JP" altLang="en-US" sz="1662" b="1" dirty="0"/>
              <a:t>一人の児童が，自分のよさや可能性を認識するとともに，あらゆる他者を価値の</a:t>
            </a:r>
          </a:p>
          <a:p>
            <a:r>
              <a:rPr lang="ja-JP" altLang="en-US" sz="1662" b="1" dirty="0"/>
              <a:t>ある存在として尊重し，多様な人々と協働しながら様々な社会的変化を乗り越</a:t>
            </a:r>
          </a:p>
          <a:p>
            <a:r>
              <a:rPr lang="ja-JP" altLang="en-US" sz="1662" b="1" dirty="0"/>
              <a:t>え，豊かな人生を切り拓 き，持続可能な社会の創り手となることができるように</a:t>
            </a:r>
          </a:p>
          <a:p>
            <a:r>
              <a:rPr lang="ja-JP" altLang="en-US" sz="1662" b="1" dirty="0"/>
              <a:t>することが求められる。このために必要な教育の在り方を具体化するのが，各学</a:t>
            </a:r>
          </a:p>
          <a:p>
            <a:r>
              <a:rPr lang="ja-JP" altLang="en-US" sz="1662" b="1" dirty="0"/>
              <a:t>校において教育の内容等を組織的かつ計画的に組み立てた教育課程である。</a:t>
            </a:r>
          </a:p>
          <a:p>
            <a:r>
              <a:rPr lang="ja-JP" altLang="en-US" sz="1662" b="1" dirty="0"/>
              <a:t>　教育課程を通して，これからの時代に求められる教育を実現していくために</a:t>
            </a:r>
          </a:p>
          <a:p>
            <a:r>
              <a:rPr lang="ja-JP" altLang="en-US" sz="1662" b="1" dirty="0"/>
              <a:t>は，よりよい学校教育を通してよりよい社会を創るという理念を学校と社会とが</a:t>
            </a:r>
          </a:p>
          <a:p>
            <a:r>
              <a:rPr lang="ja-JP" altLang="en-US" sz="1662" b="1" dirty="0"/>
              <a:t>共有し，それぞれの学校において，必要な学習内容をどのように学び，どのよう</a:t>
            </a:r>
          </a:p>
          <a:p>
            <a:r>
              <a:rPr lang="ja-JP" altLang="en-US" sz="1662" b="1" dirty="0"/>
              <a:t>な資質・能力を身に付けられるようにするのかを教育課程において明確にしなが</a:t>
            </a:r>
          </a:p>
          <a:p>
            <a:r>
              <a:rPr lang="ja-JP" altLang="en-US" sz="1662" b="1" dirty="0"/>
              <a:t>ら，社会との連携及び協働によりその実現を図っていくという，社会に開かれた</a:t>
            </a:r>
          </a:p>
          <a:p>
            <a:r>
              <a:rPr lang="ja-JP" altLang="en-US" sz="1662" b="1" dirty="0"/>
              <a:t>教育課程の実現が重要となる。</a:t>
            </a:r>
          </a:p>
          <a:p>
            <a:r>
              <a:rPr lang="ja-JP" altLang="en-US" sz="1662" b="1" dirty="0"/>
              <a:t>　学習指導要領とは，</a:t>
            </a:r>
            <a:r>
              <a:rPr lang="ja-JP" altLang="en-US" sz="1662" b="1" dirty="0">
                <a:solidFill>
                  <a:srgbClr val="C00000"/>
                </a:solidFill>
              </a:rPr>
              <a:t>こうした</a:t>
            </a:r>
            <a:r>
              <a:rPr lang="ja-JP" altLang="en-US" sz="1662" b="1" dirty="0">
                <a:solidFill>
                  <a:srgbClr val="C00000"/>
                </a:solidFill>
                <a:highlight>
                  <a:srgbClr val="FFFF00"/>
                </a:highlight>
              </a:rPr>
              <a:t>理念</a:t>
            </a:r>
            <a:r>
              <a:rPr lang="ja-JP" altLang="en-US" sz="1662" b="1" dirty="0">
                <a:solidFill>
                  <a:srgbClr val="C00000"/>
                </a:solidFill>
              </a:rPr>
              <a:t>の実現に向けて必要となる教育課程の基準</a:t>
            </a:r>
            <a:r>
              <a:rPr lang="ja-JP" altLang="en-US" sz="1662" b="1" dirty="0"/>
              <a:t>を</a:t>
            </a:r>
          </a:p>
          <a:p>
            <a:r>
              <a:rPr lang="ja-JP" altLang="en-US" sz="1662" b="1" dirty="0"/>
              <a:t>大綱的に定めるものである。学習指導要領が果たす役割の一つは，公の性質を有</a:t>
            </a:r>
          </a:p>
          <a:p>
            <a:r>
              <a:rPr lang="ja-JP" altLang="en-US" sz="1662" b="1" dirty="0"/>
              <a:t>する学校における教育水準を全国的に確保することである。また，各学校がその</a:t>
            </a:r>
          </a:p>
          <a:p>
            <a:r>
              <a:rPr lang="ja-JP" altLang="en-US" sz="1662" b="1" dirty="0"/>
              <a:t>特色を生かして創意工夫を重ね，長年にわたり積み重ねられてきた教育実践や学</a:t>
            </a:r>
          </a:p>
          <a:p>
            <a:r>
              <a:rPr lang="ja-JP" altLang="en-US" sz="1662" b="1" dirty="0"/>
              <a:t>術研究の蓄積を生かしながら，児童や地域の現状や課題を捉え，家庭や地域社会</a:t>
            </a:r>
          </a:p>
          <a:p>
            <a:r>
              <a:rPr lang="ja-JP" altLang="en-US" sz="1662" b="1" dirty="0"/>
              <a:t>と協力して，学習指導要領を踏まえた教育活動の更なる充実を図っていくことも</a:t>
            </a:r>
          </a:p>
          <a:p>
            <a:r>
              <a:rPr lang="ja-JP" altLang="en-US" sz="1662" b="1" dirty="0"/>
              <a:t>重要である。</a:t>
            </a:r>
          </a:p>
          <a:p>
            <a:r>
              <a:rPr lang="ja-JP" altLang="en-US" sz="1662" b="1" dirty="0"/>
              <a:t>　児童が学ぶことの意義を実感できる環境を整え，一人一人の資質・能力を伸ば</a:t>
            </a:r>
            <a:endParaRPr lang="en-US" altLang="ja-JP" sz="1662" b="1" dirty="0"/>
          </a:p>
          <a:p>
            <a:r>
              <a:rPr lang="ja-JP" altLang="en-US" sz="1662" b="1" dirty="0"/>
              <a:t>せるようにしていくことは，教職員をはじめとする学校関係者はもとより，家庭</a:t>
            </a:r>
          </a:p>
          <a:p>
            <a:r>
              <a:rPr lang="ja-JP" altLang="en-US" sz="1662" b="1" dirty="0"/>
              <a:t>や地域の人々も含め，様々な立場から児童や学校に関わる全ての大人に期待され</a:t>
            </a:r>
          </a:p>
          <a:p>
            <a:r>
              <a:rPr lang="ja-JP" altLang="en-US" sz="1662" b="1" dirty="0"/>
              <a:t>る役割である。幼児期の教育の基礎の上に，中学校以降の教育や生涯にわたる学</a:t>
            </a:r>
          </a:p>
          <a:p>
            <a:r>
              <a:rPr lang="ja-JP" altLang="en-US" sz="1662" b="1" dirty="0"/>
              <a:t>習とのつながりを見通しながら，児童の学習の在り方を展望していくために広く</a:t>
            </a:r>
          </a:p>
          <a:p>
            <a:r>
              <a:rPr lang="ja-JP" altLang="en-US" sz="1662" b="1" dirty="0"/>
              <a:t>活用されるものとなることを期待して，ここに小学校学習指導要領を定める。</a:t>
            </a:r>
          </a:p>
        </p:txBody>
      </p:sp>
      <p:sp>
        <p:nvSpPr>
          <p:cNvPr id="2" name="テキスト ボックス 1">
            <a:extLst>
              <a:ext uri="{FF2B5EF4-FFF2-40B4-BE49-F238E27FC236}">
                <a16:creationId xmlns:a16="http://schemas.microsoft.com/office/drawing/2014/main" id="{1C7CF757-2947-4E18-92D7-0DA092776B44}"/>
              </a:ext>
            </a:extLst>
          </p:cNvPr>
          <p:cNvSpPr txBox="1"/>
          <p:nvPr/>
        </p:nvSpPr>
        <p:spPr>
          <a:xfrm>
            <a:off x="699561" y="4344674"/>
            <a:ext cx="8084264" cy="954107"/>
          </a:xfrm>
          <a:prstGeom prst="rect">
            <a:avLst/>
          </a:prstGeom>
          <a:noFill/>
        </p:spPr>
        <p:txBody>
          <a:bodyPr wrap="none" rtlCol="0">
            <a:spAutoFit/>
          </a:bodyPr>
          <a:lstStyle/>
          <a:p>
            <a:r>
              <a:rPr lang="ja-JP" altLang="en-US" sz="2800" b="1" dirty="0">
                <a:highlight>
                  <a:srgbClr val="FFFF00"/>
                </a:highlight>
              </a:rPr>
              <a:t>英語教育もギガ・スクールも、プログラミングも</a:t>
            </a:r>
            <a:endParaRPr lang="en-US" altLang="ja-JP" sz="2800" b="1" dirty="0">
              <a:highlight>
                <a:srgbClr val="FFFF00"/>
              </a:highlight>
            </a:endParaRPr>
          </a:p>
          <a:p>
            <a:r>
              <a:rPr lang="ja-JP" altLang="en-US" sz="2800" b="1" dirty="0">
                <a:highlight>
                  <a:srgbClr val="FFFF00"/>
                </a:highlight>
              </a:rPr>
              <a:t>書かれていません！理念ではないからですね。</a:t>
            </a:r>
          </a:p>
        </p:txBody>
      </p:sp>
      <p:cxnSp>
        <p:nvCxnSpPr>
          <p:cNvPr id="5" name="直線コネクタ 4">
            <a:extLst>
              <a:ext uri="{FF2B5EF4-FFF2-40B4-BE49-F238E27FC236}">
                <a16:creationId xmlns:a16="http://schemas.microsoft.com/office/drawing/2014/main" id="{59AFBA34-CA3E-425E-A0BB-9BEC25737704}"/>
              </a:ext>
            </a:extLst>
          </p:cNvPr>
          <p:cNvCxnSpPr/>
          <p:nvPr/>
        </p:nvCxnSpPr>
        <p:spPr>
          <a:xfrm>
            <a:off x="3028217" y="3560152"/>
            <a:ext cx="126609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435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0" fill="hold"/>
                                        <p:tgtEl>
                                          <p:spTgt spid="4"/>
                                        </p:tgtEl>
                                        <p:attrNameLst>
                                          <p:attrName>ppt_x</p:attrName>
                                        </p:attrNameLst>
                                      </p:cBhvr>
                                      <p:tavLst>
                                        <p:tav tm="0">
                                          <p:val>
                                            <p:strVal val="#ppt_x"/>
                                          </p:val>
                                        </p:tav>
                                        <p:tav tm="100000">
                                          <p:val>
                                            <p:strVal val="#ppt_x"/>
                                          </p:val>
                                        </p:tav>
                                      </p:tavLst>
                                    </p:anim>
                                    <p:anim calcmode="lin" valueType="num">
                                      <p:cBhvr additive="base">
                                        <p:cTn id="8" dur="20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1CA5F444-2552-44BA-BF45-1E7EC8F1C3A7}"/>
              </a:ext>
            </a:extLst>
          </p:cNvPr>
          <p:cNvGrpSpPr/>
          <p:nvPr/>
        </p:nvGrpSpPr>
        <p:grpSpPr>
          <a:xfrm>
            <a:off x="0" y="0"/>
            <a:ext cx="9144000" cy="6858000"/>
            <a:chOff x="0" y="0"/>
            <a:chExt cx="9144000" cy="6858000"/>
          </a:xfrm>
        </p:grpSpPr>
        <p:pic>
          <p:nvPicPr>
            <p:cNvPr id="7" name="図 6" descr="ケーキ, 閉じる, 座る, 手 が含まれている画像&#10;&#10;自動的に生成された説明">
              <a:extLst>
                <a:ext uri="{FF2B5EF4-FFF2-40B4-BE49-F238E27FC236}">
                  <a16:creationId xmlns:a16="http://schemas.microsoft.com/office/drawing/2014/main" id="{5326CA00-A214-4005-B0F3-10D2F88067E1}"/>
                </a:ext>
              </a:extLst>
            </p:cNvPr>
            <p:cNvPicPr>
              <a:picLocks noChangeAspect="1"/>
            </p:cNvPicPr>
            <p:nvPr/>
          </p:nvPicPr>
          <p:blipFill rotWithShape="1">
            <a:blip r:embed="rId3">
              <a:extLst>
                <a:ext uri="{28A0092B-C50C-407E-A947-70E740481C1C}">
                  <a14:useLocalDpi xmlns:a14="http://schemas.microsoft.com/office/drawing/2010/main" val="0"/>
                </a:ext>
              </a:extLst>
            </a:blip>
            <a:srcRect l="19125" t="5376" r="30417" b="1"/>
            <a:stretch/>
          </p:blipFill>
          <p:spPr>
            <a:xfrm>
              <a:off x="2642616" y="10"/>
              <a:ext cx="6501384" cy="6857990"/>
            </a:xfrm>
            <a:prstGeom prst="rect">
              <a:avLst/>
            </a:prstGeom>
          </p:spPr>
        </p:pic>
        <p:sp>
          <p:nvSpPr>
            <p:cNvPr id="2" name="正方形/長方形 1">
              <a:extLst>
                <a:ext uri="{FF2B5EF4-FFF2-40B4-BE49-F238E27FC236}">
                  <a16:creationId xmlns:a16="http://schemas.microsoft.com/office/drawing/2014/main" id="{FABC889F-9397-4C18-B3AB-3A987851B0CF}"/>
                </a:ext>
              </a:extLst>
            </p:cNvPr>
            <p:cNvSpPr/>
            <p:nvPr/>
          </p:nvSpPr>
          <p:spPr>
            <a:xfrm>
              <a:off x="0" y="0"/>
              <a:ext cx="27813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テキスト ボックス 3">
            <a:extLst>
              <a:ext uri="{FF2B5EF4-FFF2-40B4-BE49-F238E27FC236}">
                <a16:creationId xmlns:a16="http://schemas.microsoft.com/office/drawing/2014/main" id="{8DFACEAD-2837-4A2C-AA81-52430D20A98B}"/>
              </a:ext>
            </a:extLst>
          </p:cNvPr>
          <p:cNvSpPr txBox="1"/>
          <p:nvPr/>
        </p:nvSpPr>
        <p:spPr>
          <a:xfrm>
            <a:off x="382515" y="1181099"/>
            <a:ext cx="8378970" cy="4867275"/>
          </a:xfrm>
          <a:prstGeom prst="rect">
            <a:avLst/>
          </a:prstGeom>
        </p:spPr>
        <p:txBody>
          <a:bodyPr vert="horz" lIns="91440" tIns="45720" rIns="91440" bIns="45720" rtlCol="0" anchor="b">
            <a:normAutofit fontScale="85000" lnSpcReduction="20000"/>
          </a:bodyPr>
          <a:lstStyle/>
          <a:p>
            <a:pPr defTabSz="914400">
              <a:lnSpc>
                <a:spcPct val="90000"/>
              </a:lnSpc>
              <a:spcBef>
                <a:spcPct val="0"/>
              </a:spcBef>
              <a:spcAft>
                <a:spcPts val="600"/>
              </a:spcAft>
            </a:pPr>
            <a:r>
              <a:rPr kumimoji="1" lang="ja-JP" altLang="en-US" sz="5400" b="1" dirty="0">
                <a:solidFill>
                  <a:srgbClr val="FFFF00"/>
                </a:solidFill>
                <a:latin typeface="BIZ UDPゴシック" panose="020B0400000000000000" pitchFamily="50" charset="-128"/>
                <a:ea typeface="BIZ UDPゴシック" panose="020B0400000000000000" pitchFamily="50" charset="-128"/>
                <a:cs typeface="+mj-cs"/>
              </a:rPr>
              <a:t>先ずはじめに</a:t>
            </a:r>
            <a:r>
              <a:rPr kumimoji="1" lang="en-US" altLang="ja-JP" sz="5400" b="1" dirty="0">
                <a:solidFill>
                  <a:srgbClr val="FFFF00"/>
                </a:solidFill>
                <a:latin typeface="BIZ UDPゴシック" panose="020B0400000000000000" pitchFamily="50" charset="-128"/>
                <a:ea typeface="BIZ UDPゴシック" panose="020B0400000000000000" pitchFamily="50" charset="-128"/>
                <a:cs typeface="+mj-cs"/>
              </a:rPr>
              <a:t>…</a:t>
            </a:r>
          </a:p>
          <a:p>
            <a:pPr defTabSz="914400">
              <a:lnSpc>
                <a:spcPct val="90000"/>
              </a:lnSpc>
              <a:spcBef>
                <a:spcPct val="0"/>
              </a:spcBef>
              <a:spcAft>
                <a:spcPts val="600"/>
              </a:spcAft>
            </a:pPr>
            <a:endParaRPr kumimoji="1" lang="en-US" altLang="ja-JP" sz="5400" b="1" dirty="0">
              <a:solidFill>
                <a:srgbClr val="FFFF00"/>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r>
              <a:rPr kumimoji="1" lang="ja-JP" altLang="en-US" sz="5400" b="1" dirty="0">
                <a:solidFill>
                  <a:srgbClr val="FFC000"/>
                </a:solidFill>
                <a:latin typeface="BIZ UDPゴシック" panose="020B0400000000000000" pitchFamily="50" charset="-128"/>
                <a:ea typeface="BIZ UDPゴシック" panose="020B0400000000000000" pitchFamily="50" charset="-128"/>
                <a:cs typeface="+mj-cs"/>
              </a:rPr>
              <a:t>コロナ禍って何だ？</a:t>
            </a:r>
            <a:endParaRPr kumimoji="1" lang="en-US" altLang="ja-JP" sz="5400" b="1" dirty="0">
              <a:solidFill>
                <a:srgbClr val="FFC000"/>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endParaRPr kumimoji="1" lang="en-US" altLang="ja-JP" sz="5400" b="1" dirty="0">
              <a:solidFill>
                <a:srgbClr val="FFFF00"/>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endParaRPr kumimoji="1" lang="en-US" altLang="ja-JP" sz="5400" b="1" dirty="0">
              <a:solidFill>
                <a:srgbClr val="FFFF00"/>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endParaRPr kumimoji="1" lang="en-US" altLang="ja-JP" sz="5400" b="1" dirty="0">
              <a:solidFill>
                <a:srgbClr val="FFFF00"/>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endParaRPr kumimoji="1" lang="en-US" altLang="ja-JP" sz="5400" b="1" dirty="0">
              <a:solidFill>
                <a:srgbClr val="FFFF00"/>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r>
              <a:rPr kumimoji="1" lang="ja-JP" altLang="en-US" sz="5400" b="1" dirty="0">
                <a:solidFill>
                  <a:srgbClr val="FFC000"/>
                </a:solidFill>
                <a:latin typeface="BIZ UDPゴシック" panose="020B0400000000000000" pitchFamily="50" charset="-128"/>
                <a:ea typeface="BIZ UDPゴシック" panose="020B0400000000000000" pitchFamily="50" charset="-128"/>
                <a:cs typeface="+mj-cs"/>
              </a:rPr>
              <a:t>持続不可能な世界の入り口</a:t>
            </a:r>
            <a:endParaRPr kumimoji="1" lang="en-US" altLang="ja-JP" sz="5400" b="1" dirty="0">
              <a:solidFill>
                <a:srgbClr val="FFC000"/>
              </a:solidFill>
              <a:latin typeface="BIZ UDPゴシック" panose="020B0400000000000000" pitchFamily="50" charset="-128"/>
              <a:ea typeface="BIZ UDPゴシック" panose="020B0400000000000000" pitchFamily="50" charset="-128"/>
              <a:cs typeface="+mj-cs"/>
            </a:endParaRPr>
          </a:p>
        </p:txBody>
      </p:sp>
    </p:spTree>
    <p:extLst>
      <p:ext uri="{BB962C8B-B14F-4D97-AF65-F5344CB8AC3E}">
        <p14:creationId xmlns:p14="http://schemas.microsoft.com/office/powerpoint/2010/main" val="107078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animEffect transition="in" filter="fade">
                                      <p:cBhvr>
                                        <p:cTn id="7" dur="1000"/>
                                        <p:tgtEl>
                                          <p:spTgt spid="4">
                                            <p:txEl>
                                              <p:pRg st="7" end="7"/>
                                            </p:txEl>
                                          </p:spTgt>
                                        </p:tgtEl>
                                      </p:cBhvr>
                                    </p:animEffect>
                                    <p:anim calcmode="lin" valueType="num">
                                      <p:cBhvr>
                                        <p:cTn id="8"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C2A93CE-DBE4-4AE1-B827-1B66D99A93A5}"/>
              </a:ext>
            </a:extLst>
          </p:cNvPr>
          <p:cNvSpPr txBox="1"/>
          <p:nvPr/>
        </p:nvSpPr>
        <p:spPr>
          <a:xfrm>
            <a:off x="544863" y="-4015519"/>
            <a:ext cx="8073044" cy="10579115"/>
          </a:xfrm>
          <a:prstGeom prst="rect">
            <a:avLst/>
          </a:prstGeom>
          <a:noFill/>
        </p:spPr>
        <p:txBody>
          <a:bodyPr wrap="none" rtlCol="0">
            <a:spAutoFit/>
          </a:bodyPr>
          <a:lstStyle/>
          <a:p>
            <a:r>
              <a:rPr lang="ja-JP" altLang="en-US" sz="1662" b="1" dirty="0"/>
              <a:t>　　　　　　　　学習指導要領に書き加えられた前文です</a:t>
            </a:r>
          </a:p>
          <a:p>
            <a:r>
              <a:rPr lang="ja-JP" altLang="en-US" sz="1662" dirty="0"/>
              <a:t>　</a:t>
            </a:r>
            <a:endParaRPr lang="en-US" altLang="ja-JP" sz="1662" dirty="0"/>
          </a:p>
          <a:p>
            <a:r>
              <a:rPr lang="ja-JP" altLang="en-US" sz="1662" dirty="0"/>
              <a:t>教育は，教育基本法第１条に定めるとおり，人格の完成を目指し，平和で民主</a:t>
            </a:r>
          </a:p>
          <a:p>
            <a:r>
              <a:rPr lang="ja-JP" altLang="en-US" sz="1662" dirty="0"/>
              <a:t>的な国家及び社会の形成者として必要な資質を備えた心身ともに健康な国民の育</a:t>
            </a:r>
          </a:p>
          <a:p>
            <a:r>
              <a:rPr lang="ja-JP" altLang="en-US" sz="1662" dirty="0"/>
              <a:t>成を期すという目的のもと，同法第２条に掲げる次の目標を達成するよう行われ</a:t>
            </a:r>
          </a:p>
          <a:p>
            <a:r>
              <a:rPr lang="ja-JP" altLang="en-US" sz="1662" dirty="0"/>
              <a:t>なければならない。</a:t>
            </a:r>
          </a:p>
          <a:p>
            <a:r>
              <a:rPr lang="ja-JP" altLang="en-US" sz="1662" dirty="0"/>
              <a:t>１　幅広い知識と教養を身に付け，真理を求める態度を養い，豊かな情操と道徳</a:t>
            </a:r>
          </a:p>
          <a:p>
            <a:r>
              <a:rPr lang="ja-JP" altLang="en-US" sz="1662" dirty="0"/>
              <a:t>心を培うとともに，健やかな身体を養うこと。</a:t>
            </a:r>
          </a:p>
          <a:p>
            <a:r>
              <a:rPr lang="ja-JP" altLang="en-US" sz="1662" dirty="0"/>
              <a:t>２　個人の価値を尊重して，その能力を伸ばし，創造性を培い，自主及び自律の</a:t>
            </a:r>
          </a:p>
          <a:p>
            <a:r>
              <a:rPr lang="ja-JP" altLang="en-US" sz="1662" dirty="0"/>
              <a:t>精神を養うとともに，職業及び生活との関連を重視し，勤労を重んずる態度を</a:t>
            </a:r>
          </a:p>
          <a:p>
            <a:r>
              <a:rPr lang="ja-JP" altLang="en-US" sz="1662" dirty="0"/>
              <a:t>養うこと。</a:t>
            </a:r>
          </a:p>
          <a:p>
            <a:r>
              <a:rPr lang="ja-JP" altLang="en-US" sz="1662" dirty="0"/>
              <a:t>３　正義と責任，男女の平等，自他の敬愛と協力を重んずるとともに，公共の精</a:t>
            </a:r>
          </a:p>
          <a:p>
            <a:r>
              <a:rPr lang="ja-JP" altLang="en-US" sz="1662" dirty="0"/>
              <a:t>神に基づき，主体的に社会の形成に参画し，その発展に寄与する態度を養うこと。</a:t>
            </a:r>
            <a:endParaRPr lang="en-US" altLang="ja-JP" sz="1662" dirty="0"/>
          </a:p>
          <a:p>
            <a:r>
              <a:rPr lang="ja-JP" altLang="en-US" sz="1662" dirty="0"/>
              <a:t>４　生命を尊び，自然を大切にし，環境の保全に寄与する態度を養うこと。</a:t>
            </a:r>
          </a:p>
          <a:p>
            <a:r>
              <a:rPr lang="ja-JP" altLang="en-US" sz="1662" dirty="0"/>
              <a:t>５　伝統と文化を尊重し，それらをはぐくんできた我が国と郷土を愛するととも</a:t>
            </a:r>
          </a:p>
          <a:p>
            <a:r>
              <a:rPr lang="ja-JP" altLang="en-US" sz="1662" dirty="0"/>
              <a:t>に，他国を尊重し，国際社会の平和と発展に寄与する態度を養うこと。</a:t>
            </a:r>
          </a:p>
          <a:p>
            <a:r>
              <a:rPr lang="ja-JP" altLang="en-US" sz="1662" b="1" dirty="0"/>
              <a:t>　</a:t>
            </a:r>
            <a:r>
              <a:rPr lang="ja-JP" altLang="en-US" sz="1662" b="1" dirty="0">
                <a:highlight>
                  <a:srgbClr val="FDFBA1"/>
                </a:highlight>
              </a:rPr>
              <a:t>これからの学校には，こうした教育の目的及び目標の達成を目指しつつ，一人</a:t>
            </a:r>
          </a:p>
          <a:p>
            <a:r>
              <a:rPr lang="ja-JP" altLang="en-US" sz="1662" b="1" dirty="0">
                <a:highlight>
                  <a:srgbClr val="FDFBA1"/>
                </a:highlight>
              </a:rPr>
              <a:t>一人の児童が，自分のよさや可能性を認識するとともに，あらゆる他者を価値の</a:t>
            </a:r>
          </a:p>
          <a:p>
            <a:r>
              <a:rPr lang="ja-JP" altLang="en-US" sz="1662" b="1" dirty="0">
                <a:highlight>
                  <a:srgbClr val="FDFBA1"/>
                </a:highlight>
              </a:rPr>
              <a:t>ある存在として尊重し，多様な人々と協働しながら様々な社会的変化を乗り越</a:t>
            </a:r>
          </a:p>
          <a:p>
            <a:r>
              <a:rPr lang="ja-JP" altLang="en-US" sz="1662" b="1" dirty="0">
                <a:highlight>
                  <a:srgbClr val="FDFBA1"/>
                </a:highlight>
              </a:rPr>
              <a:t>え，豊かな人生を切り拓 き，持続可能な社会の創り手となることができるように</a:t>
            </a:r>
          </a:p>
          <a:p>
            <a:r>
              <a:rPr lang="ja-JP" altLang="en-US" sz="1662" b="1" dirty="0">
                <a:highlight>
                  <a:srgbClr val="FDFBA1"/>
                </a:highlight>
              </a:rPr>
              <a:t>することが求められる。このために必要な教育の在り方を具体化するのが，各学</a:t>
            </a:r>
          </a:p>
          <a:p>
            <a:r>
              <a:rPr lang="ja-JP" altLang="en-US" sz="1662" b="1" dirty="0">
                <a:highlight>
                  <a:srgbClr val="FDFBA1"/>
                </a:highlight>
              </a:rPr>
              <a:t>校において教育の内容等を組織的かつ計画的に組み立てた教育課程である。</a:t>
            </a:r>
          </a:p>
          <a:p>
            <a:r>
              <a:rPr lang="ja-JP" altLang="en-US" sz="1662" b="1" dirty="0">
                <a:highlight>
                  <a:srgbClr val="FDFBA1"/>
                </a:highlight>
              </a:rPr>
              <a:t>　教育課程を通して，これからの時代に求められる教育を実現していくために</a:t>
            </a:r>
          </a:p>
          <a:p>
            <a:r>
              <a:rPr lang="ja-JP" altLang="en-US" sz="1662" b="1" dirty="0">
                <a:highlight>
                  <a:srgbClr val="FDFBA1"/>
                </a:highlight>
              </a:rPr>
              <a:t>は，よりよい学校教育を通してよりよい社会を創るという理念を学校と社会とが</a:t>
            </a:r>
          </a:p>
          <a:p>
            <a:r>
              <a:rPr lang="ja-JP" altLang="en-US" sz="1662" b="1" dirty="0">
                <a:highlight>
                  <a:srgbClr val="FDFBA1"/>
                </a:highlight>
              </a:rPr>
              <a:t>共有し，それぞれの学校において，必要な学習内容をどのように学び，どのよう</a:t>
            </a:r>
          </a:p>
          <a:p>
            <a:r>
              <a:rPr lang="ja-JP" altLang="en-US" sz="1662" b="1" dirty="0">
                <a:highlight>
                  <a:srgbClr val="FDFBA1"/>
                </a:highlight>
              </a:rPr>
              <a:t>な資質・能力を身に付けられるようにするのかを教育課程において明確にしなが</a:t>
            </a:r>
          </a:p>
          <a:p>
            <a:r>
              <a:rPr lang="ja-JP" altLang="en-US" sz="1662" b="1" dirty="0">
                <a:highlight>
                  <a:srgbClr val="FDFBA1"/>
                </a:highlight>
              </a:rPr>
              <a:t>ら，社会との連携及び協働によりその実現を図っていくという，社会に開かれた</a:t>
            </a:r>
          </a:p>
          <a:p>
            <a:r>
              <a:rPr lang="ja-JP" altLang="en-US" sz="1662" b="1" dirty="0">
                <a:highlight>
                  <a:srgbClr val="FDFBA1"/>
                </a:highlight>
              </a:rPr>
              <a:t>教育課程の実現が重要となる。</a:t>
            </a:r>
          </a:p>
          <a:p>
            <a:r>
              <a:rPr lang="ja-JP" altLang="en-US" sz="1662" dirty="0"/>
              <a:t>　学習指導要領とは，</a:t>
            </a:r>
            <a:r>
              <a:rPr lang="ja-JP" altLang="en-US" sz="1662" b="1" dirty="0">
                <a:solidFill>
                  <a:srgbClr val="C00000"/>
                </a:solidFill>
              </a:rPr>
              <a:t>こうした</a:t>
            </a:r>
            <a:r>
              <a:rPr lang="ja-JP" altLang="en-US" sz="1662" b="1" dirty="0">
                <a:solidFill>
                  <a:srgbClr val="C00000"/>
                </a:solidFill>
                <a:highlight>
                  <a:srgbClr val="FFFF00"/>
                </a:highlight>
              </a:rPr>
              <a:t>理念</a:t>
            </a:r>
            <a:r>
              <a:rPr lang="ja-JP" altLang="en-US" sz="1662" dirty="0"/>
              <a:t>の実現に向けて必要となる教育課程の基準を</a:t>
            </a:r>
          </a:p>
          <a:p>
            <a:r>
              <a:rPr lang="ja-JP" altLang="en-US" sz="1662" dirty="0"/>
              <a:t>大綱的に定めるものである。学習指導要領が果たす役割の一つは，公の性質を有</a:t>
            </a:r>
          </a:p>
          <a:p>
            <a:r>
              <a:rPr lang="ja-JP" altLang="en-US" sz="1662" dirty="0"/>
              <a:t>する学校における教育水準を全国的に確保することである。また，各学校がその</a:t>
            </a:r>
          </a:p>
          <a:p>
            <a:r>
              <a:rPr lang="ja-JP" altLang="en-US" sz="1662" dirty="0"/>
              <a:t>特色を生かして創意工夫を重ね，長年にわたり積み重ねられてきた教育実践や学</a:t>
            </a:r>
          </a:p>
          <a:p>
            <a:r>
              <a:rPr lang="ja-JP" altLang="en-US" sz="1662" dirty="0"/>
              <a:t>術研究の蓄積を生かしながら，児童や地域の現状や課題を捉え，家庭や地域社会</a:t>
            </a:r>
          </a:p>
          <a:p>
            <a:r>
              <a:rPr lang="ja-JP" altLang="en-US" sz="1662" dirty="0"/>
              <a:t>と協力して，学習指導要領を踏まえた教育活動の更なる充実を図っていくことも</a:t>
            </a:r>
          </a:p>
          <a:p>
            <a:r>
              <a:rPr lang="ja-JP" altLang="en-US" sz="1662" dirty="0"/>
              <a:t>重要である。</a:t>
            </a:r>
          </a:p>
          <a:p>
            <a:r>
              <a:rPr lang="ja-JP" altLang="en-US" sz="1662" dirty="0"/>
              <a:t>　児童が学ぶことの意義を実感できる環境を整え，一人一人の資質・能力を伸ば</a:t>
            </a:r>
            <a:endParaRPr lang="en-US" altLang="ja-JP" sz="1662" dirty="0"/>
          </a:p>
          <a:p>
            <a:r>
              <a:rPr lang="ja-JP" altLang="en-US" sz="1662" dirty="0"/>
              <a:t>せるようにしていくことは，教職員をはじめとする学校関係者はもとより，家庭</a:t>
            </a:r>
          </a:p>
          <a:p>
            <a:r>
              <a:rPr lang="ja-JP" altLang="en-US" sz="1662" dirty="0"/>
              <a:t>や地域の人々も含め，様々な立場から児童や学校に関わる全ての大人に期待され</a:t>
            </a:r>
          </a:p>
          <a:p>
            <a:r>
              <a:rPr lang="ja-JP" altLang="en-US" sz="1662" dirty="0"/>
              <a:t>る役割である。幼児期の教育の基礎の上に，中学校以降の教育や生涯にわたる学</a:t>
            </a:r>
          </a:p>
          <a:p>
            <a:r>
              <a:rPr lang="ja-JP" altLang="en-US" sz="1662" dirty="0"/>
              <a:t>習とのつながりを見通しながら，児童の学習の在り方を展望していくために広く</a:t>
            </a:r>
          </a:p>
          <a:p>
            <a:r>
              <a:rPr lang="ja-JP" altLang="en-US" sz="1662" dirty="0"/>
              <a:t>活用されるものとなることを期待して，ここに小学校学習指導要領を定める。</a:t>
            </a:r>
          </a:p>
        </p:txBody>
      </p:sp>
    </p:spTree>
    <p:extLst>
      <p:ext uri="{BB962C8B-B14F-4D97-AF65-F5344CB8AC3E}">
        <p14:creationId xmlns:p14="http://schemas.microsoft.com/office/powerpoint/2010/main" val="617696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7A3431F-F888-47D8-AC65-479BF91A7FED}"/>
              </a:ext>
            </a:extLst>
          </p:cNvPr>
          <p:cNvSpPr txBox="1"/>
          <p:nvPr/>
        </p:nvSpPr>
        <p:spPr>
          <a:xfrm>
            <a:off x="588028" y="-3800315"/>
            <a:ext cx="7907934" cy="10579115"/>
          </a:xfrm>
          <a:prstGeom prst="rect">
            <a:avLst/>
          </a:prstGeom>
          <a:noFill/>
        </p:spPr>
        <p:txBody>
          <a:bodyPr wrap="none" rtlCol="0">
            <a:spAutoFit/>
          </a:bodyPr>
          <a:lstStyle/>
          <a:p>
            <a:r>
              <a:rPr lang="ja-JP" altLang="en-US" sz="1662" dirty="0"/>
              <a:t>教育は，教育基本法第１条に定めるとおり，人格の完成を目指し，平和で民主</a:t>
            </a:r>
          </a:p>
          <a:p>
            <a:r>
              <a:rPr lang="ja-JP" altLang="en-US" sz="1662" dirty="0"/>
              <a:t>的な国家及び社会の形成者として必要な資質を備えた心身ともに健康な国民の育</a:t>
            </a:r>
          </a:p>
          <a:p>
            <a:r>
              <a:rPr lang="ja-JP" altLang="en-US" sz="1662" dirty="0"/>
              <a:t>成を期すという目的のもと，同法第２条に掲げる次の目標を達成するよう行われ</a:t>
            </a:r>
          </a:p>
          <a:p>
            <a:r>
              <a:rPr lang="ja-JP" altLang="en-US" sz="1662" dirty="0"/>
              <a:t>なければならない。</a:t>
            </a:r>
          </a:p>
          <a:p>
            <a:r>
              <a:rPr lang="ja-JP" altLang="en-US" sz="1662" dirty="0"/>
              <a:t>１　幅広い知識と教養を身に付け，真理を求める態度を養い，豊かな情操と道徳</a:t>
            </a:r>
          </a:p>
          <a:p>
            <a:r>
              <a:rPr lang="ja-JP" altLang="en-US" sz="1662" dirty="0"/>
              <a:t>心を培うとともに，健やかな身体を養うこと。</a:t>
            </a:r>
          </a:p>
          <a:p>
            <a:r>
              <a:rPr lang="ja-JP" altLang="en-US" sz="1662" dirty="0"/>
              <a:t>２　個人の価値を尊重して，その能力を伸ばし，創造性を培い，自主及び自律の</a:t>
            </a:r>
          </a:p>
          <a:p>
            <a:r>
              <a:rPr lang="ja-JP" altLang="en-US" sz="1662" dirty="0"/>
              <a:t>精神を養うとともに，職業及び生活との関連を重視し，勤労を重んずる態度を</a:t>
            </a:r>
          </a:p>
          <a:p>
            <a:r>
              <a:rPr lang="ja-JP" altLang="en-US" sz="1662" dirty="0"/>
              <a:t>養うこと。</a:t>
            </a:r>
          </a:p>
          <a:p>
            <a:r>
              <a:rPr lang="ja-JP" altLang="en-US" sz="1662" dirty="0"/>
              <a:t>３　正義と責任，男女の平等，自他の敬愛と協力を重んずるとともに，公共の精</a:t>
            </a:r>
          </a:p>
          <a:p>
            <a:r>
              <a:rPr lang="ja-JP" altLang="en-US" sz="1662" dirty="0"/>
              <a:t>神に基づき，主体的に社会の形成に参画し，その発展に寄与する態度を養うこ</a:t>
            </a:r>
          </a:p>
          <a:p>
            <a:r>
              <a:rPr lang="ja-JP" altLang="en-US" sz="1662" dirty="0"/>
              <a:t>と。</a:t>
            </a:r>
          </a:p>
          <a:p>
            <a:r>
              <a:rPr lang="ja-JP" altLang="en-US" sz="1662" dirty="0"/>
              <a:t>４　生命を尊び，自然を大切にし，環境の保全に寄与する態度を養うこと。</a:t>
            </a:r>
          </a:p>
          <a:p>
            <a:r>
              <a:rPr lang="ja-JP" altLang="en-US" sz="1662" dirty="0"/>
              <a:t>５　伝統と文化を尊重し，それらをはぐくんできた我が国と郷土を愛するととも</a:t>
            </a:r>
          </a:p>
          <a:p>
            <a:r>
              <a:rPr lang="ja-JP" altLang="en-US" sz="1662" dirty="0"/>
              <a:t>に，他国を尊重し，国際社会の平和と発展に寄与する態度を養うこと。</a:t>
            </a:r>
          </a:p>
          <a:p>
            <a:r>
              <a:rPr lang="ja-JP" altLang="en-US" sz="1662" b="1" dirty="0"/>
              <a:t>　</a:t>
            </a:r>
            <a:r>
              <a:rPr lang="ja-JP" altLang="en-US" sz="1662" dirty="0"/>
              <a:t>これからの学校には，こうした教育の目的及び目標の達成を目指しつつ</a:t>
            </a:r>
            <a:r>
              <a:rPr lang="ja-JP" altLang="en-US" sz="1662" b="1" dirty="0"/>
              <a:t>，</a:t>
            </a:r>
            <a:r>
              <a:rPr lang="ja-JP" altLang="en-US" sz="1662" b="1" dirty="0">
                <a:highlight>
                  <a:srgbClr val="FFFF00"/>
                </a:highlight>
              </a:rPr>
              <a:t>一人</a:t>
            </a:r>
          </a:p>
          <a:p>
            <a:r>
              <a:rPr lang="ja-JP" altLang="en-US" sz="1662" b="1" dirty="0">
                <a:highlight>
                  <a:srgbClr val="FFFF00"/>
                </a:highlight>
              </a:rPr>
              <a:t>一人の児童が，自分のよさや可能性を認識する</a:t>
            </a:r>
            <a:r>
              <a:rPr lang="ja-JP" altLang="en-US" sz="1662" dirty="0">
                <a:highlight>
                  <a:srgbClr val="FFFF00"/>
                </a:highlight>
              </a:rPr>
              <a:t>とともに，</a:t>
            </a:r>
            <a:r>
              <a:rPr lang="ja-JP" altLang="en-US" sz="1662" b="1" dirty="0">
                <a:highlight>
                  <a:srgbClr val="FFFF00"/>
                </a:highlight>
              </a:rPr>
              <a:t>あらゆる他者を価値の</a:t>
            </a:r>
          </a:p>
          <a:p>
            <a:r>
              <a:rPr lang="ja-JP" altLang="en-US" sz="1662" b="1" dirty="0">
                <a:highlight>
                  <a:srgbClr val="FFFF00"/>
                </a:highlight>
              </a:rPr>
              <a:t>ある存在として尊重し，多様な人々と協働しながら様々な社会的変化を乗り越</a:t>
            </a:r>
          </a:p>
          <a:p>
            <a:r>
              <a:rPr lang="ja-JP" altLang="en-US" sz="1662" b="1" dirty="0">
                <a:highlight>
                  <a:srgbClr val="FFFF00"/>
                </a:highlight>
              </a:rPr>
              <a:t>え，豊かな人生を切り拓 き，持続可能な社会の創り手となる</a:t>
            </a:r>
            <a:r>
              <a:rPr lang="ja-JP" altLang="en-US" sz="1662" dirty="0">
                <a:highlight>
                  <a:srgbClr val="FFFF00"/>
                </a:highlight>
              </a:rPr>
              <a:t>ことができるように</a:t>
            </a:r>
          </a:p>
          <a:p>
            <a:r>
              <a:rPr lang="ja-JP" altLang="en-US" sz="1662" dirty="0">
                <a:highlight>
                  <a:srgbClr val="FFFF00"/>
                </a:highlight>
              </a:rPr>
              <a:t>することが求められる。</a:t>
            </a:r>
            <a:r>
              <a:rPr lang="ja-JP" altLang="en-US" sz="1662" dirty="0"/>
              <a:t>このために必要な教育の在り方を具体化するのが，各学</a:t>
            </a:r>
          </a:p>
          <a:p>
            <a:r>
              <a:rPr lang="ja-JP" altLang="en-US" sz="1662" dirty="0"/>
              <a:t>校において教育の内容等を組織的かつ計画的に組み立てた教育課程である。</a:t>
            </a:r>
          </a:p>
          <a:p>
            <a:r>
              <a:rPr lang="ja-JP" altLang="en-US" sz="1662" b="1" dirty="0"/>
              <a:t>　</a:t>
            </a:r>
            <a:r>
              <a:rPr lang="ja-JP" altLang="en-US" sz="1662" dirty="0"/>
              <a:t>教育課程を通して，これからの時代に求められる教育を実現していくために</a:t>
            </a:r>
          </a:p>
          <a:p>
            <a:r>
              <a:rPr lang="ja-JP" altLang="en-US" sz="1662" dirty="0"/>
              <a:t>は，よりよい学校教育を通してよりよい社会を創るという理念を学校と社会とが</a:t>
            </a:r>
          </a:p>
          <a:p>
            <a:r>
              <a:rPr lang="ja-JP" altLang="en-US" sz="1662" dirty="0"/>
              <a:t>共有し，それぞれの学校において，必要な学習内容をどのように学び，どのよう</a:t>
            </a:r>
          </a:p>
          <a:p>
            <a:r>
              <a:rPr lang="ja-JP" altLang="en-US" sz="1662" dirty="0"/>
              <a:t>な資質・能力を身に付けられるようにするのかを教育課程において明確にしなが</a:t>
            </a:r>
          </a:p>
          <a:p>
            <a:r>
              <a:rPr lang="ja-JP" altLang="en-US" sz="1662" dirty="0"/>
              <a:t>ら，社会との連携及び協働によりその実現を図っていくという，</a:t>
            </a:r>
            <a:r>
              <a:rPr lang="ja-JP" altLang="en-US" sz="1662" b="1" dirty="0"/>
              <a:t>社会に開かれた</a:t>
            </a:r>
          </a:p>
          <a:p>
            <a:r>
              <a:rPr lang="ja-JP" altLang="en-US" sz="1662" b="1" dirty="0"/>
              <a:t>教育課程の実現</a:t>
            </a:r>
            <a:r>
              <a:rPr lang="ja-JP" altLang="en-US" sz="1662" dirty="0"/>
              <a:t>が重要となる。</a:t>
            </a:r>
          </a:p>
          <a:p>
            <a:r>
              <a:rPr lang="ja-JP" altLang="en-US" sz="1662" dirty="0"/>
              <a:t>　学習指導要領とは，こうした理念の実現に向けて必要となる教育課程の基準を</a:t>
            </a:r>
          </a:p>
          <a:p>
            <a:r>
              <a:rPr lang="ja-JP" altLang="en-US" sz="1662" dirty="0"/>
              <a:t>大綱的に定めるものである。学習指導要領が果たす役割の一つは，公の性質を有</a:t>
            </a:r>
          </a:p>
          <a:p>
            <a:r>
              <a:rPr lang="ja-JP" altLang="en-US" sz="1662" dirty="0"/>
              <a:t>する学校における教育水準を全国的に確保することである。また，各学校がその</a:t>
            </a:r>
          </a:p>
          <a:p>
            <a:r>
              <a:rPr lang="ja-JP" altLang="en-US" sz="1662" dirty="0"/>
              <a:t>特色を生かして創意工夫を重ね，長年にわたり積み重ねられてきた教育実践や学</a:t>
            </a:r>
          </a:p>
          <a:p>
            <a:r>
              <a:rPr lang="ja-JP" altLang="en-US" sz="1662" dirty="0"/>
              <a:t>術研究の蓄積を生かしながら，児童や地域の現状や課題を捉え，家庭や地域社会</a:t>
            </a:r>
          </a:p>
          <a:p>
            <a:r>
              <a:rPr lang="ja-JP" altLang="en-US" sz="1662" dirty="0"/>
              <a:t>と協力して，学習指導要領を踏まえた教育活動の更なる充実を図っていくことも</a:t>
            </a:r>
          </a:p>
          <a:p>
            <a:r>
              <a:rPr lang="ja-JP" altLang="en-US" sz="1662" dirty="0"/>
              <a:t>重要である。</a:t>
            </a:r>
          </a:p>
          <a:p>
            <a:r>
              <a:rPr lang="ja-JP" altLang="en-US" sz="1662" dirty="0"/>
              <a:t>　児童が学ぶことの意義を実感できる環境を整え，一人一人の資質・能力を伸ば</a:t>
            </a:r>
            <a:endParaRPr lang="en-US" altLang="ja-JP" sz="1662" dirty="0"/>
          </a:p>
          <a:p>
            <a:r>
              <a:rPr lang="ja-JP" altLang="en-US" sz="1662" dirty="0"/>
              <a:t>せるようにしていくことは，教職員をはじめとする学校関係者はもとより，家庭</a:t>
            </a:r>
          </a:p>
          <a:p>
            <a:r>
              <a:rPr lang="ja-JP" altLang="en-US" sz="1662" dirty="0"/>
              <a:t>や地域の人々も含め，様々な立場から児童や学校に関わる全ての大人に期待され</a:t>
            </a:r>
          </a:p>
          <a:p>
            <a:r>
              <a:rPr lang="ja-JP" altLang="en-US" sz="1662" dirty="0"/>
              <a:t>る役割である。幼児期の教育の基礎の上に，中学校以降の教育や生涯にわたる学</a:t>
            </a:r>
          </a:p>
          <a:p>
            <a:r>
              <a:rPr lang="ja-JP" altLang="en-US" sz="1662" dirty="0"/>
              <a:t>習とのつながりを見通しながら，児童の学習の在り方を展望していくために広く</a:t>
            </a:r>
          </a:p>
          <a:p>
            <a:r>
              <a:rPr lang="ja-JP" altLang="en-US" sz="1662" dirty="0"/>
              <a:t>活用されるものとなることを期待して，ここに小学校学習指導要領を定める。</a:t>
            </a:r>
          </a:p>
          <a:p>
            <a:endParaRPr lang="ja-JP" altLang="en-US" sz="1662" dirty="0"/>
          </a:p>
        </p:txBody>
      </p:sp>
    </p:spTree>
    <p:extLst>
      <p:ext uri="{BB962C8B-B14F-4D97-AF65-F5344CB8AC3E}">
        <p14:creationId xmlns:p14="http://schemas.microsoft.com/office/powerpoint/2010/main" val="3526495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7A3431F-F888-47D8-AC65-479BF91A7FED}"/>
              </a:ext>
            </a:extLst>
          </p:cNvPr>
          <p:cNvSpPr txBox="1"/>
          <p:nvPr/>
        </p:nvSpPr>
        <p:spPr>
          <a:xfrm>
            <a:off x="768271" y="-3749643"/>
            <a:ext cx="7907934" cy="10579115"/>
          </a:xfrm>
          <a:prstGeom prst="rect">
            <a:avLst/>
          </a:prstGeom>
          <a:noFill/>
        </p:spPr>
        <p:txBody>
          <a:bodyPr wrap="none" rtlCol="0">
            <a:spAutoFit/>
          </a:bodyPr>
          <a:lstStyle/>
          <a:p>
            <a:r>
              <a:rPr lang="ja-JP" altLang="en-US" sz="1662" dirty="0"/>
              <a:t>教育は，教育基本法第１条に定めるとおり，人格の完成を目指し，平和で民主</a:t>
            </a:r>
          </a:p>
          <a:p>
            <a:r>
              <a:rPr lang="ja-JP" altLang="en-US" sz="1662" dirty="0"/>
              <a:t>的な国家及び社会の形成者として必要な資質を備えた心身ともに健康な国民の育</a:t>
            </a:r>
          </a:p>
          <a:p>
            <a:r>
              <a:rPr lang="ja-JP" altLang="en-US" sz="1662" dirty="0"/>
              <a:t>成を期すという目的のもと，同法第２条に掲げる次の目標を達成するよう行われ</a:t>
            </a:r>
          </a:p>
          <a:p>
            <a:r>
              <a:rPr lang="ja-JP" altLang="en-US" sz="1662" dirty="0"/>
              <a:t>なければならない。</a:t>
            </a:r>
          </a:p>
          <a:p>
            <a:r>
              <a:rPr lang="ja-JP" altLang="en-US" sz="1662" dirty="0"/>
              <a:t>１　幅広い知識と教養を身に付け，真理を求める態度を養い，豊かな情操と道徳</a:t>
            </a:r>
          </a:p>
          <a:p>
            <a:r>
              <a:rPr lang="ja-JP" altLang="en-US" sz="1662" dirty="0"/>
              <a:t>心を培うとともに，健やかな身体を養うこと。</a:t>
            </a:r>
          </a:p>
          <a:p>
            <a:r>
              <a:rPr lang="ja-JP" altLang="en-US" sz="1662" dirty="0"/>
              <a:t>２　個人の価値を尊重して，その能力を伸ばし，創造性を培い，自主及び自律の</a:t>
            </a:r>
          </a:p>
          <a:p>
            <a:r>
              <a:rPr lang="ja-JP" altLang="en-US" sz="1662" dirty="0"/>
              <a:t>精神を養うとともに，職業及び生活との関連を重視し，勤労を重んずる態度を</a:t>
            </a:r>
          </a:p>
          <a:p>
            <a:r>
              <a:rPr lang="ja-JP" altLang="en-US" sz="1662" dirty="0"/>
              <a:t>養うこと。</a:t>
            </a:r>
          </a:p>
          <a:p>
            <a:r>
              <a:rPr lang="ja-JP" altLang="en-US" sz="1662" dirty="0"/>
              <a:t>３　正義と責任，男女の平等，自他の敬愛と協力を重んずるとともに，公共の精</a:t>
            </a:r>
          </a:p>
          <a:p>
            <a:r>
              <a:rPr lang="ja-JP" altLang="en-US" sz="1662" dirty="0"/>
              <a:t>神に基づき，主体的に社会の形成に参画し，その発展に寄与する態度を養うこ</a:t>
            </a:r>
          </a:p>
          <a:p>
            <a:r>
              <a:rPr lang="ja-JP" altLang="en-US" sz="1662" dirty="0"/>
              <a:t>と。</a:t>
            </a:r>
          </a:p>
          <a:p>
            <a:r>
              <a:rPr lang="ja-JP" altLang="en-US" sz="1662" dirty="0"/>
              <a:t>４　生命を尊び，自然を大切にし，環境の保全に寄与する態度を養うこと。</a:t>
            </a:r>
          </a:p>
          <a:p>
            <a:r>
              <a:rPr lang="ja-JP" altLang="en-US" sz="1662" dirty="0"/>
              <a:t>５　伝統と文化を尊重し，それらをはぐくんできた我が国と郷土を愛するととも</a:t>
            </a:r>
          </a:p>
          <a:p>
            <a:r>
              <a:rPr lang="ja-JP" altLang="en-US" sz="1662" dirty="0"/>
              <a:t>に，他国を尊重し，国際社会の平和と発展に寄与する態度を養うこと。</a:t>
            </a:r>
          </a:p>
          <a:p>
            <a:r>
              <a:rPr lang="ja-JP" altLang="en-US" sz="1662" b="1" dirty="0"/>
              <a:t>　</a:t>
            </a:r>
            <a:r>
              <a:rPr lang="ja-JP" altLang="en-US" sz="1662" dirty="0"/>
              <a:t>これからの学校には，こうした教育の目的及び目標の達成を目指しつつ，</a:t>
            </a:r>
            <a:r>
              <a:rPr lang="ja-JP" altLang="en-US" sz="1662" b="1" dirty="0">
                <a:solidFill>
                  <a:srgbClr val="FF0000"/>
                </a:solidFill>
                <a:highlight>
                  <a:srgbClr val="FFFF00"/>
                </a:highlight>
              </a:rPr>
              <a:t>一人</a:t>
            </a:r>
          </a:p>
          <a:p>
            <a:r>
              <a:rPr lang="ja-JP" altLang="en-US" sz="1662" b="1" dirty="0">
                <a:solidFill>
                  <a:srgbClr val="FF0000"/>
                </a:solidFill>
                <a:highlight>
                  <a:srgbClr val="FFFF00"/>
                </a:highlight>
              </a:rPr>
              <a:t>一人の児童が，自分のよさや可能性を認識する</a:t>
            </a:r>
            <a:r>
              <a:rPr lang="ja-JP" altLang="en-US" sz="1662" dirty="0">
                <a:highlight>
                  <a:srgbClr val="FFFF00"/>
                </a:highlight>
              </a:rPr>
              <a:t>とともに</a:t>
            </a:r>
            <a:r>
              <a:rPr lang="ja-JP" altLang="en-US" sz="1662" b="1" dirty="0">
                <a:highlight>
                  <a:srgbClr val="FFFF00"/>
                </a:highlight>
              </a:rPr>
              <a:t>，</a:t>
            </a:r>
            <a:r>
              <a:rPr lang="ja-JP" altLang="en-US" sz="1662" b="1" dirty="0">
                <a:solidFill>
                  <a:schemeClr val="accent5"/>
                </a:solidFill>
                <a:highlight>
                  <a:srgbClr val="FFFF00"/>
                </a:highlight>
              </a:rPr>
              <a:t>あらゆる他者を価値の</a:t>
            </a:r>
          </a:p>
          <a:p>
            <a:r>
              <a:rPr lang="ja-JP" altLang="en-US" sz="1662" b="1" dirty="0">
                <a:solidFill>
                  <a:schemeClr val="accent5"/>
                </a:solidFill>
                <a:highlight>
                  <a:srgbClr val="FFFF00"/>
                </a:highlight>
              </a:rPr>
              <a:t>ある存在として尊重し，多様な人々と協働しながら様々な社会的変化を乗り越</a:t>
            </a:r>
          </a:p>
          <a:p>
            <a:r>
              <a:rPr lang="ja-JP" altLang="en-US" sz="1662" b="1" dirty="0">
                <a:solidFill>
                  <a:schemeClr val="accent5"/>
                </a:solidFill>
                <a:highlight>
                  <a:srgbClr val="FFFF00"/>
                </a:highlight>
              </a:rPr>
              <a:t>え</a:t>
            </a:r>
            <a:r>
              <a:rPr lang="ja-JP" altLang="en-US" sz="1662" b="1" dirty="0">
                <a:solidFill>
                  <a:schemeClr val="accent5">
                    <a:lumMod val="50000"/>
                  </a:schemeClr>
                </a:solidFill>
                <a:highlight>
                  <a:srgbClr val="FFFF00"/>
                </a:highlight>
              </a:rPr>
              <a:t>，</a:t>
            </a:r>
            <a:r>
              <a:rPr lang="ja-JP" altLang="en-US" sz="1662" b="1" dirty="0">
                <a:solidFill>
                  <a:srgbClr val="FF0000"/>
                </a:solidFill>
                <a:highlight>
                  <a:srgbClr val="FFFF00"/>
                </a:highlight>
              </a:rPr>
              <a:t>豊かな人生を切り拓 き，</a:t>
            </a:r>
            <a:r>
              <a:rPr lang="ja-JP" altLang="en-US" sz="1662" b="1" dirty="0">
                <a:solidFill>
                  <a:schemeClr val="accent5"/>
                </a:solidFill>
                <a:highlight>
                  <a:srgbClr val="FFFF00"/>
                </a:highlight>
              </a:rPr>
              <a:t>持続可能な社会の創り手となる</a:t>
            </a:r>
            <a:r>
              <a:rPr lang="ja-JP" altLang="en-US" sz="1662" dirty="0">
                <a:solidFill>
                  <a:schemeClr val="accent5"/>
                </a:solidFill>
                <a:highlight>
                  <a:srgbClr val="FFFF00"/>
                </a:highlight>
              </a:rPr>
              <a:t>ことができるように</a:t>
            </a:r>
          </a:p>
          <a:p>
            <a:r>
              <a:rPr lang="ja-JP" altLang="en-US" sz="1662" dirty="0">
                <a:solidFill>
                  <a:schemeClr val="accent5"/>
                </a:solidFill>
                <a:highlight>
                  <a:srgbClr val="FFFF00"/>
                </a:highlight>
              </a:rPr>
              <a:t>することが求められる</a:t>
            </a:r>
            <a:r>
              <a:rPr lang="ja-JP" altLang="en-US" sz="1662" dirty="0">
                <a:solidFill>
                  <a:srgbClr val="FF0000"/>
                </a:solidFill>
                <a:highlight>
                  <a:srgbClr val="FFFF00"/>
                </a:highlight>
              </a:rPr>
              <a:t>。</a:t>
            </a:r>
            <a:r>
              <a:rPr lang="ja-JP" altLang="en-US" sz="1662" dirty="0"/>
              <a:t>このために必要な教育の在り方を具体化するのが，各学</a:t>
            </a:r>
          </a:p>
          <a:p>
            <a:r>
              <a:rPr lang="ja-JP" altLang="en-US" sz="1662" dirty="0"/>
              <a:t>校において教育の内容等を組織的かつ計画的に組み立てた教育課程である。</a:t>
            </a:r>
          </a:p>
          <a:p>
            <a:r>
              <a:rPr lang="ja-JP" altLang="en-US" sz="1662" dirty="0"/>
              <a:t>　教育課程を通して，これからの時代に求められる教育を実現していくために</a:t>
            </a:r>
          </a:p>
          <a:p>
            <a:r>
              <a:rPr lang="ja-JP" altLang="en-US" sz="1662" dirty="0"/>
              <a:t>は，よりよい学校教育を通してよりよい社会を創るという理念を学校と社会とが</a:t>
            </a:r>
          </a:p>
          <a:p>
            <a:r>
              <a:rPr lang="ja-JP" altLang="en-US" sz="1662" dirty="0"/>
              <a:t>共有し，それぞれの学校において，必要な学習内容をどのように学び，どのよう</a:t>
            </a:r>
          </a:p>
          <a:p>
            <a:r>
              <a:rPr lang="ja-JP" altLang="en-US" sz="1662" dirty="0"/>
              <a:t>な資質・能力を身に付けられるようにするのかを教育課程において明確にしなが</a:t>
            </a:r>
          </a:p>
          <a:p>
            <a:r>
              <a:rPr lang="ja-JP" altLang="en-US" sz="1662" dirty="0"/>
              <a:t>ら，社会との連携及び協働によりその実現を図っていくという，</a:t>
            </a:r>
            <a:r>
              <a:rPr lang="ja-JP" altLang="en-US" sz="1662" b="1" dirty="0">
                <a:solidFill>
                  <a:schemeClr val="tx1">
                    <a:lumMod val="85000"/>
                    <a:lumOff val="15000"/>
                  </a:schemeClr>
                </a:solidFill>
              </a:rPr>
              <a:t>社会に開かれた</a:t>
            </a:r>
          </a:p>
          <a:p>
            <a:r>
              <a:rPr lang="ja-JP" altLang="en-US" sz="1662" b="1" dirty="0">
                <a:solidFill>
                  <a:schemeClr val="tx1">
                    <a:lumMod val="85000"/>
                    <a:lumOff val="15000"/>
                  </a:schemeClr>
                </a:solidFill>
              </a:rPr>
              <a:t>教育課程</a:t>
            </a:r>
            <a:r>
              <a:rPr lang="ja-JP" altLang="en-US" sz="1662" b="1" dirty="0"/>
              <a:t>の実現が重要となる。</a:t>
            </a:r>
          </a:p>
          <a:p>
            <a:r>
              <a:rPr lang="ja-JP" altLang="en-US" sz="1662" dirty="0"/>
              <a:t>　学習指導要領とは，こうした理念の実現に向けて必要となる教育課程の基準を</a:t>
            </a:r>
          </a:p>
          <a:p>
            <a:r>
              <a:rPr lang="ja-JP" altLang="en-US" sz="1662" dirty="0"/>
              <a:t>大綱的に定めるものである。学習指導要領が果たす役割の一つは，公の性質を有</a:t>
            </a:r>
          </a:p>
          <a:p>
            <a:r>
              <a:rPr lang="ja-JP" altLang="en-US" sz="1662" dirty="0"/>
              <a:t>する学校における教育水準を全国的に確保することである。また，各学校がその</a:t>
            </a:r>
          </a:p>
          <a:p>
            <a:r>
              <a:rPr lang="ja-JP" altLang="en-US" sz="1662" dirty="0"/>
              <a:t>特色を生かして創意工夫を重ね，長年にわたり積み重ねられてきた教育実践や学</a:t>
            </a:r>
          </a:p>
          <a:p>
            <a:r>
              <a:rPr lang="ja-JP" altLang="en-US" sz="1662" dirty="0"/>
              <a:t>術研究の蓄積を生かしながら，児童や地域の現状や課題を捉え，家庭や地域社会</a:t>
            </a:r>
          </a:p>
          <a:p>
            <a:r>
              <a:rPr lang="ja-JP" altLang="en-US" sz="1662" dirty="0"/>
              <a:t>と協力して，学習指導要領を踏まえた教育活動の更なる充実を図っていくことも</a:t>
            </a:r>
          </a:p>
          <a:p>
            <a:r>
              <a:rPr lang="ja-JP" altLang="en-US" sz="1662" dirty="0"/>
              <a:t>重要である。</a:t>
            </a:r>
          </a:p>
          <a:p>
            <a:r>
              <a:rPr lang="ja-JP" altLang="en-US" sz="1662" dirty="0"/>
              <a:t>　児童が学ぶことの意義を実感できる環境を整え，一人一人の資質・能力を伸ば</a:t>
            </a:r>
            <a:endParaRPr lang="en-US" altLang="ja-JP" sz="1662" dirty="0"/>
          </a:p>
          <a:p>
            <a:r>
              <a:rPr lang="ja-JP" altLang="en-US" sz="1662" dirty="0"/>
              <a:t>せるようにしていくことは，教職員をはじめとする学校関係者はもとより，家庭</a:t>
            </a:r>
          </a:p>
          <a:p>
            <a:r>
              <a:rPr lang="ja-JP" altLang="en-US" sz="1662" dirty="0"/>
              <a:t>や地域の人々も含め，様々な立場から児童や学校に関わる全ての大人に期待され</a:t>
            </a:r>
          </a:p>
          <a:p>
            <a:r>
              <a:rPr lang="ja-JP" altLang="en-US" sz="1662" dirty="0"/>
              <a:t>る役割である。幼児期の教育の基礎の上に，中学校以降の教育や生涯にわたる学</a:t>
            </a:r>
          </a:p>
          <a:p>
            <a:r>
              <a:rPr lang="ja-JP" altLang="en-US" sz="1662" dirty="0"/>
              <a:t>習とのつながりを見通しながら，児童の学習の在り方を展望していくために広く</a:t>
            </a:r>
          </a:p>
          <a:p>
            <a:r>
              <a:rPr lang="ja-JP" altLang="en-US" sz="1662" dirty="0"/>
              <a:t>活用されるものとなることを期待して，ここに小学校学習指導要領を定める。</a:t>
            </a:r>
          </a:p>
          <a:p>
            <a:endParaRPr lang="ja-JP" altLang="en-US" sz="1662" dirty="0"/>
          </a:p>
        </p:txBody>
      </p:sp>
    </p:spTree>
    <p:extLst>
      <p:ext uri="{BB962C8B-B14F-4D97-AF65-F5344CB8AC3E}">
        <p14:creationId xmlns:p14="http://schemas.microsoft.com/office/powerpoint/2010/main" val="2645289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1626EAF1-E08F-4F4E-9EF0-FE3BE51D3B3F}"/>
              </a:ext>
            </a:extLst>
          </p:cNvPr>
          <p:cNvSpPr/>
          <p:nvPr/>
        </p:nvSpPr>
        <p:spPr>
          <a:xfrm>
            <a:off x="360760" y="754274"/>
            <a:ext cx="7791337" cy="5843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a:p>
        </p:txBody>
      </p:sp>
      <p:sp>
        <p:nvSpPr>
          <p:cNvPr id="22" name="正方形/長方形 21">
            <a:extLst>
              <a:ext uri="{FF2B5EF4-FFF2-40B4-BE49-F238E27FC236}">
                <a16:creationId xmlns:a16="http://schemas.microsoft.com/office/drawing/2014/main" id="{7DEA1C66-BDAC-4372-984A-7FE3A3857E57}"/>
              </a:ext>
            </a:extLst>
          </p:cNvPr>
          <p:cNvSpPr/>
          <p:nvPr/>
        </p:nvSpPr>
        <p:spPr>
          <a:xfrm>
            <a:off x="351693" y="2570017"/>
            <a:ext cx="8440615" cy="4024214"/>
          </a:xfrm>
          <a:prstGeom prst="rect">
            <a:avLst/>
          </a:prstGeom>
          <a:solidFill>
            <a:srgbClr val="F7FC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cxnSp>
        <p:nvCxnSpPr>
          <p:cNvPr id="8" name="直線コネクタ 7">
            <a:extLst>
              <a:ext uri="{FF2B5EF4-FFF2-40B4-BE49-F238E27FC236}">
                <a16:creationId xmlns:a16="http://schemas.microsoft.com/office/drawing/2014/main" id="{889C8149-9C69-471E-B204-872A0524D3D1}"/>
              </a:ext>
            </a:extLst>
          </p:cNvPr>
          <p:cNvCxnSpPr/>
          <p:nvPr/>
        </p:nvCxnSpPr>
        <p:spPr>
          <a:xfrm>
            <a:off x="351693" y="2570017"/>
            <a:ext cx="8440615"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1649169" y="1567870"/>
            <a:ext cx="3618298" cy="576440"/>
          </a:xfrm>
          <a:prstGeom prst="rect">
            <a:avLst/>
          </a:prstGeom>
          <a:noFill/>
        </p:spPr>
        <p:txBody>
          <a:bodyPr wrap="none" rtlCol="0">
            <a:spAutoFit/>
          </a:bodyPr>
          <a:lstStyle/>
          <a:p>
            <a:r>
              <a:rPr lang="ja-JP" altLang="en-US" sz="1573" b="1" dirty="0">
                <a:solidFill>
                  <a:srgbClr val="FF0000"/>
                </a:solidFill>
              </a:rPr>
              <a:t>児童の人間として調和のとれた</a:t>
            </a:r>
            <a:endParaRPr lang="en-US" altLang="ja-JP" sz="1573" b="1" dirty="0">
              <a:solidFill>
                <a:srgbClr val="FF0000"/>
              </a:solidFill>
            </a:endParaRPr>
          </a:p>
          <a:p>
            <a:r>
              <a:rPr lang="ja-JP" altLang="en-US" sz="1573" b="1" dirty="0">
                <a:solidFill>
                  <a:srgbClr val="FF0000"/>
                </a:solidFill>
              </a:rPr>
              <a:t>育成を目指し・・・（個性を生かす）</a:t>
            </a:r>
          </a:p>
        </p:txBody>
      </p:sp>
      <p:sp>
        <p:nvSpPr>
          <p:cNvPr id="11" name="正方形/長方形 10"/>
          <p:cNvSpPr/>
          <p:nvPr/>
        </p:nvSpPr>
        <p:spPr>
          <a:xfrm>
            <a:off x="4741911" y="3630170"/>
            <a:ext cx="3695121" cy="1554557"/>
          </a:xfrm>
          <a:prstGeom prst="rect">
            <a:avLst/>
          </a:prstGeom>
          <a:solidFill>
            <a:schemeClr val="bg1"/>
          </a:solidFill>
          <a:ln w="66675" cmpd="thickThi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a:p>
        </p:txBody>
      </p:sp>
      <p:sp>
        <p:nvSpPr>
          <p:cNvPr id="10" name="正方形/長方形 9"/>
          <p:cNvSpPr/>
          <p:nvPr/>
        </p:nvSpPr>
        <p:spPr>
          <a:xfrm>
            <a:off x="593699" y="3630170"/>
            <a:ext cx="3341537" cy="1554557"/>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a:p>
        </p:txBody>
      </p:sp>
      <p:sp>
        <p:nvSpPr>
          <p:cNvPr id="4" name="テキスト ボックス 3"/>
          <p:cNvSpPr txBox="1"/>
          <p:nvPr/>
        </p:nvSpPr>
        <p:spPr>
          <a:xfrm>
            <a:off x="583866" y="3747224"/>
            <a:ext cx="7883803" cy="2561535"/>
          </a:xfrm>
          <a:prstGeom prst="rect">
            <a:avLst/>
          </a:prstGeom>
          <a:noFill/>
        </p:spPr>
        <p:txBody>
          <a:bodyPr wrap="square" rtlCol="0">
            <a:spAutoFit/>
          </a:bodyPr>
          <a:lstStyle/>
          <a:p>
            <a:r>
              <a:rPr lang="ja-JP" altLang="en-US" sz="1888" b="1" dirty="0">
                <a:solidFill>
                  <a:srgbClr val="FF0000"/>
                </a:solidFill>
              </a:rPr>
              <a:t>自分のよさや可能性を認識</a:t>
            </a:r>
            <a:r>
              <a:rPr lang="ja-JP" altLang="en-US" sz="1573" b="1" dirty="0">
                <a:solidFill>
                  <a:srgbClr val="FF0000"/>
                </a:solidFill>
              </a:rPr>
              <a:t>する </a:t>
            </a:r>
            <a:r>
              <a:rPr lang="ja-JP" altLang="en-US" sz="1258" b="1" dirty="0"/>
              <a:t>とともに      </a:t>
            </a:r>
            <a:r>
              <a:rPr lang="ja-JP" altLang="en-US" sz="1573" b="1" dirty="0">
                <a:solidFill>
                  <a:schemeClr val="accent5">
                    <a:lumMod val="75000"/>
                  </a:schemeClr>
                </a:solidFill>
              </a:rPr>
              <a:t>あらゆる他者を価値のある存在として　　　　　　　　　　　　　　　　　　　　　　　　　　　</a:t>
            </a:r>
            <a:endParaRPr lang="en-US" altLang="ja-JP" sz="1573" b="1" dirty="0">
              <a:solidFill>
                <a:schemeClr val="accent5">
                  <a:lumMod val="75000"/>
                </a:schemeClr>
              </a:solidFill>
            </a:endParaRPr>
          </a:p>
          <a:p>
            <a:r>
              <a:rPr lang="ja-JP" altLang="en-US" sz="1573" b="1" dirty="0">
                <a:solidFill>
                  <a:schemeClr val="accent5">
                    <a:lumMod val="75000"/>
                  </a:schemeClr>
                </a:solidFill>
              </a:rPr>
              <a:t>　　　　　　　　　　　　　　　　　　　   　 尊重し、</a:t>
            </a:r>
            <a:r>
              <a:rPr lang="ja-JP" altLang="en-US" sz="1888" b="1" dirty="0">
                <a:solidFill>
                  <a:schemeClr val="accent5">
                    <a:lumMod val="75000"/>
                  </a:schemeClr>
                </a:solidFill>
              </a:rPr>
              <a:t>多様な人々と協議</a:t>
            </a:r>
            <a:r>
              <a:rPr lang="ja-JP" altLang="en-US" sz="1573" b="1" dirty="0">
                <a:solidFill>
                  <a:schemeClr val="accent5">
                    <a:lumMod val="75000"/>
                  </a:schemeClr>
                </a:solidFill>
              </a:rPr>
              <a:t>しながら</a:t>
            </a:r>
            <a:endParaRPr lang="en-US" altLang="ja-JP" sz="1573" b="1" dirty="0">
              <a:solidFill>
                <a:schemeClr val="accent5">
                  <a:lumMod val="75000"/>
                </a:schemeClr>
              </a:solidFill>
            </a:endParaRPr>
          </a:p>
          <a:p>
            <a:r>
              <a:rPr lang="ja-JP" altLang="en-US" sz="1573" b="1" dirty="0">
                <a:solidFill>
                  <a:schemeClr val="accent5">
                    <a:lumMod val="75000"/>
                  </a:schemeClr>
                </a:solidFill>
              </a:rPr>
              <a:t>　　　　　　　　　　　　　　　　　　　　　様々な</a:t>
            </a:r>
            <a:r>
              <a:rPr lang="ja-JP" altLang="en-US" sz="1888" b="1" dirty="0">
                <a:solidFill>
                  <a:schemeClr val="accent5">
                    <a:lumMod val="75000"/>
                  </a:schemeClr>
                </a:solidFill>
              </a:rPr>
              <a:t>社会的変化を乗り越え、</a:t>
            </a:r>
            <a:endParaRPr lang="en-US" altLang="ja-JP" sz="1888" b="1" dirty="0">
              <a:solidFill>
                <a:schemeClr val="accent5">
                  <a:lumMod val="75000"/>
                </a:schemeClr>
              </a:solidFill>
            </a:endParaRPr>
          </a:p>
          <a:p>
            <a:endParaRPr lang="en-US" altLang="ja-JP" sz="629" b="1" dirty="0">
              <a:solidFill>
                <a:schemeClr val="accent5">
                  <a:lumMod val="75000"/>
                </a:schemeClr>
              </a:solidFill>
            </a:endParaRPr>
          </a:p>
          <a:p>
            <a:r>
              <a:rPr lang="ja-JP" altLang="en-US" sz="1888" b="1" dirty="0">
                <a:solidFill>
                  <a:srgbClr val="FF0000"/>
                </a:solidFill>
              </a:rPr>
              <a:t>豊かな人生を切り拓き、</a:t>
            </a:r>
            <a:r>
              <a:rPr lang="ja-JP" altLang="en-US" sz="1573" b="1" dirty="0"/>
              <a:t>　　　　　　    　  </a:t>
            </a:r>
            <a:r>
              <a:rPr lang="ja-JP" altLang="en-US" sz="1888" b="1" dirty="0">
                <a:solidFill>
                  <a:schemeClr val="accent1">
                    <a:lumMod val="50000"/>
                  </a:schemeClr>
                </a:solidFill>
              </a:rPr>
              <a:t>持続可能な社会の創り手となる</a:t>
            </a:r>
            <a:endParaRPr lang="en-US" altLang="ja-JP" sz="1888" b="1" dirty="0">
              <a:solidFill>
                <a:schemeClr val="accent1">
                  <a:lumMod val="50000"/>
                </a:schemeClr>
              </a:solidFill>
            </a:endParaRPr>
          </a:p>
          <a:p>
            <a:endParaRPr lang="en-US" altLang="ja-JP" sz="1573" b="1" dirty="0">
              <a:solidFill>
                <a:schemeClr val="accent1">
                  <a:lumMod val="50000"/>
                </a:schemeClr>
              </a:solidFill>
            </a:endParaRPr>
          </a:p>
          <a:p>
            <a:endParaRPr lang="en-US" altLang="ja-JP" sz="1573" b="1" dirty="0">
              <a:solidFill>
                <a:schemeClr val="accent1">
                  <a:lumMod val="50000"/>
                </a:schemeClr>
              </a:solidFill>
            </a:endParaRPr>
          </a:p>
          <a:p>
            <a:r>
              <a:rPr lang="ja-JP" altLang="en-US" sz="1573" b="1" dirty="0"/>
              <a:t>ことができるようにすることが求められる</a:t>
            </a:r>
            <a:endParaRPr lang="en-US" altLang="ja-JP" sz="1573" b="1" dirty="0"/>
          </a:p>
          <a:p>
            <a:endParaRPr lang="en-US" altLang="ja-JP" sz="1573" b="1" dirty="0"/>
          </a:p>
          <a:p>
            <a:r>
              <a:rPr lang="ja-JP" altLang="en-US" sz="1573" b="1" dirty="0"/>
              <a:t>　　　　　　　　　　　　　　　　　　　　</a:t>
            </a:r>
          </a:p>
        </p:txBody>
      </p:sp>
      <p:sp>
        <p:nvSpPr>
          <p:cNvPr id="5" name="テキスト ボックス 4"/>
          <p:cNvSpPr txBox="1"/>
          <p:nvPr/>
        </p:nvSpPr>
        <p:spPr>
          <a:xfrm>
            <a:off x="3442877" y="587069"/>
            <a:ext cx="2271776" cy="341504"/>
          </a:xfrm>
          <a:prstGeom prst="rect">
            <a:avLst/>
          </a:prstGeom>
          <a:noFill/>
        </p:spPr>
        <p:txBody>
          <a:bodyPr wrap="none" rtlCol="0">
            <a:spAutoFit/>
          </a:bodyPr>
          <a:lstStyle/>
          <a:p>
            <a:r>
              <a:rPr lang="en-US" altLang="ja-JP" sz="1619" b="1" dirty="0"/>
              <a:t>10</a:t>
            </a:r>
            <a:r>
              <a:rPr lang="ja-JP" altLang="en-US" sz="1619" b="1" dirty="0"/>
              <a:t>年前の学習指導要領</a:t>
            </a:r>
          </a:p>
        </p:txBody>
      </p:sp>
      <p:sp>
        <p:nvSpPr>
          <p:cNvPr id="6" name="テキスト ボックス 5"/>
          <p:cNvSpPr txBox="1"/>
          <p:nvPr/>
        </p:nvSpPr>
        <p:spPr>
          <a:xfrm>
            <a:off x="3257916" y="3019985"/>
            <a:ext cx="2893741" cy="341504"/>
          </a:xfrm>
          <a:prstGeom prst="rect">
            <a:avLst/>
          </a:prstGeom>
          <a:noFill/>
        </p:spPr>
        <p:txBody>
          <a:bodyPr wrap="none" rtlCol="0">
            <a:spAutoFit/>
          </a:bodyPr>
          <a:lstStyle/>
          <a:p>
            <a:r>
              <a:rPr lang="ja-JP" altLang="en-US" sz="1619" b="1" dirty="0"/>
              <a:t>新しい学習指導要領（前文）</a:t>
            </a:r>
          </a:p>
        </p:txBody>
      </p:sp>
      <p:sp>
        <p:nvSpPr>
          <p:cNvPr id="7" name="下矢印 6"/>
          <p:cNvSpPr/>
          <p:nvPr/>
        </p:nvSpPr>
        <p:spPr>
          <a:xfrm>
            <a:off x="4072453" y="2327170"/>
            <a:ext cx="624236" cy="587924"/>
          </a:xfrm>
          <a:prstGeom prst="downArrow">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a:p>
        </p:txBody>
      </p:sp>
      <p:sp>
        <p:nvSpPr>
          <p:cNvPr id="9" name="正方形/長方形 8"/>
          <p:cNvSpPr/>
          <p:nvPr/>
        </p:nvSpPr>
        <p:spPr>
          <a:xfrm>
            <a:off x="1534602" y="1440233"/>
            <a:ext cx="3525212" cy="7671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a:p>
        </p:txBody>
      </p:sp>
      <p:cxnSp>
        <p:nvCxnSpPr>
          <p:cNvPr id="14" name="直線コネクタ 13"/>
          <p:cNvCxnSpPr>
            <a:cxnSpLocks/>
          </p:cNvCxnSpPr>
          <p:nvPr/>
        </p:nvCxnSpPr>
        <p:spPr>
          <a:xfrm>
            <a:off x="4965547" y="5024254"/>
            <a:ext cx="2619030" cy="86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円/楕円 15"/>
          <p:cNvSpPr/>
          <p:nvPr/>
        </p:nvSpPr>
        <p:spPr>
          <a:xfrm>
            <a:off x="1003917" y="2919277"/>
            <a:ext cx="1439352" cy="566362"/>
          </a:xfrm>
          <a:prstGeom prst="ellipse">
            <a:avLst/>
          </a:prstGeom>
          <a:solidFill>
            <a:srgbClr val="FAD2F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a:p>
        </p:txBody>
      </p:sp>
      <p:sp>
        <p:nvSpPr>
          <p:cNvPr id="12" name="角丸四角形吹き出し 11"/>
          <p:cNvSpPr/>
          <p:nvPr/>
        </p:nvSpPr>
        <p:spPr>
          <a:xfrm>
            <a:off x="4707646" y="5628077"/>
            <a:ext cx="3852489" cy="827542"/>
          </a:xfrm>
          <a:prstGeom prst="wedgeRoundRectCallout">
            <a:avLst>
              <a:gd name="adj1" fmla="val -35263"/>
              <a:gd name="adj2" fmla="val -12252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731" b="1" dirty="0">
                <a:solidFill>
                  <a:schemeClr val="tx1"/>
                </a:solidFill>
                <a:latin typeface="AR丸ゴシック体E" panose="020F0909000000000000" pitchFamily="49" charset="-128"/>
                <a:ea typeface="AR丸ゴシック体E" panose="020F0909000000000000" pitchFamily="49" charset="-128"/>
              </a:rPr>
              <a:t>この考え方は、ＥＳＤそのものです</a:t>
            </a:r>
            <a:endParaRPr lang="en-US" altLang="ja-JP" sz="1731" b="1" dirty="0">
              <a:solidFill>
                <a:schemeClr val="tx1"/>
              </a:solidFill>
              <a:latin typeface="AR丸ゴシック体E" panose="020F0909000000000000" pitchFamily="49" charset="-128"/>
              <a:ea typeface="AR丸ゴシック体E" panose="020F0909000000000000" pitchFamily="49" charset="-128"/>
            </a:endParaRPr>
          </a:p>
          <a:p>
            <a:pPr algn="ctr"/>
            <a:r>
              <a:rPr lang="ja-JP" altLang="en-US" sz="1731" b="1" dirty="0">
                <a:solidFill>
                  <a:srgbClr val="FF0000"/>
                </a:solidFill>
                <a:latin typeface="AR丸ゴシック体E" panose="020F0909000000000000" pitchFamily="49" charset="-128"/>
                <a:ea typeface="AR丸ゴシック体E" panose="020F0909000000000000" pitchFamily="49" charset="-128"/>
              </a:rPr>
              <a:t>学習指導要領の理念</a:t>
            </a:r>
          </a:p>
        </p:txBody>
      </p:sp>
      <p:sp>
        <p:nvSpPr>
          <p:cNvPr id="13" name="テキスト ボックス 12"/>
          <p:cNvSpPr txBox="1"/>
          <p:nvPr/>
        </p:nvSpPr>
        <p:spPr>
          <a:xfrm>
            <a:off x="1154407" y="3051161"/>
            <a:ext cx="1226618" cy="341504"/>
          </a:xfrm>
          <a:prstGeom prst="rect">
            <a:avLst/>
          </a:prstGeom>
          <a:noFill/>
        </p:spPr>
        <p:txBody>
          <a:bodyPr wrap="none" rtlCol="0">
            <a:spAutoFit/>
          </a:bodyPr>
          <a:lstStyle/>
          <a:p>
            <a:r>
              <a:rPr lang="ja-JP" altLang="en-US" sz="1619" b="1" dirty="0"/>
              <a:t>個人の成長</a:t>
            </a:r>
          </a:p>
        </p:txBody>
      </p:sp>
      <p:sp>
        <p:nvSpPr>
          <p:cNvPr id="17" name="円/楕円 16"/>
          <p:cNvSpPr/>
          <p:nvPr/>
        </p:nvSpPr>
        <p:spPr>
          <a:xfrm>
            <a:off x="6044543" y="2862640"/>
            <a:ext cx="2423126" cy="566362"/>
          </a:xfrm>
          <a:prstGeom prst="ellipse">
            <a:avLst/>
          </a:prstGeom>
          <a:solidFill>
            <a:schemeClr val="accent1">
              <a:lumMod val="40000"/>
              <a:lumOff val="60000"/>
            </a:schemeClr>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a:p>
        </p:txBody>
      </p:sp>
      <p:sp>
        <p:nvSpPr>
          <p:cNvPr id="15" name="テキスト ボックス 14"/>
          <p:cNvSpPr txBox="1"/>
          <p:nvPr/>
        </p:nvSpPr>
        <p:spPr>
          <a:xfrm>
            <a:off x="6186856" y="3013559"/>
            <a:ext cx="2060179" cy="341504"/>
          </a:xfrm>
          <a:prstGeom prst="rect">
            <a:avLst/>
          </a:prstGeom>
          <a:noFill/>
        </p:spPr>
        <p:txBody>
          <a:bodyPr wrap="none" rtlCol="0">
            <a:spAutoFit/>
          </a:bodyPr>
          <a:lstStyle/>
          <a:p>
            <a:r>
              <a:rPr lang="ja-JP" altLang="en-US" sz="1619" b="1" dirty="0"/>
              <a:t>社会人としての役割</a:t>
            </a:r>
          </a:p>
        </p:txBody>
      </p:sp>
      <p:grpSp>
        <p:nvGrpSpPr>
          <p:cNvPr id="18" name="グループ化 17">
            <a:extLst>
              <a:ext uri="{FF2B5EF4-FFF2-40B4-BE49-F238E27FC236}">
                <a16:creationId xmlns:a16="http://schemas.microsoft.com/office/drawing/2014/main" id="{B76746F6-AB17-45FB-B7B7-E602416BABE4}"/>
              </a:ext>
            </a:extLst>
          </p:cNvPr>
          <p:cNvGrpSpPr/>
          <p:nvPr/>
        </p:nvGrpSpPr>
        <p:grpSpPr>
          <a:xfrm>
            <a:off x="814926" y="821426"/>
            <a:ext cx="1439352" cy="566362"/>
            <a:chOff x="128464" y="1084700"/>
            <a:chExt cx="1830009" cy="720080"/>
          </a:xfrm>
        </p:grpSpPr>
        <p:sp>
          <p:nvSpPr>
            <p:cNvPr id="20" name="円/楕円 19"/>
            <p:cNvSpPr/>
            <p:nvPr/>
          </p:nvSpPr>
          <p:spPr>
            <a:xfrm>
              <a:off x="128464" y="1084700"/>
              <a:ext cx="1830009" cy="720080"/>
            </a:xfrm>
            <a:prstGeom prst="ellipse">
              <a:avLst/>
            </a:prstGeom>
            <a:solidFill>
              <a:srgbClr val="FAD2F7"/>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a:p>
          </p:txBody>
        </p:sp>
        <p:sp>
          <p:nvSpPr>
            <p:cNvPr id="21" name="テキスト ボックス 20"/>
            <p:cNvSpPr txBox="1"/>
            <p:nvPr/>
          </p:nvSpPr>
          <p:spPr>
            <a:xfrm>
              <a:off x="341994" y="1252379"/>
              <a:ext cx="1559536" cy="434193"/>
            </a:xfrm>
            <a:prstGeom prst="rect">
              <a:avLst/>
            </a:prstGeom>
            <a:noFill/>
          </p:spPr>
          <p:txBody>
            <a:bodyPr wrap="none" rtlCol="0">
              <a:spAutoFit/>
            </a:bodyPr>
            <a:lstStyle/>
            <a:p>
              <a:r>
                <a:rPr lang="ja-JP" altLang="en-US" sz="1619" b="1" dirty="0"/>
                <a:t>個人の成長</a:t>
              </a:r>
            </a:p>
          </p:txBody>
        </p:sp>
      </p:grpSp>
      <p:grpSp>
        <p:nvGrpSpPr>
          <p:cNvPr id="28" name="グループ化 27">
            <a:extLst>
              <a:ext uri="{FF2B5EF4-FFF2-40B4-BE49-F238E27FC236}">
                <a16:creationId xmlns:a16="http://schemas.microsoft.com/office/drawing/2014/main" id="{B4DE5A35-50C6-44C9-AAA1-B441F8649112}"/>
              </a:ext>
            </a:extLst>
          </p:cNvPr>
          <p:cNvGrpSpPr/>
          <p:nvPr/>
        </p:nvGrpSpPr>
        <p:grpSpPr>
          <a:xfrm>
            <a:off x="5410392" y="773320"/>
            <a:ext cx="3550348" cy="1692939"/>
            <a:chOff x="5410392" y="773320"/>
            <a:chExt cx="3550348" cy="1692939"/>
          </a:xfrm>
        </p:grpSpPr>
        <p:grpSp>
          <p:nvGrpSpPr>
            <p:cNvPr id="24" name="グループ化 23">
              <a:extLst>
                <a:ext uri="{FF2B5EF4-FFF2-40B4-BE49-F238E27FC236}">
                  <a16:creationId xmlns:a16="http://schemas.microsoft.com/office/drawing/2014/main" id="{AB7531F1-2995-4175-BC20-D3D79085C3B7}"/>
                </a:ext>
              </a:extLst>
            </p:cNvPr>
            <p:cNvGrpSpPr/>
            <p:nvPr/>
          </p:nvGrpSpPr>
          <p:grpSpPr>
            <a:xfrm rot="20971415">
              <a:off x="5410392" y="773320"/>
              <a:ext cx="3550348" cy="1692939"/>
              <a:chOff x="5410392" y="773320"/>
              <a:chExt cx="3550348" cy="1692939"/>
            </a:xfrm>
          </p:grpSpPr>
          <p:sp>
            <p:nvSpPr>
              <p:cNvPr id="23" name="思考の吹き出し: 雲形 22">
                <a:extLst>
                  <a:ext uri="{FF2B5EF4-FFF2-40B4-BE49-F238E27FC236}">
                    <a16:creationId xmlns:a16="http://schemas.microsoft.com/office/drawing/2014/main" id="{8C8323C2-1429-4C73-A029-30C8BEC455DE}"/>
                  </a:ext>
                </a:extLst>
              </p:cNvPr>
              <p:cNvSpPr/>
              <p:nvPr/>
            </p:nvSpPr>
            <p:spPr>
              <a:xfrm rot="549766">
                <a:off x="5410392" y="773320"/>
                <a:ext cx="3550348" cy="1692939"/>
              </a:xfrm>
              <a:prstGeom prst="cloudCallout">
                <a:avLst>
                  <a:gd name="adj1" fmla="val -37676"/>
                  <a:gd name="adj2" fmla="val 6600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45240D2-BB0A-49BB-902B-8882712F570C}"/>
                  </a:ext>
                </a:extLst>
              </p:cNvPr>
              <p:cNvSpPr txBox="1"/>
              <p:nvPr/>
            </p:nvSpPr>
            <p:spPr>
              <a:xfrm>
                <a:off x="5939798" y="1173366"/>
                <a:ext cx="2723823" cy="923330"/>
              </a:xfrm>
              <a:prstGeom prst="rect">
                <a:avLst/>
              </a:prstGeom>
              <a:solidFill>
                <a:srgbClr val="FFFF00"/>
              </a:solidFill>
            </p:spPr>
            <p:txBody>
              <a:bodyPr wrap="none" rtlCol="0">
                <a:spAutoFit/>
              </a:bodyPr>
              <a:lstStyle/>
              <a:p>
                <a:r>
                  <a:rPr kumimoji="1" lang="ja-JP" altLang="en-US" b="1" dirty="0"/>
                  <a:t>学習指導要領の理念が</a:t>
                </a:r>
                <a:endParaRPr kumimoji="1" lang="en-US" altLang="ja-JP" b="1" dirty="0"/>
              </a:p>
              <a:p>
                <a:r>
                  <a:rPr kumimoji="1" lang="ja-JP" altLang="en-US" b="1" dirty="0"/>
                  <a:t>変えられているのに、</a:t>
                </a:r>
                <a:endParaRPr kumimoji="1" lang="en-US" altLang="ja-JP" b="1" dirty="0"/>
              </a:p>
              <a:p>
                <a:r>
                  <a:rPr kumimoji="1" lang="ja-JP" altLang="en-US" b="1" dirty="0"/>
                  <a:t>十分には理解されてない</a:t>
                </a:r>
              </a:p>
            </p:txBody>
          </p:sp>
        </p:grpSp>
        <p:sp>
          <p:nvSpPr>
            <p:cNvPr id="25" name="正方形/長方形 24">
              <a:extLst>
                <a:ext uri="{FF2B5EF4-FFF2-40B4-BE49-F238E27FC236}">
                  <a16:creationId xmlns:a16="http://schemas.microsoft.com/office/drawing/2014/main" id="{BC62CC44-C36E-47E0-9C73-A9AF229B5FBF}"/>
                </a:ext>
              </a:extLst>
            </p:cNvPr>
            <p:cNvSpPr/>
            <p:nvPr/>
          </p:nvSpPr>
          <p:spPr>
            <a:xfrm rot="20906346">
              <a:off x="5716362" y="1061497"/>
              <a:ext cx="2731465"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E45293E0-86D2-4ABC-8EFF-A8397CC72A53}"/>
                </a:ext>
              </a:extLst>
            </p:cNvPr>
            <p:cNvSpPr/>
            <p:nvPr/>
          </p:nvSpPr>
          <p:spPr>
            <a:xfrm rot="20906346">
              <a:off x="6136809" y="2042269"/>
              <a:ext cx="2759755"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85070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0-#ppt_h/2"/>
                                          </p:val>
                                        </p:tav>
                                        <p:tav tm="100000">
                                          <p:val>
                                            <p:strVal val="#ppt_y"/>
                                          </p:val>
                                        </p:tav>
                                      </p:tavLst>
                                    </p:anim>
                                  </p:childTnLst>
                                </p:cTn>
                              </p:par>
                            </p:childTnLst>
                          </p:cTn>
                        </p:par>
                        <p:par>
                          <p:cTn id="16" fill="hold">
                            <p:stCondLst>
                              <p:cond delay="500"/>
                            </p:stCondLst>
                            <p:childTnLst>
                              <p:par>
                                <p:cTn id="17" presetID="2" presetClass="entr" presetSubtype="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0-#ppt_h/2"/>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fade">
                                      <p:cBhvr>
                                        <p:cTn id="37" dur="1000"/>
                                        <p:tgtEl>
                                          <p:spTgt spid="4">
                                            <p:txEl>
                                              <p:pRg st="0" end="0"/>
                                            </p:txEl>
                                          </p:spTgt>
                                        </p:tgtEl>
                                      </p:cBhvr>
                                    </p:animEffect>
                                    <p:anim calcmode="lin" valueType="num">
                                      <p:cBhvr>
                                        <p:cTn id="3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fade">
                                      <p:cBhvr>
                                        <p:cTn id="42" dur="1000"/>
                                        <p:tgtEl>
                                          <p:spTgt spid="4">
                                            <p:txEl>
                                              <p:pRg st="1" end="1"/>
                                            </p:txEl>
                                          </p:spTgt>
                                        </p:tgtEl>
                                      </p:cBhvr>
                                    </p:animEffect>
                                    <p:anim calcmode="lin" valueType="num">
                                      <p:cBhvr>
                                        <p:cTn id="4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Effect transition="in" filter="fade">
                                      <p:cBhvr>
                                        <p:cTn id="47" dur="1000"/>
                                        <p:tgtEl>
                                          <p:spTgt spid="4">
                                            <p:txEl>
                                              <p:pRg st="2" end="2"/>
                                            </p:txEl>
                                          </p:spTgt>
                                        </p:tgtEl>
                                      </p:cBhvr>
                                    </p:animEffect>
                                    <p:anim calcmode="lin" valueType="num">
                                      <p:cBhvr>
                                        <p:cTn id="4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Effect transition="in" filter="fade">
                                      <p:cBhvr>
                                        <p:cTn id="52" dur="1000"/>
                                        <p:tgtEl>
                                          <p:spTgt spid="4">
                                            <p:txEl>
                                              <p:pRg st="4" end="4"/>
                                            </p:txEl>
                                          </p:spTgt>
                                        </p:tgtEl>
                                      </p:cBhvr>
                                    </p:animEffect>
                                    <p:anim calcmode="lin" valueType="num">
                                      <p:cBhvr>
                                        <p:cTn id="5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42" presetClass="entr" presetSubtype="0" fill="hold" nodeType="afterEffect">
                                  <p:stCondLst>
                                    <p:cond delay="0"/>
                                  </p:stCondLst>
                                  <p:childTnLst>
                                    <p:set>
                                      <p:cBhvr>
                                        <p:cTn id="57" dur="1" fill="hold">
                                          <p:stCondLst>
                                            <p:cond delay="0"/>
                                          </p:stCondLst>
                                        </p:cTn>
                                        <p:tgtEl>
                                          <p:spTgt spid="4">
                                            <p:txEl>
                                              <p:pRg st="7" end="7"/>
                                            </p:txEl>
                                          </p:spTgt>
                                        </p:tgtEl>
                                        <p:attrNameLst>
                                          <p:attrName>style.visibility</p:attrName>
                                        </p:attrNameLst>
                                      </p:cBhvr>
                                      <p:to>
                                        <p:strVal val="visible"/>
                                      </p:to>
                                    </p:set>
                                    <p:animEffect transition="in" filter="fade">
                                      <p:cBhvr>
                                        <p:cTn id="58" dur="1000"/>
                                        <p:tgtEl>
                                          <p:spTgt spid="4">
                                            <p:txEl>
                                              <p:pRg st="7" end="7"/>
                                            </p:txEl>
                                          </p:spTgt>
                                        </p:tgtEl>
                                      </p:cBhvr>
                                    </p:animEffect>
                                    <p:anim calcmode="lin" valueType="num">
                                      <p:cBhvr>
                                        <p:cTn id="5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6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barn(inVertical)">
                                      <p:cBhvr>
                                        <p:cTn id="65" dur="500"/>
                                        <p:tgtEl>
                                          <p:spTgt spid="16"/>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barn(inVertical)">
                                      <p:cBhvr>
                                        <p:cTn id="68" dur="5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barn(inVertical)">
                                      <p:cBhvr>
                                        <p:cTn id="73" dur="500"/>
                                        <p:tgtEl>
                                          <p:spTgt spid="17"/>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barn(inVertical)">
                                      <p:cBhvr>
                                        <p:cTn id="76" dur="500"/>
                                        <p:tgtEl>
                                          <p:spTgt spid="15"/>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additive="base">
                                        <p:cTn id="81" dur="500" fill="hold"/>
                                        <p:tgtEl>
                                          <p:spTgt spid="14"/>
                                        </p:tgtEl>
                                        <p:attrNameLst>
                                          <p:attrName>ppt_x</p:attrName>
                                        </p:attrNameLst>
                                      </p:cBhvr>
                                      <p:tavLst>
                                        <p:tav tm="0">
                                          <p:val>
                                            <p:strVal val="#ppt_x"/>
                                          </p:val>
                                        </p:tav>
                                        <p:tav tm="100000">
                                          <p:val>
                                            <p:strVal val="#ppt_x"/>
                                          </p:val>
                                        </p:tav>
                                      </p:tavLst>
                                    </p:anim>
                                    <p:anim calcmode="lin" valueType="num">
                                      <p:cBhvr additive="base">
                                        <p:cTn id="8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1000"/>
                                        <p:tgtEl>
                                          <p:spTgt spid="12"/>
                                        </p:tgtEl>
                                      </p:cBhvr>
                                    </p:animEffect>
                                    <p:anim calcmode="lin" valueType="num">
                                      <p:cBhvr>
                                        <p:cTn id="88" dur="1000" fill="hold"/>
                                        <p:tgtEl>
                                          <p:spTgt spid="12"/>
                                        </p:tgtEl>
                                        <p:attrNameLst>
                                          <p:attrName>ppt_x</p:attrName>
                                        </p:attrNameLst>
                                      </p:cBhvr>
                                      <p:tavLst>
                                        <p:tav tm="0">
                                          <p:val>
                                            <p:strVal val="#ppt_x"/>
                                          </p:val>
                                        </p:tav>
                                        <p:tav tm="100000">
                                          <p:val>
                                            <p:strVal val="#ppt_x"/>
                                          </p:val>
                                        </p:tav>
                                      </p:tavLst>
                                    </p:anim>
                                    <p:anim calcmode="lin" valueType="num">
                                      <p:cBhvr>
                                        <p:cTn id="8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2" fill="hold" nodeType="clickEffect">
                                  <p:stCondLst>
                                    <p:cond delay="0"/>
                                  </p:stCondLst>
                                  <p:childTnLst>
                                    <p:set>
                                      <p:cBhvr>
                                        <p:cTn id="93" dur="1" fill="hold">
                                          <p:stCondLst>
                                            <p:cond delay="0"/>
                                          </p:stCondLst>
                                        </p:cTn>
                                        <p:tgtEl>
                                          <p:spTgt spid="4">
                                            <p:txEl>
                                              <p:pRg st="9" end="9"/>
                                            </p:txEl>
                                          </p:spTgt>
                                        </p:tgtEl>
                                        <p:attrNameLst>
                                          <p:attrName>style.visibility</p:attrName>
                                        </p:attrNameLst>
                                      </p:cBhvr>
                                      <p:to>
                                        <p:strVal val="visible"/>
                                      </p:to>
                                    </p:set>
                                    <p:anim calcmode="lin" valueType="num">
                                      <p:cBhvr additive="base">
                                        <p:cTn id="94" dur="500" fill="hold"/>
                                        <p:tgtEl>
                                          <p:spTgt spid="4">
                                            <p:txEl>
                                              <p:pRg st="9" end="9"/>
                                            </p:txEl>
                                          </p:spTgt>
                                        </p:tgtEl>
                                        <p:attrNameLst>
                                          <p:attrName>ppt_x</p:attrName>
                                        </p:attrNameLst>
                                      </p:cBhvr>
                                      <p:tavLst>
                                        <p:tav tm="0">
                                          <p:val>
                                            <p:strVal val="1+#ppt_w/2"/>
                                          </p:val>
                                        </p:tav>
                                        <p:tav tm="100000">
                                          <p:val>
                                            <p:strVal val="#ppt_x"/>
                                          </p:val>
                                        </p:tav>
                                      </p:tavLst>
                                    </p:anim>
                                    <p:anim calcmode="lin" valueType="num">
                                      <p:cBhvr additive="base">
                                        <p:cTn id="95" dur="500" fill="hold"/>
                                        <p:tgtEl>
                                          <p:spTgt spid="4">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3" fill="hold" nodeType="clickEffect">
                                  <p:stCondLst>
                                    <p:cond delay="0"/>
                                  </p:stCondLst>
                                  <p:childTnLst>
                                    <p:set>
                                      <p:cBhvr>
                                        <p:cTn id="99" dur="1" fill="hold">
                                          <p:stCondLst>
                                            <p:cond delay="0"/>
                                          </p:stCondLst>
                                        </p:cTn>
                                        <p:tgtEl>
                                          <p:spTgt spid="28"/>
                                        </p:tgtEl>
                                        <p:attrNameLst>
                                          <p:attrName>style.visibility</p:attrName>
                                        </p:attrNameLst>
                                      </p:cBhvr>
                                      <p:to>
                                        <p:strVal val="visible"/>
                                      </p:to>
                                    </p:set>
                                    <p:anim calcmode="lin" valueType="num">
                                      <p:cBhvr additive="base">
                                        <p:cTn id="100" dur="500" fill="hold"/>
                                        <p:tgtEl>
                                          <p:spTgt spid="28"/>
                                        </p:tgtEl>
                                        <p:attrNameLst>
                                          <p:attrName>ppt_x</p:attrName>
                                        </p:attrNameLst>
                                      </p:cBhvr>
                                      <p:tavLst>
                                        <p:tav tm="0">
                                          <p:val>
                                            <p:strVal val="1+#ppt_w/2"/>
                                          </p:val>
                                        </p:tav>
                                        <p:tav tm="100000">
                                          <p:val>
                                            <p:strVal val="#ppt_x"/>
                                          </p:val>
                                        </p:tav>
                                      </p:tavLst>
                                    </p:anim>
                                    <p:anim calcmode="lin" valueType="num">
                                      <p:cBhvr additive="base">
                                        <p:cTn id="101"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4" grpId="0"/>
      <p:bldP spid="6" grpId="0"/>
      <p:bldP spid="7" grpId="0" animBg="1"/>
      <p:bldP spid="16" grpId="0" animBg="1"/>
      <p:bldP spid="12" grpId="0" animBg="1"/>
      <p:bldP spid="13" grpId="0"/>
      <p:bldP spid="17" grpId="0" animBg="1"/>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AFCDE4D2-CB59-4A27-83B8-EE3E04031A0C}"/>
              </a:ext>
            </a:extLst>
          </p:cNvPr>
          <p:cNvSpPr/>
          <p:nvPr/>
        </p:nvSpPr>
        <p:spPr>
          <a:xfrm>
            <a:off x="975999" y="817974"/>
            <a:ext cx="7192003" cy="2458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676333" y="3281021"/>
            <a:ext cx="7791337" cy="3155675"/>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676333" y="593222"/>
            <a:ext cx="7791337" cy="269226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976003" y="817973"/>
            <a:ext cx="7192003" cy="5394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94" dirty="0"/>
          </a:p>
        </p:txBody>
      </p:sp>
      <p:sp>
        <p:nvSpPr>
          <p:cNvPr id="2" name="テキスト ボックス 1"/>
          <p:cNvSpPr txBox="1">
            <a:spLocks noChangeArrowheads="1"/>
          </p:cNvSpPr>
          <p:nvPr/>
        </p:nvSpPr>
        <p:spPr bwMode="auto">
          <a:xfrm>
            <a:off x="1275663" y="509963"/>
            <a:ext cx="6864380" cy="44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ja-JP" sz="3196"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教育課程の</a:t>
            </a:r>
            <a:r>
              <a:rPr lang="ja-JP" altLang="en-US" sz="3196" b="1"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編成</a:t>
            </a:r>
            <a:r>
              <a:rPr lang="ja-JP" altLang="en-US" sz="3196" b="1" dirty="0">
                <a:latin typeface="HG創英角ﾎﾟｯﾌﾟ体" panose="040B0A09000000000000" pitchFamily="49" charset="-128"/>
                <a:ea typeface="HG創英角ﾎﾟｯﾌﾟ体" panose="040B0A09000000000000" pitchFamily="49" charset="-128"/>
              </a:rPr>
              <a:t>において</a:t>
            </a:r>
            <a:endParaRPr lang="en-US" altLang="ja-JP" sz="3196" b="1" dirty="0">
              <a:latin typeface="HG創英角ﾎﾟｯﾌﾟ体" panose="040B0A09000000000000" pitchFamily="49" charset="-128"/>
              <a:ea typeface="HG創英角ﾎﾟｯﾌﾟ体" panose="040B0A09000000000000" pitchFamily="49" charset="-128"/>
            </a:endParaRPr>
          </a:p>
          <a:p>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　</a:t>
            </a:r>
            <a:endParaRPr lang="en-US" altLang="ja-JP" sz="2386" b="1" dirty="0">
              <a:latin typeface="HG創英角ﾎﾟｯﾌﾟ体" panose="040B0A09000000000000" pitchFamily="49" charset="-128"/>
              <a:ea typeface="HG創英角ﾎﾟｯﾌﾟ体" panose="040B0A09000000000000" pitchFamily="49" charset="-128"/>
            </a:endParaRPr>
          </a:p>
          <a:p>
            <a:r>
              <a:rPr lang="ja-JP" altLang="en-US" sz="1704" b="1" dirty="0">
                <a:latin typeface="HG創英角ﾎﾟｯﾌﾟ体" panose="040B0A09000000000000" pitchFamily="49" charset="-128"/>
                <a:ea typeface="HG創英角ﾎﾟｯﾌﾟ体" panose="040B0A09000000000000" pitchFamily="49" charset="-128"/>
              </a:rPr>
              <a:t>　</a:t>
            </a:r>
            <a:r>
              <a:rPr lang="ja-JP" altLang="en-US" sz="1704" b="1" dirty="0">
                <a:solidFill>
                  <a:srgbClr val="FF0000"/>
                </a:solidFill>
                <a:latin typeface="HG創英角ﾎﾟｯﾌﾟ体" panose="040B0A09000000000000" pitchFamily="49" charset="-128"/>
                <a:ea typeface="HG創英角ﾎﾟｯﾌﾟ体" panose="040B0A09000000000000" pitchFamily="49" charset="-128"/>
              </a:rPr>
              <a:t>ここには、どんな言葉が入るのでしょうか？</a:t>
            </a:r>
            <a:endParaRPr lang="en-US" altLang="ja-JP" sz="1704" b="1" dirty="0">
              <a:solidFill>
                <a:srgbClr val="FF0000"/>
              </a:solidFill>
              <a:latin typeface="HG創英角ﾎﾟｯﾌﾟ体" panose="040B0A09000000000000" pitchFamily="49" charset="-128"/>
              <a:ea typeface="HG創英角ﾎﾟｯﾌﾟ体" panose="040B0A09000000000000" pitchFamily="49" charset="-128"/>
            </a:endParaRPr>
          </a:p>
          <a:p>
            <a:endParaRPr lang="en-US" altLang="ja-JP" sz="1704" b="1" dirty="0">
              <a:latin typeface="HG創英角ﾎﾟｯﾌﾟ体" panose="040B0A09000000000000" pitchFamily="49" charset="-128"/>
              <a:ea typeface="HG創英角ﾎﾟｯﾌﾟ体" panose="040B0A09000000000000" pitchFamily="49" charset="-128"/>
            </a:endParaRPr>
          </a:p>
          <a:p>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1704" b="1" dirty="0">
                <a:latin typeface="HG創英角ﾎﾟｯﾌﾟ体" panose="040B0A09000000000000" pitchFamily="49" charset="-128"/>
                <a:ea typeface="HG創英角ﾎﾟｯﾌﾟ体" panose="040B0A09000000000000" pitchFamily="49" charset="-128"/>
              </a:rPr>
              <a:t>　　　　　　　　　　　　　　</a:t>
            </a:r>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教育課程の</a:t>
            </a:r>
            <a:r>
              <a:rPr lang="ja-JP" altLang="en-US" sz="3196" b="1" dirty="0">
                <a:solidFill>
                  <a:srgbClr val="EF53DC"/>
                </a:solidFill>
                <a:latin typeface="HG創英角ﾎﾟｯﾌﾟ体" panose="040B0A09000000000000" pitchFamily="49" charset="-128"/>
                <a:ea typeface="HG創英角ﾎﾟｯﾌﾟ体" panose="040B0A09000000000000" pitchFamily="49" charset="-128"/>
              </a:rPr>
              <a:t>実施</a:t>
            </a:r>
            <a:r>
              <a:rPr lang="ja-JP" altLang="en-US" sz="3196" b="1" dirty="0">
                <a:latin typeface="HG創英角ﾎﾟｯﾌﾟ体" panose="040B0A09000000000000" pitchFamily="49" charset="-128"/>
                <a:ea typeface="HG創英角ﾎﾟｯﾌﾟ体" panose="040B0A09000000000000" pitchFamily="49" charset="-128"/>
              </a:rPr>
              <a:t>において</a:t>
            </a:r>
            <a:endParaRPr lang="en-US" altLang="ja-JP" sz="3196" b="1" dirty="0">
              <a:latin typeface="HG創英角ﾎﾟｯﾌﾟ体" panose="040B0A09000000000000" pitchFamily="49" charset="-128"/>
              <a:ea typeface="HG創英角ﾎﾟｯﾌﾟ体" panose="040B0A09000000000000" pitchFamily="49" charset="-128"/>
            </a:endParaRPr>
          </a:p>
          <a:p>
            <a:r>
              <a:rPr lang="ja-JP" altLang="en-US" sz="1704" b="1" dirty="0">
                <a:latin typeface="HG創英角ﾎﾟｯﾌﾟ体" panose="040B0A09000000000000" pitchFamily="49" charset="-128"/>
                <a:ea typeface="HG創英角ﾎﾟｯﾌﾟ体" panose="040B0A09000000000000" pitchFamily="49" charset="-128"/>
              </a:rPr>
              <a:t>　　　　　　　　　　　　　　　　　（</a:t>
            </a:r>
            <a:r>
              <a:rPr lang="ja-JP" altLang="en-US" sz="1704" dirty="0">
                <a:latin typeface="HG創英角ﾎﾟｯﾌﾟ体" panose="040B0A09000000000000" pitchFamily="49" charset="-128"/>
                <a:ea typeface="HG創英角ﾎﾟｯﾌﾟ体" panose="040B0A09000000000000" pitchFamily="49" charset="-128"/>
              </a:rPr>
              <a:t>総則 第１の２、</a:t>
            </a:r>
            <a:r>
              <a:rPr lang="ja-JP" altLang="en-US" sz="1704" u="sng" dirty="0">
                <a:latin typeface="HG創英角ﾎﾟｯﾌﾟ体" panose="040B0A09000000000000" pitchFamily="49" charset="-128"/>
                <a:ea typeface="HG創英角ﾎﾟｯﾌﾟ体" panose="040B0A09000000000000" pitchFamily="49" charset="-128"/>
              </a:rPr>
              <a:t>第３の１</a:t>
            </a:r>
            <a:r>
              <a:rPr lang="ja-JP" altLang="en-US" sz="1704" b="1" dirty="0">
                <a:latin typeface="HG創英角ﾎﾟｯﾌﾟ体" panose="040B0A09000000000000" pitchFamily="49" charset="-128"/>
                <a:ea typeface="HG創英角ﾎﾟｯﾌﾟ体" panose="040B0A09000000000000" pitchFamily="49" charset="-128"/>
              </a:rPr>
              <a:t>）</a:t>
            </a:r>
            <a:endParaRPr lang="en-US" altLang="ja-JP" sz="1704" b="1" dirty="0">
              <a:latin typeface="HG創英角ﾎﾟｯﾌﾟ体" panose="040B0A09000000000000" pitchFamily="49" charset="-128"/>
              <a:ea typeface="HG創英角ﾎﾟｯﾌﾟ体" panose="040B0A09000000000000" pitchFamily="49" charset="-128"/>
            </a:endParaRPr>
          </a:p>
          <a:p>
            <a:endParaRPr lang="en-US" altLang="ja-JP" sz="1704" b="1" dirty="0">
              <a:latin typeface="HG創英角ﾎﾟｯﾌﾟ体" panose="040B0A09000000000000" pitchFamily="49" charset="-128"/>
              <a:ea typeface="HG創英角ﾎﾟｯﾌﾟ体" panose="040B0A09000000000000" pitchFamily="49" charset="-128"/>
            </a:endParaRPr>
          </a:p>
          <a:p>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1704" b="1" dirty="0">
                <a:latin typeface="HG創英角ﾎﾟｯﾌﾟ体" panose="040B0A09000000000000" pitchFamily="49" charset="-128"/>
                <a:ea typeface="HG創英角ﾎﾟｯﾌﾟ体" panose="040B0A09000000000000" pitchFamily="49" charset="-128"/>
              </a:rPr>
              <a:t>　</a:t>
            </a:r>
            <a:r>
              <a:rPr lang="ja-JP" altLang="en-US" sz="1704" b="1" dirty="0">
                <a:solidFill>
                  <a:srgbClr val="FF0000"/>
                </a:solidFill>
                <a:latin typeface="HG創英角ﾎﾟｯﾌﾟ体" panose="040B0A09000000000000" pitchFamily="49" charset="-128"/>
                <a:ea typeface="HG創英角ﾎﾟｯﾌﾟ体" panose="040B0A09000000000000" pitchFamily="49" charset="-128"/>
              </a:rPr>
              <a:t>ここにも、どんな言葉が入るのでしょうか？</a:t>
            </a:r>
            <a:endParaRPr lang="en-US" altLang="ja-JP" sz="1704" b="1"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975996" y="3281020"/>
            <a:ext cx="7192008"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5D523BB-2D5D-4DDB-9FE8-F8699536F863}"/>
              </a:ext>
            </a:extLst>
          </p:cNvPr>
          <p:cNvSpPr txBox="1"/>
          <p:nvPr/>
        </p:nvSpPr>
        <p:spPr>
          <a:xfrm>
            <a:off x="3509109" y="264962"/>
            <a:ext cx="1890261" cy="348109"/>
          </a:xfrm>
          <a:prstGeom prst="rect">
            <a:avLst/>
          </a:prstGeom>
          <a:noFill/>
        </p:spPr>
        <p:txBody>
          <a:bodyPr wrap="none" rtlCol="0">
            <a:spAutoFit/>
          </a:bodyPr>
          <a:lstStyle/>
          <a:p>
            <a:r>
              <a:rPr lang="ja-JP" altLang="en-US" sz="1662" b="1"/>
              <a:t>学習指導要領総則</a:t>
            </a:r>
          </a:p>
        </p:txBody>
      </p:sp>
      <p:sp>
        <p:nvSpPr>
          <p:cNvPr id="10" name="テキスト ボックス 9">
            <a:extLst>
              <a:ext uri="{FF2B5EF4-FFF2-40B4-BE49-F238E27FC236}">
                <a16:creationId xmlns:a16="http://schemas.microsoft.com/office/drawing/2014/main" id="{FD88E691-4354-4A00-9379-A63EB187F7FC}"/>
              </a:ext>
            </a:extLst>
          </p:cNvPr>
          <p:cNvSpPr txBox="1"/>
          <p:nvPr/>
        </p:nvSpPr>
        <p:spPr>
          <a:xfrm>
            <a:off x="4446642" y="1472514"/>
            <a:ext cx="4220308" cy="603883"/>
          </a:xfrm>
          <a:prstGeom prst="rect">
            <a:avLst/>
          </a:prstGeom>
          <a:noFill/>
        </p:spPr>
        <p:txBody>
          <a:bodyPr wrap="square">
            <a:spAutoFit/>
          </a:bodyPr>
          <a:lstStyle/>
          <a:p>
            <a:r>
              <a:rPr lang="ja-JP" altLang="en-US" sz="1662" dirty="0">
                <a:latin typeface="HG創英角ﾎﾟｯﾌﾟ体" panose="040B0A09000000000000" pitchFamily="49" charset="-128"/>
                <a:ea typeface="HG創英角ﾎﾟｯﾌﾟ体" panose="040B0A09000000000000" pitchFamily="49" charset="-128"/>
              </a:rPr>
              <a:t>（総則 </a:t>
            </a:r>
            <a:r>
              <a:rPr lang="ja-JP" altLang="en-US" sz="1662" u="sng" dirty="0">
                <a:latin typeface="HG創英角ﾎﾟｯﾌﾟ体" panose="040B0A09000000000000" pitchFamily="49" charset="-128"/>
                <a:ea typeface="HG創英角ﾎﾟｯﾌﾟ体" panose="040B0A09000000000000" pitchFamily="49" charset="-128"/>
              </a:rPr>
              <a:t>第１の４</a:t>
            </a:r>
            <a:r>
              <a:rPr lang="ja-JP" altLang="en-US" sz="1662" dirty="0">
                <a:latin typeface="HG創英角ﾎﾟｯﾌﾟ体" panose="040B0A09000000000000" pitchFamily="49" charset="-128"/>
                <a:ea typeface="HG創英角ﾎﾟｯﾌﾟ体" panose="040B0A09000000000000" pitchFamily="49" charset="-128"/>
              </a:rPr>
              <a:t> 第２の</a:t>
            </a:r>
            <a:r>
              <a:rPr lang="en-US" altLang="ja-JP" sz="1662" dirty="0">
                <a:latin typeface="HG創英角ﾎﾟｯﾌﾟ体" panose="040B0A09000000000000" pitchFamily="49" charset="-128"/>
                <a:ea typeface="HG創英角ﾎﾟｯﾌﾟ体" panose="040B0A09000000000000" pitchFamily="49" charset="-128"/>
              </a:rPr>
              <a:t>1.2.3.4</a:t>
            </a:r>
            <a:r>
              <a:rPr lang="ja-JP" altLang="en-US" sz="1662" dirty="0">
                <a:latin typeface="HG創英角ﾎﾟｯﾌﾟ体" panose="040B0A09000000000000" pitchFamily="49" charset="-128"/>
                <a:ea typeface="HG創英角ﾎﾟｯﾌﾟ体" panose="040B0A09000000000000" pitchFamily="49" charset="-128"/>
              </a:rPr>
              <a:t>）</a:t>
            </a:r>
            <a:endParaRPr lang="en-US" altLang="ja-JP" sz="1662" dirty="0">
              <a:latin typeface="HG創英角ﾎﾟｯﾌﾟ体" panose="040B0A09000000000000" pitchFamily="49" charset="-128"/>
              <a:ea typeface="HG創英角ﾎﾟｯﾌﾟ体" panose="040B0A09000000000000" pitchFamily="49" charset="-128"/>
            </a:endParaRPr>
          </a:p>
          <a:p>
            <a:r>
              <a:rPr lang="en-US" altLang="ja-JP" sz="1662" dirty="0">
                <a:latin typeface="HG創英角ﾎﾟｯﾌﾟ体" panose="040B0A09000000000000" pitchFamily="49" charset="-128"/>
                <a:ea typeface="HG創英角ﾎﾟｯﾌﾟ体" panose="040B0A09000000000000" pitchFamily="49" charset="-128"/>
              </a:rPr>
              <a:t>  </a:t>
            </a:r>
          </a:p>
        </p:txBody>
      </p:sp>
    </p:spTree>
    <p:extLst>
      <p:ext uri="{BB962C8B-B14F-4D97-AF65-F5344CB8AC3E}">
        <p14:creationId xmlns:p14="http://schemas.microsoft.com/office/powerpoint/2010/main" val="246244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anim calcmode="lin" valueType="num">
                                      <p:cBhvr additive="base">
                                        <p:cTn id="13"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500" fill="hold"/>
                                        <p:tgtEl>
                                          <p:spTgt spid="10"/>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
                                            <p:txEl>
                                              <p:pRg st="9" end="9"/>
                                            </p:txEl>
                                          </p:spTgt>
                                        </p:tgtEl>
                                        <p:attrNameLst>
                                          <p:attrName>style.visibility</p:attrName>
                                        </p:attrNameLst>
                                      </p:cBhvr>
                                      <p:to>
                                        <p:strVal val="visible"/>
                                      </p:to>
                                    </p:set>
                                    <p:anim calcmode="lin" valueType="num">
                                      <p:cBhvr additive="base">
                                        <p:cTn id="24"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1000"/>
                                        <p:tgtEl>
                                          <p:spTgt spid="2">
                                            <p:txEl>
                                              <p:pRg st="4" end="4"/>
                                            </p:txEl>
                                          </p:spTgt>
                                        </p:tgtEl>
                                      </p:cBhvr>
                                    </p:animEffect>
                                    <p:anim calcmode="lin" valueType="num">
                                      <p:cBhvr>
                                        <p:cTn id="31"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
                                            <p:txEl>
                                              <p:pRg st="12" end="12"/>
                                            </p:txEl>
                                          </p:spTgt>
                                        </p:tgtEl>
                                        <p:attrNameLst>
                                          <p:attrName>style.visibility</p:attrName>
                                        </p:attrNameLst>
                                      </p:cBhvr>
                                      <p:to>
                                        <p:strVal val="visible"/>
                                      </p:to>
                                    </p:set>
                                    <p:animEffect transition="in" filter="fade">
                                      <p:cBhvr>
                                        <p:cTn id="35" dur="1000"/>
                                        <p:tgtEl>
                                          <p:spTgt spid="2">
                                            <p:txEl>
                                              <p:pRg st="12" end="12"/>
                                            </p:txEl>
                                          </p:spTgt>
                                        </p:tgtEl>
                                      </p:cBhvr>
                                    </p:animEffect>
                                    <p:anim calcmode="lin" valueType="num">
                                      <p:cBhvr>
                                        <p:cTn id="36"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2">
                                            <p:txEl>
                                              <p:pRg st="4" end="4"/>
                                            </p:txEl>
                                          </p:spTgt>
                                        </p:tgtEl>
                                      </p:cBhvr>
                                    </p:animEffect>
                                    <p:set>
                                      <p:cBhvr>
                                        <p:cTn id="42" dur="1" fill="hold">
                                          <p:stCondLst>
                                            <p:cond delay="499"/>
                                          </p:stCondLst>
                                        </p:cTn>
                                        <p:tgtEl>
                                          <p:spTgt spid="2">
                                            <p:txEl>
                                              <p:pRg st="4" end="4"/>
                                            </p:txEl>
                                          </p:spTgt>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2">
                                            <p:txEl>
                                              <p:pRg st="12" end="12"/>
                                            </p:txEl>
                                          </p:spTgt>
                                        </p:tgtEl>
                                      </p:cBhvr>
                                    </p:animEffect>
                                    <p:set>
                                      <p:cBhvr>
                                        <p:cTn id="45" dur="1" fill="hold">
                                          <p:stCondLst>
                                            <p:cond delay="499"/>
                                          </p:stCondLst>
                                        </p:cTn>
                                        <p:tgtEl>
                                          <p:spTgt spid="2">
                                            <p:txEl>
                                              <p:pRg st="12" end="1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7DFEC8EF-59F8-4B1A-BBF1-DE28E2AFAEBC}"/>
              </a:ext>
            </a:extLst>
          </p:cNvPr>
          <p:cNvSpPr/>
          <p:nvPr/>
        </p:nvSpPr>
        <p:spPr>
          <a:xfrm>
            <a:off x="350637" y="263769"/>
            <a:ext cx="8440615" cy="633046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2" name="図 1">
            <a:extLst>
              <a:ext uri="{FF2B5EF4-FFF2-40B4-BE49-F238E27FC236}">
                <a16:creationId xmlns:a16="http://schemas.microsoft.com/office/drawing/2014/main" id="{81BDDBBF-E9F6-4436-9971-C54B069D5E6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765" y="3093600"/>
            <a:ext cx="7982471" cy="3003082"/>
          </a:xfrm>
          <a:prstGeom prst="rect">
            <a:avLst/>
          </a:prstGeom>
        </p:spPr>
      </p:pic>
      <p:pic>
        <p:nvPicPr>
          <p:cNvPr id="4" name="図 3">
            <a:extLst>
              <a:ext uri="{FF2B5EF4-FFF2-40B4-BE49-F238E27FC236}">
                <a16:creationId xmlns:a16="http://schemas.microsoft.com/office/drawing/2014/main" id="{47EC9EBA-D0B7-470C-BCAA-A70D6E05B05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6424" y="425917"/>
            <a:ext cx="7108407" cy="2344127"/>
          </a:xfrm>
          <a:prstGeom prst="rect">
            <a:avLst/>
          </a:prstGeom>
        </p:spPr>
      </p:pic>
      <p:cxnSp>
        <p:nvCxnSpPr>
          <p:cNvPr id="6" name="直線コネクタ 5">
            <a:extLst>
              <a:ext uri="{FF2B5EF4-FFF2-40B4-BE49-F238E27FC236}">
                <a16:creationId xmlns:a16="http://schemas.microsoft.com/office/drawing/2014/main" id="{06DBDF3D-0F49-415C-BAC9-AE305B447E5A}"/>
              </a:ext>
            </a:extLst>
          </p:cNvPr>
          <p:cNvCxnSpPr/>
          <p:nvPr/>
        </p:nvCxnSpPr>
        <p:spPr>
          <a:xfrm>
            <a:off x="7272998" y="3533397"/>
            <a:ext cx="11461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DEF19B8E-E8FF-4C7B-93DA-AC6744E12AD2}"/>
              </a:ext>
            </a:extLst>
          </p:cNvPr>
          <p:cNvCxnSpPr>
            <a:cxnSpLocks/>
          </p:cNvCxnSpPr>
          <p:nvPr/>
        </p:nvCxnSpPr>
        <p:spPr>
          <a:xfrm>
            <a:off x="972153" y="3913965"/>
            <a:ext cx="71804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9C4C2A8E-C8DB-407C-B475-1A29A909231F}"/>
              </a:ext>
            </a:extLst>
          </p:cNvPr>
          <p:cNvCxnSpPr>
            <a:cxnSpLocks/>
          </p:cNvCxnSpPr>
          <p:nvPr/>
        </p:nvCxnSpPr>
        <p:spPr>
          <a:xfrm>
            <a:off x="2447979" y="4331553"/>
            <a:ext cx="15553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962FD83B-895F-4381-B783-688DD9048A26}"/>
              </a:ext>
            </a:extLst>
          </p:cNvPr>
          <p:cNvCxnSpPr>
            <a:cxnSpLocks/>
          </p:cNvCxnSpPr>
          <p:nvPr/>
        </p:nvCxnSpPr>
        <p:spPr>
          <a:xfrm>
            <a:off x="2064990" y="4695833"/>
            <a:ext cx="25062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9C0DA142-47B0-423C-8E44-49DA3B8C86AB}"/>
              </a:ext>
            </a:extLst>
          </p:cNvPr>
          <p:cNvCxnSpPr>
            <a:cxnSpLocks/>
          </p:cNvCxnSpPr>
          <p:nvPr/>
        </p:nvCxnSpPr>
        <p:spPr>
          <a:xfrm flipV="1">
            <a:off x="3381629" y="5540636"/>
            <a:ext cx="4270305" cy="14807"/>
          </a:xfrm>
          <a:prstGeom prst="line">
            <a:avLst/>
          </a:prstGeom>
          <a:ln w="114300" cmpd="thickThin">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正方形/長方形 31">
            <a:extLst>
              <a:ext uri="{FF2B5EF4-FFF2-40B4-BE49-F238E27FC236}">
                <a16:creationId xmlns:a16="http://schemas.microsoft.com/office/drawing/2014/main" id="{8F12F480-E344-4897-8281-F6627B9265EC}"/>
              </a:ext>
            </a:extLst>
          </p:cNvPr>
          <p:cNvSpPr/>
          <p:nvPr/>
        </p:nvSpPr>
        <p:spPr>
          <a:xfrm>
            <a:off x="6820233" y="4765431"/>
            <a:ext cx="1696280" cy="3761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4" name="正方形/長方形 33">
            <a:extLst>
              <a:ext uri="{FF2B5EF4-FFF2-40B4-BE49-F238E27FC236}">
                <a16:creationId xmlns:a16="http://schemas.microsoft.com/office/drawing/2014/main" id="{33C9333B-180D-46C6-8E9D-CB72D9B1DD03}"/>
              </a:ext>
            </a:extLst>
          </p:cNvPr>
          <p:cNvSpPr/>
          <p:nvPr/>
        </p:nvSpPr>
        <p:spPr>
          <a:xfrm>
            <a:off x="880579" y="5185984"/>
            <a:ext cx="2273034" cy="3761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6" name="正方形/長方形 35">
            <a:extLst>
              <a:ext uri="{FF2B5EF4-FFF2-40B4-BE49-F238E27FC236}">
                <a16:creationId xmlns:a16="http://schemas.microsoft.com/office/drawing/2014/main" id="{A21AFA0C-44BC-45FE-BAF5-CDBA99EE80C0}"/>
              </a:ext>
            </a:extLst>
          </p:cNvPr>
          <p:cNvSpPr/>
          <p:nvPr/>
        </p:nvSpPr>
        <p:spPr>
          <a:xfrm>
            <a:off x="3061577" y="3556354"/>
            <a:ext cx="5170987" cy="3761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cxnSp>
        <p:nvCxnSpPr>
          <p:cNvPr id="37" name="直線コネクタ 36">
            <a:extLst>
              <a:ext uri="{FF2B5EF4-FFF2-40B4-BE49-F238E27FC236}">
                <a16:creationId xmlns:a16="http://schemas.microsoft.com/office/drawing/2014/main" id="{31193F85-70B8-4065-A56A-B3CEFAF83EBA}"/>
              </a:ext>
            </a:extLst>
          </p:cNvPr>
          <p:cNvCxnSpPr>
            <a:cxnSpLocks/>
          </p:cNvCxnSpPr>
          <p:nvPr/>
        </p:nvCxnSpPr>
        <p:spPr>
          <a:xfrm>
            <a:off x="6997929" y="5141557"/>
            <a:ext cx="15208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66B2D1D5-D558-419F-BC9C-46A66B53F9D8}"/>
              </a:ext>
            </a:extLst>
          </p:cNvPr>
          <p:cNvCxnSpPr>
            <a:cxnSpLocks/>
          </p:cNvCxnSpPr>
          <p:nvPr/>
        </p:nvCxnSpPr>
        <p:spPr>
          <a:xfrm>
            <a:off x="972153" y="5555442"/>
            <a:ext cx="20894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138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ppt_x"/>
                                          </p:val>
                                        </p:tav>
                                        <p:tav tm="100000">
                                          <p:val>
                                            <p:strVal val="#ppt_x"/>
                                          </p:val>
                                        </p:tav>
                                      </p:tavLst>
                                    </p:anim>
                                    <p:anim calcmode="lin" valueType="num">
                                      <p:cBhvr additive="base">
                                        <p:cTn id="30" dur="500" fill="hold"/>
                                        <p:tgtEl>
                                          <p:spTgt spid="3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additive="base">
                                        <p:cTn id="33" dur="500" fill="hold"/>
                                        <p:tgtEl>
                                          <p:spTgt spid="39"/>
                                        </p:tgtEl>
                                        <p:attrNameLst>
                                          <p:attrName>ppt_x</p:attrName>
                                        </p:attrNameLst>
                                      </p:cBhvr>
                                      <p:tavLst>
                                        <p:tav tm="0">
                                          <p:val>
                                            <p:strVal val="#ppt_x"/>
                                          </p:val>
                                        </p:tav>
                                        <p:tav tm="100000">
                                          <p:val>
                                            <p:strVal val="#ppt_x"/>
                                          </p:val>
                                        </p:tav>
                                      </p:tavLst>
                                    </p:anim>
                                    <p:anim calcmode="lin" valueType="num">
                                      <p:cBhvr additive="base">
                                        <p:cTn id="3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0"/>
                                        <p:tgtEl>
                                          <p:spTgt spid="30"/>
                                        </p:tgtEl>
                                      </p:cBhvr>
                                    </p:animEffect>
                                    <p:anim calcmode="lin" valueType="num">
                                      <p:cBhvr>
                                        <p:cTn id="40" dur="1000" fill="hold"/>
                                        <p:tgtEl>
                                          <p:spTgt spid="30"/>
                                        </p:tgtEl>
                                        <p:attrNameLst>
                                          <p:attrName>ppt_x</p:attrName>
                                        </p:attrNameLst>
                                      </p:cBhvr>
                                      <p:tavLst>
                                        <p:tav tm="0">
                                          <p:val>
                                            <p:strVal val="#ppt_x"/>
                                          </p:val>
                                        </p:tav>
                                        <p:tav tm="100000">
                                          <p:val>
                                            <p:strVal val="#ppt_x"/>
                                          </p:val>
                                        </p:tav>
                                      </p:tavLst>
                                    </p:anim>
                                    <p:anim calcmode="lin" valueType="num">
                                      <p:cBhvr>
                                        <p:cTn id="4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anim calcmode="lin" valueType="num">
                                      <p:cBhvr additive="base">
                                        <p:cTn id="46" dur="500" fill="hold"/>
                                        <p:tgtEl>
                                          <p:spTgt spid="36"/>
                                        </p:tgtEl>
                                        <p:attrNameLst>
                                          <p:attrName>ppt_x</p:attrName>
                                        </p:attrNameLst>
                                      </p:cBhvr>
                                      <p:tavLst>
                                        <p:tav tm="0">
                                          <p:val>
                                            <p:strVal val="#ppt_x"/>
                                          </p:val>
                                        </p:tav>
                                        <p:tav tm="100000">
                                          <p:val>
                                            <p:strVal val="#ppt_x"/>
                                          </p:val>
                                        </p:tav>
                                      </p:tavLst>
                                    </p:anim>
                                    <p:anim calcmode="lin" valueType="num">
                                      <p:cBhvr additive="base">
                                        <p:cTn id="47"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1000"/>
                                        <p:tgtEl>
                                          <p:spTgt spid="32"/>
                                        </p:tgtEl>
                                      </p:cBhvr>
                                    </p:animEffect>
                                    <p:anim calcmode="lin" valueType="num">
                                      <p:cBhvr>
                                        <p:cTn id="53" dur="1000" fill="hold"/>
                                        <p:tgtEl>
                                          <p:spTgt spid="32"/>
                                        </p:tgtEl>
                                        <p:attrNameLst>
                                          <p:attrName>ppt_x</p:attrName>
                                        </p:attrNameLst>
                                      </p:cBhvr>
                                      <p:tavLst>
                                        <p:tav tm="0">
                                          <p:val>
                                            <p:strVal val="#ppt_x"/>
                                          </p:val>
                                        </p:tav>
                                        <p:tav tm="100000">
                                          <p:val>
                                            <p:strVal val="#ppt_x"/>
                                          </p:val>
                                        </p:tav>
                                      </p:tavLst>
                                    </p:anim>
                                    <p:anim calcmode="lin" valueType="num">
                                      <p:cBhvr>
                                        <p:cTn id="54" dur="1000" fill="hold"/>
                                        <p:tgtEl>
                                          <p:spTgt spid="32"/>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1000"/>
                                        <p:tgtEl>
                                          <p:spTgt spid="34"/>
                                        </p:tgtEl>
                                      </p:cBhvr>
                                    </p:animEffect>
                                    <p:anim calcmode="lin" valueType="num">
                                      <p:cBhvr>
                                        <p:cTn id="58" dur="1000" fill="hold"/>
                                        <p:tgtEl>
                                          <p:spTgt spid="34"/>
                                        </p:tgtEl>
                                        <p:attrNameLst>
                                          <p:attrName>ppt_x</p:attrName>
                                        </p:attrNameLst>
                                      </p:cBhvr>
                                      <p:tavLst>
                                        <p:tav tm="0">
                                          <p:val>
                                            <p:strVal val="#ppt_x"/>
                                          </p:val>
                                        </p:tav>
                                        <p:tav tm="100000">
                                          <p:val>
                                            <p:strVal val="#ppt_x"/>
                                          </p:val>
                                        </p:tav>
                                      </p:tavLst>
                                    </p:anim>
                                    <p:anim calcmode="lin" valueType="num">
                                      <p:cBhvr>
                                        <p:cTn id="5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3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FE46BD7D-C369-48E9-8060-B750F982A8B8}"/>
              </a:ext>
            </a:extLst>
          </p:cNvPr>
          <p:cNvSpPr/>
          <p:nvPr/>
        </p:nvSpPr>
        <p:spPr>
          <a:xfrm>
            <a:off x="350637" y="263769"/>
            <a:ext cx="8440615" cy="633046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nvGrpSpPr>
          <p:cNvPr id="9" name="グループ化 8">
            <a:extLst>
              <a:ext uri="{FF2B5EF4-FFF2-40B4-BE49-F238E27FC236}">
                <a16:creationId xmlns:a16="http://schemas.microsoft.com/office/drawing/2014/main" id="{B5F018B1-657F-4940-860F-CB97E1A8D434}"/>
              </a:ext>
            </a:extLst>
          </p:cNvPr>
          <p:cNvGrpSpPr/>
          <p:nvPr/>
        </p:nvGrpSpPr>
        <p:grpSpPr>
          <a:xfrm>
            <a:off x="685085" y="375671"/>
            <a:ext cx="7771719" cy="6106658"/>
            <a:chOff x="522508" y="0"/>
            <a:chExt cx="8419362" cy="6615546"/>
          </a:xfrm>
        </p:grpSpPr>
        <p:pic>
          <p:nvPicPr>
            <p:cNvPr id="2" name="図 1">
              <a:extLst>
                <a:ext uri="{FF2B5EF4-FFF2-40B4-BE49-F238E27FC236}">
                  <a16:creationId xmlns:a16="http://schemas.microsoft.com/office/drawing/2014/main" id="{F3AD0A64-21ED-4361-8E36-9FEE7B7A8C4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2508" y="1670592"/>
              <a:ext cx="8419362" cy="4944954"/>
            </a:xfrm>
            <a:prstGeom prst="rect">
              <a:avLst/>
            </a:prstGeom>
          </p:spPr>
        </p:pic>
        <p:pic>
          <p:nvPicPr>
            <p:cNvPr id="3" name="図 2">
              <a:extLst>
                <a:ext uri="{FF2B5EF4-FFF2-40B4-BE49-F238E27FC236}">
                  <a16:creationId xmlns:a16="http://schemas.microsoft.com/office/drawing/2014/main" id="{530CD2DB-D33D-4AF9-82F2-6B216C31EB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2508" y="0"/>
              <a:ext cx="8419362" cy="1670592"/>
            </a:xfrm>
            <a:prstGeom prst="rect">
              <a:avLst/>
            </a:prstGeom>
          </p:spPr>
        </p:pic>
      </p:grpSp>
      <p:cxnSp>
        <p:nvCxnSpPr>
          <p:cNvPr id="10" name="直線コネクタ 9">
            <a:extLst>
              <a:ext uri="{FF2B5EF4-FFF2-40B4-BE49-F238E27FC236}">
                <a16:creationId xmlns:a16="http://schemas.microsoft.com/office/drawing/2014/main" id="{F39BA900-4D12-45A3-818E-536E49ED6BA2}"/>
              </a:ext>
            </a:extLst>
          </p:cNvPr>
          <p:cNvCxnSpPr>
            <a:cxnSpLocks/>
          </p:cNvCxnSpPr>
          <p:nvPr/>
        </p:nvCxnSpPr>
        <p:spPr>
          <a:xfrm>
            <a:off x="3975235" y="2892207"/>
            <a:ext cx="34932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40B2A8CF-0681-4BFB-AFD3-5D1D52AE194B}"/>
              </a:ext>
            </a:extLst>
          </p:cNvPr>
          <p:cNvCxnSpPr>
            <a:cxnSpLocks/>
          </p:cNvCxnSpPr>
          <p:nvPr/>
        </p:nvCxnSpPr>
        <p:spPr>
          <a:xfrm>
            <a:off x="1512647" y="3201696"/>
            <a:ext cx="32903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BDE62A09-2A56-48F4-A1A0-6EE6CFBBAD7E}"/>
              </a:ext>
            </a:extLst>
          </p:cNvPr>
          <p:cNvCxnSpPr>
            <a:cxnSpLocks/>
          </p:cNvCxnSpPr>
          <p:nvPr/>
        </p:nvCxnSpPr>
        <p:spPr>
          <a:xfrm flipV="1">
            <a:off x="1613541" y="3547707"/>
            <a:ext cx="3811405" cy="1"/>
          </a:xfrm>
          <a:prstGeom prst="line">
            <a:avLst/>
          </a:prstGeom>
          <a:ln w="114300" cmpd="thickThi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9E5F72FD-1097-4E9C-A8DE-98D964B084E9}"/>
              </a:ext>
            </a:extLst>
          </p:cNvPr>
          <p:cNvCxnSpPr>
            <a:cxnSpLocks/>
          </p:cNvCxnSpPr>
          <p:nvPr/>
        </p:nvCxnSpPr>
        <p:spPr>
          <a:xfrm>
            <a:off x="4660849" y="4519056"/>
            <a:ext cx="29021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A1B04E42-E74C-4B6C-9CC8-A536B116A2D1}"/>
              </a:ext>
            </a:extLst>
          </p:cNvPr>
          <p:cNvCxnSpPr>
            <a:cxnSpLocks/>
          </p:cNvCxnSpPr>
          <p:nvPr/>
        </p:nvCxnSpPr>
        <p:spPr>
          <a:xfrm>
            <a:off x="1706737" y="4855200"/>
            <a:ext cx="27586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98D22257-4C4B-42F1-AC3E-00F289D0BB4C}"/>
              </a:ext>
            </a:extLst>
          </p:cNvPr>
          <p:cNvCxnSpPr>
            <a:cxnSpLocks/>
          </p:cNvCxnSpPr>
          <p:nvPr/>
        </p:nvCxnSpPr>
        <p:spPr>
          <a:xfrm>
            <a:off x="2068153" y="5512679"/>
            <a:ext cx="54948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F9C9E4CD-4875-4563-A908-3F57BA5FDA01}"/>
              </a:ext>
            </a:extLst>
          </p:cNvPr>
          <p:cNvCxnSpPr>
            <a:cxnSpLocks/>
          </p:cNvCxnSpPr>
          <p:nvPr/>
        </p:nvCxnSpPr>
        <p:spPr>
          <a:xfrm>
            <a:off x="1779193" y="5832534"/>
            <a:ext cx="57838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1D858420-4828-4F5B-A8A6-F59C3E21C1D0}"/>
              </a:ext>
            </a:extLst>
          </p:cNvPr>
          <p:cNvCxnSpPr>
            <a:cxnSpLocks/>
          </p:cNvCxnSpPr>
          <p:nvPr/>
        </p:nvCxnSpPr>
        <p:spPr>
          <a:xfrm>
            <a:off x="1706737" y="6161274"/>
            <a:ext cx="58562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A161345B-D3F5-411F-A0DC-E7A05BACA7FA}"/>
              </a:ext>
            </a:extLst>
          </p:cNvPr>
          <p:cNvCxnSpPr>
            <a:cxnSpLocks/>
          </p:cNvCxnSpPr>
          <p:nvPr/>
        </p:nvCxnSpPr>
        <p:spPr>
          <a:xfrm>
            <a:off x="1706737" y="6482329"/>
            <a:ext cx="16658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422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ppt_x"/>
                                          </p:val>
                                        </p:tav>
                                        <p:tav tm="100000">
                                          <p:val>
                                            <p:strVal val="#ppt_x"/>
                                          </p:val>
                                        </p:tav>
                                      </p:tavLst>
                                    </p:anim>
                                    <p:anim calcmode="lin" valueType="num">
                                      <p:cBhvr additive="base">
                                        <p:cTn id="39" dur="500" fill="hold"/>
                                        <p:tgtEl>
                                          <p:spTgt spid="24"/>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ppt_x"/>
                                          </p:val>
                                        </p:tav>
                                        <p:tav tm="100000">
                                          <p:val>
                                            <p:strVal val="#ppt_x"/>
                                          </p:val>
                                        </p:tav>
                                      </p:tavLst>
                                    </p:anim>
                                    <p:anim calcmode="lin" valueType="num">
                                      <p:cBhvr additive="base">
                                        <p:cTn id="43" dur="500" fill="hold"/>
                                        <p:tgtEl>
                                          <p:spTgt spid="26"/>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500" fill="hold"/>
                                        <p:tgtEl>
                                          <p:spTgt spid="28"/>
                                        </p:tgtEl>
                                        <p:attrNameLst>
                                          <p:attrName>ppt_x</p:attrName>
                                        </p:attrNameLst>
                                      </p:cBhvr>
                                      <p:tavLst>
                                        <p:tav tm="0">
                                          <p:val>
                                            <p:strVal val="#ppt_x"/>
                                          </p:val>
                                        </p:tav>
                                        <p:tav tm="100000">
                                          <p:val>
                                            <p:strVal val="#ppt_x"/>
                                          </p:val>
                                        </p:tav>
                                      </p:tavLst>
                                    </p:anim>
                                    <p:anim calcmode="lin" valueType="num">
                                      <p:cBhvr additive="base">
                                        <p:cTn id="4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AFCDE4D2-CB59-4A27-83B8-EE3E04031A0C}"/>
              </a:ext>
            </a:extLst>
          </p:cNvPr>
          <p:cNvSpPr/>
          <p:nvPr/>
        </p:nvSpPr>
        <p:spPr>
          <a:xfrm>
            <a:off x="975999" y="817974"/>
            <a:ext cx="7192003" cy="2458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676333" y="3281021"/>
            <a:ext cx="7791337" cy="3155675"/>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676333" y="593222"/>
            <a:ext cx="7791337" cy="269226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976003" y="817973"/>
            <a:ext cx="7192003" cy="5394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94" dirty="0"/>
          </a:p>
        </p:txBody>
      </p:sp>
      <p:sp>
        <p:nvSpPr>
          <p:cNvPr id="2" name="テキスト ボックス 1"/>
          <p:cNvSpPr txBox="1">
            <a:spLocks noChangeArrowheads="1"/>
          </p:cNvSpPr>
          <p:nvPr/>
        </p:nvSpPr>
        <p:spPr bwMode="auto">
          <a:xfrm>
            <a:off x="1275663" y="509964"/>
            <a:ext cx="6864380" cy="3944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ja-JP" sz="3196"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教育課程の</a:t>
            </a:r>
            <a:r>
              <a:rPr lang="ja-JP" altLang="en-US" sz="3196"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a:t>
            </a:r>
            <a:r>
              <a:rPr lang="ja-JP" altLang="en-US" sz="3196" b="1" dirty="0">
                <a:solidFill>
                  <a:schemeClr val="accent1">
                    <a:lumMod val="75000"/>
                  </a:schemeClr>
                </a:solidFill>
                <a:latin typeface="HG創英角ﾎﾟｯﾌﾟ体" panose="040B0A09000000000000" pitchFamily="49" charset="-128"/>
                <a:ea typeface="HG創英角ﾎﾟｯﾌﾟ体" panose="040B0A09000000000000" pitchFamily="49" charset="-128"/>
              </a:rPr>
              <a:t>成</a:t>
            </a:r>
            <a:r>
              <a:rPr lang="ja-JP" altLang="en-US" sz="3196" b="1" dirty="0">
                <a:latin typeface="HG創英角ﾎﾟｯﾌﾟ体" panose="040B0A09000000000000" pitchFamily="49" charset="-128"/>
                <a:ea typeface="HG創英角ﾎﾟｯﾌﾟ体" panose="040B0A09000000000000" pitchFamily="49" charset="-128"/>
              </a:rPr>
              <a:t>において</a:t>
            </a:r>
            <a:endParaRPr lang="en-US" altLang="ja-JP" sz="3196" b="1" dirty="0">
              <a:latin typeface="HG創英角ﾎﾟｯﾌﾟ体" panose="040B0A09000000000000" pitchFamily="49" charset="-128"/>
              <a:ea typeface="HG創英角ﾎﾟｯﾌﾟ体" panose="040B0A09000000000000" pitchFamily="49" charset="-128"/>
            </a:endParaRPr>
          </a:p>
          <a:p>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　</a:t>
            </a:r>
            <a:r>
              <a:rPr lang="ja-JP" altLang="en-US" sz="2386" b="1" dirty="0">
                <a:latin typeface="HG創英角ﾎﾟｯﾌﾟ体" panose="040B0A09000000000000" pitchFamily="49" charset="-128"/>
                <a:ea typeface="HG創英角ﾎﾟｯﾌﾟ体" panose="040B0A09000000000000" pitchFamily="49" charset="-128"/>
              </a:rPr>
              <a:t>総合的な学習の時間の目標と関連を図り</a:t>
            </a:r>
            <a:endParaRPr lang="en-US" altLang="ja-JP" sz="2386"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①</a:t>
            </a:r>
            <a:r>
              <a:rPr lang="ja-JP" altLang="en-US" sz="3196" b="1" u="sng" dirty="0">
                <a:latin typeface="HG創英角ﾎﾟｯﾌﾟ体" panose="040B0A09000000000000" pitchFamily="49" charset="-128"/>
                <a:ea typeface="HG創英角ﾎﾟｯﾌﾟ体" panose="040B0A09000000000000" pitchFamily="49" charset="-128"/>
              </a:rPr>
              <a:t>教科横断的に学ぶ</a:t>
            </a:r>
            <a:endParaRPr lang="en-US" altLang="ja-JP" sz="3196" b="1" u="sng" dirty="0">
              <a:latin typeface="HG創英角ﾎﾟｯﾌﾟ体" panose="040B0A09000000000000" pitchFamily="49" charset="-128"/>
              <a:ea typeface="HG創英角ﾎﾟｯﾌﾟ体" panose="040B0A09000000000000" pitchFamily="49" charset="-128"/>
            </a:endParaRPr>
          </a:p>
          <a:p>
            <a:r>
              <a:rPr lang="ja-JP" altLang="en-US" sz="1743" b="1" dirty="0">
                <a:latin typeface="HG創英角ﾎﾟｯﾌﾟ体" panose="040B0A09000000000000" pitchFamily="49" charset="-128"/>
                <a:ea typeface="HG創英角ﾎﾟｯﾌﾟ体" panose="040B0A09000000000000" pitchFamily="49" charset="-128"/>
              </a:rPr>
              <a:t>　　</a:t>
            </a:r>
            <a:r>
              <a:rPr lang="ja-JP" altLang="en-US" sz="2323" b="1" dirty="0">
                <a:latin typeface="HG創英角ﾎﾟｯﾌﾟ体" panose="040B0A09000000000000" pitchFamily="49" charset="-128"/>
                <a:ea typeface="HG創英角ﾎﾟｯﾌﾟ体" panose="040B0A09000000000000" pitchFamily="49" charset="-128"/>
              </a:rPr>
              <a:t>（</a:t>
            </a:r>
            <a:r>
              <a:rPr lang="ja-JP" altLang="en-US" sz="2831" b="1" u="sng" dirty="0">
                <a:solidFill>
                  <a:srgbClr val="FF0000"/>
                </a:solidFill>
                <a:latin typeface="HG創英角ﾎﾟｯﾌﾟ体" panose="040B0A09000000000000" pitchFamily="49" charset="-128"/>
                <a:ea typeface="HG創英角ﾎﾟｯﾌﾟ体" panose="040B0A09000000000000" pitchFamily="49" charset="-128"/>
              </a:rPr>
              <a:t>カリキュラム・マネジメント</a:t>
            </a:r>
            <a:r>
              <a:rPr lang="ja-JP" altLang="en-US" sz="2323" b="1" u="sng" dirty="0">
                <a:latin typeface="HG創英角ﾎﾟｯﾌﾟ体" panose="040B0A09000000000000" pitchFamily="49" charset="-128"/>
                <a:ea typeface="HG創英角ﾎﾟｯﾌﾟ体" panose="040B0A09000000000000" pitchFamily="49" charset="-128"/>
              </a:rPr>
              <a:t>）</a:t>
            </a:r>
            <a:endParaRPr lang="en-US" altLang="ja-JP" sz="2323" b="1" u="sng" dirty="0">
              <a:latin typeface="HG創英角ﾎﾟｯﾌﾟ体" panose="040B0A09000000000000" pitchFamily="49" charset="-128"/>
              <a:ea typeface="HG創英角ﾎﾟｯﾌﾟ体" panose="040B0A09000000000000" pitchFamily="49" charset="-128"/>
            </a:endParaRPr>
          </a:p>
          <a:p>
            <a:r>
              <a:rPr lang="ja-JP" altLang="en-US" sz="1704" b="1" dirty="0">
                <a:latin typeface="HG創英角ﾎﾟｯﾌﾟ体" panose="040B0A09000000000000" pitchFamily="49" charset="-128"/>
                <a:ea typeface="HG創英角ﾎﾟｯﾌﾟ体" panose="040B0A09000000000000" pitchFamily="49" charset="-128"/>
              </a:rPr>
              <a:t>　　　　　　　　　　　　　　　</a:t>
            </a:r>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教育課程の</a:t>
            </a:r>
            <a:r>
              <a:rPr lang="ja-JP" altLang="en-US" sz="3196" b="1" dirty="0">
                <a:solidFill>
                  <a:srgbClr val="EF53DC"/>
                </a:solidFill>
                <a:latin typeface="HG創英角ﾎﾟｯﾌﾟ体" panose="040B0A09000000000000" pitchFamily="49" charset="-128"/>
                <a:ea typeface="HG創英角ﾎﾟｯﾌﾟ体" panose="040B0A09000000000000" pitchFamily="49" charset="-128"/>
              </a:rPr>
              <a:t>実</a:t>
            </a:r>
            <a:r>
              <a:rPr lang="ja-JP" altLang="en-US" sz="3196" dirty="0">
                <a:solidFill>
                  <a:srgbClr val="EF53DC"/>
                </a:solidFill>
                <a:latin typeface="HG創英角ﾎﾟｯﾌﾟ体" panose="040B0A09000000000000" pitchFamily="49" charset="-128"/>
                <a:ea typeface="HG創英角ﾎﾟｯﾌﾟ体" panose="040B0A09000000000000" pitchFamily="49" charset="-128"/>
              </a:rPr>
              <a:t>施</a:t>
            </a:r>
            <a:r>
              <a:rPr lang="ja-JP" altLang="en-US" sz="3196" b="1" dirty="0">
                <a:latin typeface="HG創英角ﾎﾟｯﾌﾟ体" panose="040B0A09000000000000" pitchFamily="49" charset="-128"/>
                <a:ea typeface="HG創英角ﾎﾟｯﾌﾟ体" panose="040B0A09000000000000" pitchFamily="49" charset="-128"/>
              </a:rPr>
              <a:t>において</a:t>
            </a:r>
            <a:endParaRPr lang="en-US" altLang="ja-JP" sz="3196" b="1" dirty="0">
              <a:latin typeface="HG創英角ﾎﾟｯﾌﾟ体" panose="040B0A09000000000000" pitchFamily="49" charset="-128"/>
              <a:ea typeface="HG創英角ﾎﾟｯﾌﾟ体" panose="040B0A09000000000000" pitchFamily="49" charset="-128"/>
            </a:endParaRPr>
          </a:p>
          <a:p>
            <a:r>
              <a:rPr lang="ja-JP" altLang="en-US" sz="1704" b="1" dirty="0">
                <a:latin typeface="HG創英角ﾎﾟｯﾌﾟ体" panose="040B0A09000000000000" pitchFamily="49" charset="-128"/>
                <a:ea typeface="HG創英角ﾎﾟｯﾌﾟ体" panose="040B0A09000000000000" pitchFamily="49" charset="-128"/>
              </a:rPr>
              <a:t>　　　　　　　　　　　　　　　　　（</a:t>
            </a:r>
            <a:r>
              <a:rPr lang="ja-JP" altLang="en-US" sz="1704" dirty="0">
                <a:latin typeface="HG創英角ﾎﾟｯﾌﾟ体" panose="040B0A09000000000000" pitchFamily="49" charset="-128"/>
                <a:ea typeface="HG創英角ﾎﾟｯﾌﾟ体" panose="040B0A09000000000000" pitchFamily="49" charset="-128"/>
              </a:rPr>
              <a:t>総則 第１の２、</a:t>
            </a:r>
            <a:r>
              <a:rPr lang="ja-JP" altLang="en-US" sz="1704" u="sng" dirty="0">
                <a:latin typeface="HG創英角ﾎﾟｯﾌﾟ体" panose="040B0A09000000000000" pitchFamily="49" charset="-128"/>
                <a:ea typeface="HG創英角ﾎﾟｯﾌﾟ体" panose="040B0A09000000000000" pitchFamily="49" charset="-128"/>
              </a:rPr>
              <a:t>第３の１</a:t>
            </a:r>
            <a:r>
              <a:rPr lang="ja-JP" altLang="en-US" sz="1704" b="1" dirty="0">
                <a:latin typeface="HG創英角ﾎﾟｯﾌﾟ体" panose="040B0A09000000000000" pitchFamily="49" charset="-128"/>
                <a:ea typeface="HG創英角ﾎﾟｯﾌﾟ体" panose="040B0A09000000000000" pitchFamily="49" charset="-128"/>
              </a:rPr>
              <a:t>）</a:t>
            </a:r>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1108" b="1" dirty="0">
                <a:latin typeface="HG創英角ﾎﾟｯﾌﾟ体" panose="040B0A09000000000000" pitchFamily="49" charset="-128"/>
                <a:ea typeface="HG創英角ﾎﾟｯﾌﾟ体" panose="040B0A09000000000000" pitchFamily="49" charset="-128"/>
              </a:rPr>
              <a:t>　</a:t>
            </a:r>
            <a:endParaRPr lang="en-US" altLang="ja-JP" sz="1108" b="1"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975996" y="3281020"/>
            <a:ext cx="7192008"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5D523BB-2D5D-4DDB-9FE8-F8699536F863}"/>
              </a:ext>
            </a:extLst>
          </p:cNvPr>
          <p:cNvSpPr txBox="1"/>
          <p:nvPr/>
        </p:nvSpPr>
        <p:spPr>
          <a:xfrm>
            <a:off x="3509109" y="264962"/>
            <a:ext cx="1890261" cy="348109"/>
          </a:xfrm>
          <a:prstGeom prst="rect">
            <a:avLst/>
          </a:prstGeom>
          <a:noFill/>
        </p:spPr>
        <p:txBody>
          <a:bodyPr wrap="none" rtlCol="0">
            <a:spAutoFit/>
          </a:bodyPr>
          <a:lstStyle/>
          <a:p>
            <a:r>
              <a:rPr lang="ja-JP" altLang="en-US" sz="1662" b="1"/>
              <a:t>学習指導要領総則</a:t>
            </a:r>
          </a:p>
        </p:txBody>
      </p:sp>
      <p:sp>
        <p:nvSpPr>
          <p:cNvPr id="10" name="テキスト ボックス 9">
            <a:extLst>
              <a:ext uri="{FF2B5EF4-FFF2-40B4-BE49-F238E27FC236}">
                <a16:creationId xmlns:a16="http://schemas.microsoft.com/office/drawing/2014/main" id="{FD88E691-4354-4A00-9379-A63EB187F7FC}"/>
              </a:ext>
            </a:extLst>
          </p:cNvPr>
          <p:cNvSpPr txBox="1"/>
          <p:nvPr/>
        </p:nvSpPr>
        <p:spPr>
          <a:xfrm>
            <a:off x="4446642" y="1472514"/>
            <a:ext cx="4220308" cy="603883"/>
          </a:xfrm>
          <a:prstGeom prst="rect">
            <a:avLst/>
          </a:prstGeom>
          <a:noFill/>
        </p:spPr>
        <p:txBody>
          <a:bodyPr wrap="square">
            <a:spAutoFit/>
          </a:bodyPr>
          <a:lstStyle/>
          <a:p>
            <a:r>
              <a:rPr lang="ja-JP" altLang="en-US" sz="1662" dirty="0">
                <a:latin typeface="HG創英角ﾎﾟｯﾌﾟ体" panose="040B0A09000000000000" pitchFamily="49" charset="-128"/>
                <a:ea typeface="HG創英角ﾎﾟｯﾌﾟ体" panose="040B0A09000000000000" pitchFamily="49" charset="-128"/>
              </a:rPr>
              <a:t>（総則 </a:t>
            </a:r>
            <a:r>
              <a:rPr lang="ja-JP" altLang="en-US" sz="1662" u="sng" dirty="0">
                <a:latin typeface="HG創英角ﾎﾟｯﾌﾟ体" panose="040B0A09000000000000" pitchFamily="49" charset="-128"/>
                <a:ea typeface="HG創英角ﾎﾟｯﾌﾟ体" panose="040B0A09000000000000" pitchFamily="49" charset="-128"/>
              </a:rPr>
              <a:t>第１の４</a:t>
            </a:r>
            <a:r>
              <a:rPr lang="ja-JP" altLang="en-US" sz="1662" dirty="0">
                <a:latin typeface="HG創英角ﾎﾟｯﾌﾟ体" panose="040B0A09000000000000" pitchFamily="49" charset="-128"/>
                <a:ea typeface="HG創英角ﾎﾟｯﾌﾟ体" panose="040B0A09000000000000" pitchFamily="49" charset="-128"/>
              </a:rPr>
              <a:t> 第２の</a:t>
            </a:r>
            <a:r>
              <a:rPr lang="en-US" altLang="ja-JP" sz="1662" dirty="0">
                <a:latin typeface="HG創英角ﾎﾟｯﾌﾟ体" panose="040B0A09000000000000" pitchFamily="49" charset="-128"/>
                <a:ea typeface="HG創英角ﾎﾟｯﾌﾟ体" panose="040B0A09000000000000" pitchFamily="49" charset="-128"/>
              </a:rPr>
              <a:t>1.2.3.4</a:t>
            </a:r>
            <a:r>
              <a:rPr lang="ja-JP" altLang="en-US" sz="1662" dirty="0">
                <a:latin typeface="HG創英角ﾎﾟｯﾌﾟ体" panose="040B0A09000000000000" pitchFamily="49" charset="-128"/>
                <a:ea typeface="HG創英角ﾎﾟｯﾌﾟ体" panose="040B0A09000000000000" pitchFamily="49" charset="-128"/>
              </a:rPr>
              <a:t>）</a:t>
            </a:r>
            <a:endParaRPr lang="en-US" altLang="ja-JP" sz="1662" dirty="0">
              <a:latin typeface="HG創英角ﾎﾟｯﾌﾟ体" panose="040B0A09000000000000" pitchFamily="49" charset="-128"/>
              <a:ea typeface="HG創英角ﾎﾟｯﾌﾟ体" panose="040B0A09000000000000" pitchFamily="49" charset="-128"/>
            </a:endParaRPr>
          </a:p>
          <a:p>
            <a:r>
              <a:rPr lang="en-US" altLang="ja-JP" sz="1662" dirty="0">
                <a:latin typeface="HG創英角ﾎﾟｯﾌﾟ体" panose="040B0A09000000000000" pitchFamily="49" charset="-128"/>
                <a:ea typeface="HG創英角ﾎﾟｯﾌﾟ体" panose="040B0A09000000000000" pitchFamily="49" charset="-128"/>
              </a:rPr>
              <a:t>  </a:t>
            </a:r>
          </a:p>
        </p:txBody>
      </p:sp>
      <p:grpSp>
        <p:nvGrpSpPr>
          <p:cNvPr id="59" name="グループ化 58">
            <a:extLst>
              <a:ext uri="{FF2B5EF4-FFF2-40B4-BE49-F238E27FC236}">
                <a16:creationId xmlns:a16="http://schemas.microsoft.com/office/drawing/2014/main" id="{E6DA990B-5373-426E-96CA-8E94F9767EC6}"/>
              </a:ext>
            </a:extLst>
          </p:cNvPr>
          <p:cNvGrpSpPr/>
          <p:nvPr/>
        </p:nvGrpSpPr>
        <p:grpSpPr>
          <a:xfrm rot="1212340">
            <a:off x="5593652" y="263429"/>
            <a:ext cx="3550348" cy="1692939"/>
            <a:chOff x="5410392" y="773321"/>
            <a:chExt cx="3550348" cy="1692939"/>
          </a:xfrm>
        </p:grpSpPr>
        <p:grpSp>
          <p:nvGrpSpPr>
            <p:cNvPr id="60" name="グループ化 59">
              <a:extLst>
                <a:ext uri="{FF2B5EF4-FFF2-40B4-BE49-F238E27FC236}">
                  <a16:creationId xmlns:a16="http://schemas.microsoft.com/office/drawing/2014/main" id="{AC975BD0-5F20-4AF9-9B09-54CA13436591}"/>
                </a:ext>
              </a:extLst>
            </p:cNvPr>
            <p:cNvGrpSpPr/>
            <p:nvPr/>
          </p:nvGrpSpPr>
          <p:grpSpPr>
            <a:xfrm rot="20971415">
              <a:off x="5410392" y="773321"/>
              <a:ext cx="3550348" cy="1692939"/>
              <a:chOff x="5410392" y="773320"/>
              <a:chExt cx="3550348" cy="1692939"/>
            </a:xfrm>
          </p:grpSpPr>
          <p:sp>
            <p:nvSpPr>
              <p:cNvPr id="63" name="思考の吹き出し: 雲形 62">
                <a:extLst>
                  <a:ext uri="{FF2B5EF4-FFF2-40B4-BE49-F238E27FC236}">
                    <a16:creationId xmlns:a16="http://schemas.microsoft.com/office/drawing/2014/main" id="{83D5233D-EE5B-4356-9E68-CBD098046E33}"/>
                  </a:ext>
                </a:extLst>
              </p:cNvPr>
              <p:cNvSpPr/>
              <p:nvPr/>
            </p:nvSpPr>
            <p:spPr>
              <a:xfrm rot="549766">
                <a:off x="5410392" y="773320"/>
                <a:ext cx="3550348" cy="1692939"/>
              </a:xfrm>
              <a:prstGeom prst="cloudCallout">
                <a:avLst>
                  <a:gd name="adj1" fmla="val -47964"/>
                  <a:gd name="adj2" fmla="val 11608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852BCAC9-FE66-4D88-A84B-2AD4B2E78706}"/>
                  </a:ext>
                </a:extLst>
              </p:cNvPr>
              <p:cNvSpPr txBox="1"/>
              <p:nvPr/>
            </p:nvSpPr>
            <p:spPr>
              <a:xfrm>
                <a:off x="5824382" y="1173366"/>
                <a:ext cx="2954655" cy="923330"/>
              </a:xfrm>
              <a:prstGeom prst="rect">
                <a:avLst/>
              </a:prstGeom>
              <a:solidFill>
                <a:srgbClr val="FFFF00"/>
              </a:solidFill>
            </p:spPr>
            <p:txBody>
              <a:bodyPr wrap="none" rtlCol="0">
                <a:spAutoFit/>
              </a:bodyPr>
              <a:lstStyle/>
              <a:p>
                <a:r>
                  <a:rPr kumimoji="1" lang="ja-JP" altLang="en-US" b="1" dirty="0"/>
                  <a:t>今までのように教科中心の</a:t>
                </a:r>
                <a:endParaRPr kumimoji="1" lang="en-US" altLang="ja-JP" b="1" dirty="0"/>
              </a:p>
              <a:p>
                <a:r>
                  <a:rPr kumimoji="1" lang="ja-JP" altLang="en-US" b="1" dirty="0"/>
                  <a:t>指導で終わっていては、</a:t>
                </a:r>
                <a:endParaRPr kumimoji="1" lang="en-US" altLang="ja-JP" b="1" dirty="0"/>
              </a:p>
              <a:p>
                <a:r>
                  <a:rPr kumimoji="1" lang="ja-JP" altLang="en-US" b="1" dirty="0"/>
                  <a:t>いけないのです</a:t>
                </a:r>
                <a:r>
                  <a:rPr kumimoji="1" lang="ja-JP" altLang="en-US" b="1" i="1" dirty="0"/>
                  <a:t>！</a:t>
                </a:r>
              </a:p>
            </p:txBody>
          </p:sp>
        </p:grpSp>
        <p:sp>
          <p:nvSpPr>
            <p:cNvPr id="61" name="正方形/長方形 60">
              <a:extLst>
                <a:ext uri="{FF2B5EF4-FFF2-40B4-BE49-F238E27FC236}">
                  <a16:creationId xmlns:a16="http://schemas.microsoft.com/office/drawing/2014/main" id="{7A636642-37EB-4614-A602-BD2723CC1583}"/>
                </a:ext>
              </a:extLst>
            </p:cNvPr>
            <p:cNvSpPr/>
            <p:nvPr/>
          </p:nvSpPr>
          <p:spPr>
            <a:xfrm rot="20906346">
              <a:off x="5716362" y="1061497"/>
              <a:ext cx="2731465"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C4EAB17A-8C98-48D8-801D-B93E75026197}"/>
                </a:ext>
              </a:extLst>
            </p:cNvPr>
            <p:cNvSpPr/>
            <p:nvPr/>
          </p:nvSpPr>
          <p:spPr>
            <a:xfrm rot="20932676">
              <a:off x="5909989" y="2026206"/>
              <a:ext cx="2903635" cy="7610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5" name="グループ化 64">
            <a:extLst>
              <a:ext uri="{FF2B5EF4-FFF2-40B4-BE49-F238E27FC236}">
                <a16:creationId xmlns:a16="http://schemas.microsoft.com/office/drawing/2014/main" id="{F90E2E93-A757-44C9-AA2E-3DFD6578285D}"/>
              </a:ext>
            </a:extLst>
          </p:cNvPr>
          <p:cNvGrpSpPr/>
          <p:nvPr/>
        </p:nvGrpSpPr>
        <p:grpSpPr>
          <a:xfrm>
            <a:off x="-254000" y="-217280"/>
            <a:ext cx="4388740" cy="2302791"/>
            <a:chOff x="5410392" y="773320"/>
            <a:chExt cx="3550348" cy="1692939"/>
          </a:xfrm>
        </p:grpSpPr>
        <p:grpSp>
          <p:nvGrpSpPr>
            <p:cNvPr id="66" name="グループ化 65">
              <a:extLst>
                <a:ext uri="{FF2B5EF4-FFF2-40B4-BE49-F238E27FC236}">
                  <a16:creationId xmlns:a16="http://schemas.microsoft.com/office/drawing/2014/main" id="{1DF39C89-0138-4932-82CA-4E111DB45B3D}"/>
                </a:ext>
              </a:extLst>
            </p:cNvPr>
            <p:cNvGrpSpPr/>
            <p:nvPr/>
          </p:nvGrpSpPr>
          <p:grpSpPr>
            <a:xfrm rot="20971415">
              <a:off x="5410392" y="773320"/>
              <a:ext cx="3550348" cy="1692939"/>
              <a:chOff x="5410392" y="773320"/>
              <a:chExt cx="3550348" cy="1692939"/>
            </a:xfrm>
          </p:grpSpPr>
          <p:sp>
            <p:nvSpPr>
              <p:cNvPr id="69" name="思考の吹き出し: 雲形 68">
                <a:extLst>
                  <a:ext uri="{FF2B5EF4-FFF2-40B4-BE49-F238E27FC236}">
                    <a16:creationId xmlns:a16="http://schemas.microsoft.com/office/drawing/2014/main" id="{280FBCBE-110A-4A77-BEF2-08EEFA8A9B21}"/>
                  </a:ext>
                </a:extLst>
              </p:cNvPr>
              <p:cNvSpPr/>
              <p:nvPr/>
            </p:nvSpPr>
            <p:spPr>
              <a:xfrm rot="549766">
                <a:off x="5410392" y="773320"/>
                <a:ext cx="3550348" cy="1692939"/>
              </a:xfrm>
              <a:prstGeom prst="cloudCallout">
                <a:avLst>
                  <a:gd name="adj1" fmla="val 37772"/>
                  <a:gd name="adj2" fmla="val 7427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テキスト ボックス 69">
                <a:extLst>
                  <a:ext uri="{FF2B5EF4-FFF2-40B4-BE49-F238E27FC236}">
                    <a16:creationId xmlns:a16="http://schemas.microsoft.com/office/drawing/2014/main" id="{9610E158-9F62-4896-AB62-8E6BD4B5F4C1}"/>
                  </a:ext>
                </a:extLst>
              </p:cNvPr>
              <p:cNvSpPr txBox="1"/>
              <p:nvPr/>
            </p:nvSpPr>
            <p:spPr>
              <a:xfrm>
                <a:off x="5855024" y="1193809"/>
                <a:ext cx="2893369" cy="882444"/>
              </a:xfrm>
              <a:prstGeom prst="rect">
                <a:avLst/>
              </a:prstGeom>
              <a:solidFill>
                <a:srgbClr val="FFFF00"/>
              </a:solidFill>
            </p:spPr>
            <p:txBody>
              <a:bodyPr wrap="none" rtlCol="0">
                <a:spAutoFit/>
              </a:bodyPr>
              <a:lstStyle/>
              <a:p>
                <a:r>
                  <a:rPr kumimoji="1" lang="en-US" altLang="ja-JP" sz="2400" b="1" dirty="0"/>
                  <a:t>2020</a:t>
                </a:r>
                <a:r>
                  <a:rPr kumimoji="1" lang="ja-JP" altLang="en-US" sz="2400" b="1" dirty="0"/>
                  <a:t>年度から始まってる</a:t>
                </a:r>
                <a:endParaRPr kumimoji="1" lang="en-US" altLang="ja-JP" sz="2400" b="1" dirty="0"/>
              </a:p>
              <a:p>
                <a:r>
                  <a:rPr kumimoji="1" lang="ja-JP" altLang="en-US" sz="2400" b="1" dirty="0"/>
                  <a:t>のに、各校の教育課程に</a:t>
                </a:r>
                <a:endParaRPr kumimoji="1" lang="en-US" altLang="ja-JP" sz="2400" b="1" dirty="0"/>
              </a:p>
              <a:p>
                <a:r>
                  <a:rPr kumimoji="1" lang="ja-JP" altLang="en-US" sz="2400" b="1" dirty="0"/>
                  <a:t>ほとんど書かれてない</a:t>
                </a:r>
                <a:r>
                  <a:rPr kumimoji="1" lang="ja-JP" altLang="en-US" sz="2400" b="1" i="1" dirty="0"/>
                  <a:t>！</a:t>
                </a:r>
              </a:p>
            </p:txBody>
          </p:sp>
        </p:grpSp>
        <p:sp>
          <p:nvSpPr>
            <p:cNvPr id="67" name="正方形/長方形 66">
              <a:extLst>
                <a:ext uri="{FF2B5EF4-FFF2-40B4-BE49-F238E27FC236}">
                  <a16:creationId xmlns:a16="http://schemas.microsoft.com/office/drawing/2014/main" id="{A1E06583-490B-4D8B-85A0-E1B2BC1BA35A}"/>
                </a:ext>
              </a:extLst>
            </p:cNvPr>
            <p:cNvSpPr/>
            <p:nvPr/>
          </p:nvSpPr>
          <p:spPr>
            <a:xfrm rot="20906346">
              <a:off x="5716362" y="1061497"/>
              <a:ext cx="2731465"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a:extLst>
                <a:ext uri="{FF2B5EF4-FFF2-40B4-BE49-F238E27FC236}">
                  <a16:creationId xmlns:a16="http://schemas.microsoft.com/office/drawing/2014/main" id="{4ECD8D6C-7E19-4065-98DE-E678F3ABC763}"/>
                </a:ext>
              </a:extLst>
            </p:cNvPr>
            <p:cNvSpPr/>
            <p:nvPr/>
          </p:nvSpPr>
          <p:spPr>
            <a:xfrm rot="20906346">
              <a:off x="6136809" y="2042269"/>
              <a:ext cx="2759755"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71101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nodeType="clickEffect">
                                  <p:stCondLst>
                                    <p:cond delay="0"/>
                                  </p:stCondLst>
                                  <p:childTnLst>
                                    <p:set>
                                      <p:cBhvr>
                                        <p:cTn id="24" dur="1" fill="hold">
                                          <p:stCondLst>
                                            <p:cond delay="0"/>
                                          </p:stCondLst>
                                        </p:cTn>
                                        <p:tgtEl>
                                          <p:spTgt spid="59"/>
                                        </p:tgtEl>
                                        <p:attrNameLst>
                                          <p:attrName>style.visibility</p:attrName>
                                        </p:attrNameLst>
                                      </p:cBhvr>
                                      <p:to>
                                        <p:strVal val="visible"/>
                                      </p:to>
                                    </p:set>
                                    <p:anim calcmode="lin" valueType="num">
                                      <p:cBhvr additive="base">
                                        <p:cTn id="25" dur="500" fill="hold"/>
                                        <p:tgtEl>
                                          <p:spTgt spid="59"/>
                                        </p:tgtEl>
                                        <p:attrNameLst>
                                          <p:attrName>ppt_x</p:attrName>
                                        </p:attrNameLst>
                                      </p:cBhvr>
                                      <p:tavLst>
                                        <p:tav tm="0">
                                          <p:val>
                                            <p:strVal val="1+#ppt_w/2"/>
                                          </p:val>
                                        </p:tav>
                                        <p:tav tm="100000">
                                          <p:val>
                                            <p:strVal val="#ppt_x"/>
                                          </p:val>
                                        </p:tav>
                                      </p:tavLst>
                                    </p:anim>
                                    <p:anim calcmode="lin" valueType="num">
                                      <p:cBhvr additive="base">
                                        <p:cTn id="26" dur="500" fill="hold"/>
                                        <p:tgtEl>
                                          <p:spTgt spid="59"/>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 calcmode="lin" valueType="num">
                                      <p:cBhvr additive="base">
                                        <p:cTn id="31" dur="500" fill="hold"/>
                                        <p:tgtEl>
                                          <p:spTgt spid="65"/>
                                        </p:tgtEl>
                                        <p:attrNameLst>
                                          <p:attrName>ppt_x</p:attrName>
                                        </p:attrNameLst>
                                      </p:cBhvr>
                                      <p:tavLst>
                                        <p:tav tm="0">
                                          <p:val>
                                            <p:strVal val="1+#ppt_w/2"/>
                                          </p:val>
                                        </p:tav>
                                        <p:tav tm="100000">
                                          <p:val>
                                            <p:strVal val="#ppt_x"/>
                                          </p:val>
                                        </p:tav>
                                      </p:tavLst>
                                    </p:anim>
                                    <p:anim calcmode="lin" valueType="num">
                                      <p:cBhvr additive="base">
                                        <p:cTn id="32" dur="500" fill="hold"/>
                                        <p:tgtEl>
                                          <p:spTgt spid="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F655494C-6B67-4A6B-A8A1-C56FB5450C51}"/>
              </a:ext>
            </a:extLst>
          </p:cNvPr>
          <p:cNvSpPr/>
          <p:nvPr/>
        </p:nvSpPr>
        <p:spPr>
          <a:xfrm>
            <a:off x="350637" y="263769"/>
            <a:ext cx="8440615" cy="6330462"/>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4" name="図 3">
            <a:extLst>
              <a:ext uri="{FF2B5EF4-FFF2-40B4-BE49-F238E27FC236}">
                <a16:creationId xmlns:a16="http://schemas.microsoft.com/office/drawing/2014/main" id="{A26186B2-9FF2-4DBF-A250-B62F5606433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32688" y="263771"/>
            <a:ext cx="7658747" cy="6255435"/>
          </a:xfrm>
          <a:prstGeom prst="rect">
            <a:avLst/>
          </a:prstGeom>
        </p:spPr>
      </p:pic>
      <p:cxnSp>
        <p:nvCxnSpPr>
          <p:cNvPr id="10" name="直線コネクタ 9">
            <a:extLst>
              <a:ext uri="{FF2B5EF4-FFF2-40B4-BE49-F238E27FC236}">
                <a16:creationId xmlns:a16="http://schemas.microsoft.com/office/drawing/2014/main" id="{C04C976C-BF53-49E0-8EE4-27338DA8140C}"/>
              </a:ext>
            </a:extLst>
          </p:cNvPr>
          <p:cNvCxnSpPr>
            <a:cxnSpLocks/>
          </p:cNvCxnSpPr>
          <p:nvPr/>
        </p:nvCxnSpPr>
        <p:spPr>
          <a:xfrm>
            <a:off x="7272999" y="1870449"/>
            <a:ext cx="6930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CB1CDCB5-821A-4DFF-A1AC-4B5B1455D5F8}"/>
              </a:ext>
            </a:extLst>
          </p:cNvPr>
          <p:cNvCxnSpPr>
            <a:cxnSpLocks/>
          </p:cNvCxnSpPr>
          <p:nvPr/>
        </p:nvCxnSpPr>
        <p:spPr>
          <a:xfrm>
            <a:off x="1807330" y="2206593"/>
            <a:ext cx="36709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691C189C-8B5E-47AA-A667-87BD1C8CC441}"/>
              </a:ext>
            </a:extLst>
          </p:cNvPr>
          <p:cNvCxnSpPr>
            <a:cxnSpLocks/>
          </p:cNvCxnSpPr>
          <p:nvPr/>
        </p:nvCxnSpPr>
        <p:spPr>
          <a:xfrm>
            <a:off x="2543294" y="2827052"/>
            <a:ext cx="454312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228FA7B9-E8D6-40F6-A1EE-C0CDEC86CD27}"/>
              </a:ext>
            </a:extLst>
          </p:cNvPr>
          <p:cNvCxnSpPr>
            <a:cxnSpLocks/>
          </p:cNvCxnSpPr>
          <p:nvPr/>
        </p:nvCxnSpPr>
        <p:spPr>
          <a:xfrm>
            <a:off x="7272999" y="2827052"/>
            <a:ext cx="6930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731C365A-479B-44CD-97D9-51A8D712D4A9}"/>
              </a:ext>
            </a:extLst>
          </p:cNvPr>
          <p:cNvCxnSpPr>
            <a:cxnSpLocks/>
          </p:cNvCxnSpPr>
          <p:nvPr/>
        </p:nvCxnSpPr>
        <p:spPr>
          <a:xfrm>
            <a:off x="1807330" y="3148387"/>
            <a:ext cx="56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08348155-0232-4396-85B4-0CE25291F57F}"/>
              </a:ext>
            </a:extLst>
          </p:cNvPr>
          <p:cNvCxnSpPr>
            <a:cxnSpLocks/>
          </p:cNvCxnSpPr>
          <p:nvPr/>
        </p:nvCxnSpPr>
        <p:spPr>
          <a:xfrm>
            <a:off x="2543295" y="3148387"/>
            <a:ext cx="6930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253A0604-5E56-47FF-9191-2BA879A162D1}"/>
              </a:ext>
            </a:extLst>
          </p:cNvPr>
          <p:cNvCxnSpPr>
            <a:cxnSpLocks/>
          </p:cNvCxnSpPr>
          <p:nvPr/>
        </p:nvCxnSpPr>
        <p:spPr>
          <a:xfrm>
            <a:off x="3486568" y="3145429"/>
            <a:ext cx="1991689" cy="29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FBFEBB87-8EAB-4047-AE1E-3A4D1833F81E}"/>
              </a:ext>
            </a:extLst>
          </p:cNvPr>
          <p:cNvCxnSpPr>
            <a:cxnSpLocks/>
          </p:cNvCxnSpPr>
          <p:nvPr/>
        </p:nvCxnSpPr>
        <p:spPr>
          <a:xfrm>
            <a:off x="1807330" y="4504810"/>
            <a:ext cx="32355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67E7E1F9-0468-480E-A00F-89636BB03A75}"/>
              </a:ext>
            </a:extLst>
          </p:cNvPr>
          <p:cNvCxnSpPr>
            <a:cxnSpLocks/>
          </p:cNvCxnSpPr>
          <p:nvPr/>
        </p:nvCxnSpPr>
        <p:spPr>
          <a:xfrm>
            <a:off x="5694456" y="4490005"/>
            <a:ext cx="20583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8583D279-2E45-4502-A3B8-E17DB52D0575}"/>
              </a:ext>
            </a:extLst>
          </p:cNvPr>
          <p:cNvCxnSpPr>
            <a:cxnSpLocks/>
          </p:cNvCxnSpPr>
          <p:nvPr/>
        </p:nvCxnSpPr>
        <p:spPr>
          <a:xfrm>
            <a:off x="2368555" y="4826149"/>
            <a:ext cx="25321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820FE686-D261-4FE8-990D-AEB81011ED50}"/>
              </a:ext>
            </a:extLst>
          </p:cNvPr>
          <p:cNvCxnSpPr>
            <a:cxnSpLocks/>
          </p:cNvCxnSpPr>
          <p:nvPr/>
        </p:nvCxnSpPr>
        <p:spPr>
          <a:xfrm>
            <a:off x="6899834" y="4826149"/>
            <a:ext cx="373164" cy="44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正方形/長方形 30">
            <a:extLst>
              <a:ext uri="{FF2B5EF4-FFF2-40B4-BE49-F238E27FC236}">
                <a16:creationId xmlns:a16="http://schemas.microsoft.com/office/drawing/2014/main" id="{7D6DAA9D-F300-4318-B44A-3BCA6BA21DF3}"/>
              </a:ext>
            </a:extLst>
          </p:cNvPr>
          <p:cNvSpPr/>
          <p:nvPr/>
        </p:nvSpPr>
        <p:spPr>
          <a:xfrm>
            <a:off x="3043187" y="4852798"/>
            <a:ext cx="2772695" cy="3139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9" name="正方形/長方形 18">
            <a:extLst>
              <a:ext uri="{FF2B5EF4-FFF2-40B4-BE49-F238E27FC236}">
                <a16:creationId xmlns:a16="http://schemas.microsoft.com/office/drawing/2014/main" id="{E98C534E-1195-4A8F-A8A8-C474337D604C}"/>
              </a:ext>
            </a:extLst>
          </p:cNvPr>
          <p:cNvSpPr/>
          <p:nvPr/>
        </p:nvSpPr>
        <p:spPr>
          <a:xfrm>
            <a:off x="1807331" y="892371"/>
            <a:ext cx="4204018" cy="3722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Tree>
    <p:extLst>
      <p:ext uri="{BB962C8B-B14F-4D97-AF65-F5344CB8AC3E}">
        <p14:creationId xmlns:p14="http://schemas.microsoft.com/office/powerpoint/2010/main" val="77624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ppt_x"/>
                                          </p:val>
                                        </p:tav>
                                        <p:tav tm="100000">
                                          <p:val>
                                            <p:strVal val="#ppt_x"/>
                                          </p:val>
                                        </p:tav>
                                      </p:tavLst>
                                    </p:anim>
                                    <p:anim calcmode="lin" valueType="num">
                                      <p:cBhvr additive="base">
                                        <p:cTn id="3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ppt_x"/>
                                          </p:val>
                                        </p:tav>
                                        <p:tav tm="100000">
                                          <p:val>
                                            <p:strVal val="#ppt_x"/>
                                          </p:val>
                                        </p:tav>
                                      </p:tavLst>
                                    </p:anim>
                                    <p:anim calcmode="lin" valueType="num">
                                      <p:cBhvr additive="base">
                                        <p:cTn id="4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additive="base">
                                        <p:cTn id="54" dur="500" fill="hold"/>
                                        <p:tgtEl>
                                          <p:spTgt spid="23"/>
                                        </p:tgtEl>
                                        <p:attrNameLst>
                                          <p:attrName>ppt_x</p:attrName>
                                        </p:attrNameLst>
                                      </p:cBhvr>
                                      <p:tavLst>
                                        <p:tav tm="0">
                                          <p:val>
                                            <p:strVal val="#ppt_x"/>
                                          </p:val>
                                        </p:tav>
                                        <p:tav tm="100000">
                                          <p:val>
                                            <p:strVal val="#ppt_x"/>
                                          </p:val>
                                        </p:tav>
                                      </p:tavLst>
                                    </p:anim>
                                    <p:anim calcmode="lin" valueType="num">
                                      <p:cBhvr additive="base">
                                        <p:cTn id="5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additive="base">
                                        <p:cTn id="60" dur="500" fill="hold"/>
                                        <p:tgtEl>
                                          <p:spTgt spid="25"/>
                                        </p:tgtEl>
                                        <p:attrNameLst>
                                          <p:attrName>ppt_x</p:attrName>
                                        </p:attrNameLst>
                                      </p:cBhvr>
                                      <p:tavLst>
                                        <p:tav tm="0">
                                          <p:val>
                                            <p:strVal val="#ppt_x"/>
                                          </p:val>
                                        </p:tav>
                                        <p:tav tm="100000">
                                          <p:val>
                                            <p:strVal val="#ppt_x"/>
                                          </p:val>
                                        </p:tav>
                                      </p:tavLst>
                                    </p:anim>
                                    <p:anim calcmode="lin" valueType="num">
                                      <p:cBhvr additive="base">
                                        <p:cTn id="6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27"/>
                                        </p:tgtEl>
                                        <p:attrNameLst>
                                          <p:attrName>style.visibility</p:attrName>
                                        </p:attrNameLst>
                                      </p:cBhvr>
                                      <p:to>
                                        <p:strVal val="visible"/>
                                      </p:to>
                                    </p:set>
                                    <p:anim calcmode="lin" valueType="num">
                                      <p:cBhvr additive="base">
                                        <p:cTn id="66" dur="500" fill="hold"/>
                                        <p:tgtEl>
                                          <p:spTgt spid="27"/>
                                        </p:tgtEl>
                                        <p:attrNameLst>
                                          <p:attrName>ppt_x</p:attrName>
                                        </p:attrNameLst>
                                      </p:cBhvr>
                                      <p:tavLst>
                                        <p:tav tm="0">
                                          <p:val>
                                            <p:strVal val="#ppt_x"/>
                                          </p:val>
                                        </p:tav>
                                        <p:tav tm="100000">
                                          <p:val>
                                            <p:strVal val="#ppt_x"/>
                                          </p:val>
                                        </p:tav>
                                      </p:tavLst>
                                    </p:anim>
                                    <p:anim calcmode="lin" valueType="num">
                                      <p:cBhvr additive="base">
                                        <p:cTn id="6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29"/>
                                        </p:tgtEl>
                                        <p:attrNameLst>
                                          <p:attrName>style.visibility</p:attrName>
                                        </p:attrNameLst>
                                      </p:cBhvr>
                                      <p:to>
                                        <p:strVal val="visible"/>
                                      </p:to>
                                    </p:set>
                                    <p:anim calcmode="lin" valueType="num">
                                      <p:cBhvr additive="base">
                                        <p:cTn id="72" dur="500" fill="hold"/>
                                        <p:tgtEl>
                                          <p:spTgt spid="29"/>
                                        </p:tgtEl>
                                        <p:attrNameLst>
                                          <p:attrName>ppt_x</p:attrName>
                                        </p:attrNameLst>
                                      </p:cBhvr>
                                      <p:tavLst>
                                        <p:tav tm="0">
                                          <p:val>
                                            <p:strVal val="#ppt_x"/>
                                          </p:val>
                                        </p:tav>
                                        <p:tav tm="100000">
                                          <p:val>
                                            <p:strVal val="#ppt_x"/>
                                          </p:val>
                                        </p:tav>
                                      </p:tavLst>
                                    </p:anim>
                                    <p:anim calcmode="lin" valueType="num">
                                      <p:cBhvr additive="base">
                                        <p:cTn id="7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1000"/>
                                        <p:tgtEl>
                                          <p:spTgt spid="31"/>
                                        </p:tgtEl>
                                      </p:cBhvr>
                                    </p:animEffect>
                                    <p:anim calcmode="lin" valueType="num">
                                      <p:cBhvr>
                                        <p:cTn id="79" dur="1000" fill="hold"/>
                                        <p:tgtEl>
                                          <p:spTgt spid="31"/>
                                        </p:tgtEl>
                                        <p:attrNameLst>
                                          <p:attrName>ppt_x</p:attrName>
                                        </p:attrNameLst>
                                      </p:cBhvr>
                                      <p:tavLst>
                                        <p:tav tm="0">
                                          <p:val>
                                            <p:strVal val="#ppt_x"/>
                                          </p:val>
                                        </p:tav>
                                        <p:tav tm="100000">
                                          <p:val>
                                            <p:strVal val="#ppt_x"/>
                                          </p:val>
                                        </p:tav>
                                      </p:tavLst>
                                    </p:anim>
                                    <p:anim calcmode="lin" valueType="num">
                                      <p:cBhvr>
                                        <p:cTn id="8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AFCDE4D2-CB59-4A27-83B8-EE3E04031A0C}"/>
              </a:ext>
            </a:extLst>
          </p:cNvPr>
          <p:cNvSpPr/>
          <p:nvPr/>
        </p:nvSpPr>
        <p:spPr>
          <a:xfrm>
            <a:off x="975999" y="817974"/>
            <a:ext cx="7192003" cy="2458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676333" y="3281021"/>
            <a:ext cx="7791337" cy="3155675"/>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676333" y="593222"/>
            <a:ext cx="7791337" cy="269226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976003" y="817973"/>
            <a:ext cx="7192003" cy="5394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94" dirty="0"/>
          </a:p>
        </p:txBody>
      </p:sp>
      <p:sp>
        <p:nvSpPr>
          <p:cNvPr id="2" name="テキスト ボックス 1"/>
          <p:cNvSpPr txBox="1">
            <a:spLocks noChangeArrowheads="1"/>
          </p:cNvSpPr>
          <p:nvPr/>
        </p:nvSpPr>
        <p:spPr bwMode="auto">
          <a:xfrm>
            <a:off x="1275663" y="509964"/>
            <a:ext cx="6888424" cy="563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ja-JP" sz="3196"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教育課程の</a:t>
            </a:r>
            <a:r>
              <a:rPr lang="ja-JP" altLang="en-US" sz="3196"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a:t>
            </a:r>
            <a:r>
              <a:rPr lang="ja-JP" altLang="en-US" sz="3196" b="1" dirty="0">
                <a:solidFill>
                  <a:schemeClr val="accent1">
                    <a:lumMod val="75000"/>
                  </a:schemeClr>
                </a:solidFill>
                <a:latin typeface="HG創英角ﾎﾟｯﾌﾟ体" panose="040B0A09000000000000" pitchFamily="49" charset="-128"/>
                <a:ea typeface="HG創英角ﾎﾟｯﾌﾟ体" panose="040B0A09000000000000" pitchFamily="49" charset="-128"/>
              </a:rPr>
              <a:t>成</a:t>
            </a:r>
            <a:r>
              <a:rPr lang="ja-JP" altLang="en-US" sz="3196" b="1" dirty="0">
                <a:latin typeface="HG創英角ﾎﾟｯﾌﾟ体" panose="040B0A09000000000000" pitchFamily="49" charset="-128"/>
                <a:ea typeface="HG創英角ﾎﾟｯﾌﾟ体" panose="040B0A09000000000000" pitchFamily="49" charset="-128"/>
              </a:rPr>
              <a:t>において</a:t>
            </a:r>
            <a:endParaRPr lang="en-US" altLang="ja-JP" sz="3196" b="1" dirty="0">
              <a:latin typeface="HG創英角ﾎﾟｯﾌﾟ体" panose="040B0A09000000000000" pitchFamily="49" charset="-128"/>
              <a:ea typeface="HG創英角ﾎﾟｯﾌﾟ体" panose="040B0A09000000000000" pitchFamily="49" charset="-128"/>
            </a:endParaRPr>
          </a:p>
          <a:p>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　</a:t>
            </a:r>
            <a:r>
              <a:rPr lang="ja-JP" altLang="en-US" sz="2386" b="1" dirty="0">
                <a:latin typeface="HG創英角ﾎﾟｯﾌﾟ体" panose="040B0A09000000000000" pitchFamily="49" charset="-128"/>
                <a:ea typeface="HG創英角ﾎﾟｯﾌﾟ体" panose="040B0A09000000000000" pitchFamily="49" charset="-128"/>
              </a:rPr>
              <a:t>総合的な学習の時間の目標と関連を図り</a:t>
            </a:r>
            <a:endParaRPr lang="en-US" altLang="ja-JP" sz="2386"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①</a:t>
            </a:r>
            <a:r>
              <a:rPr lang="ja-JP" altLang="en-US" sz="3196" b="1" u="sng" dirty="0">
                <a:latin typeface="HG創英角ﾎﾟｯﾌﾟ体" panose="040B0A09000000000000" pitchFamily="49" charset="-128"/>
                <a:ea typeface="HG創英角ﾎﾟｯﾌﾟ体" panose="040B0A09000000000000" pitchFamily="49" charset="-128"/>
              </a:rPr>
              <a:t>教科横断的に学ぶ</a:t>
            </a:r>
            <a:endParaRPr lang="en-US" altLang="ja-JP" sz="3196" b="1" u="sng" dirty="0">
              <a:latin typeface="HG創英角ﾎﾟｯﾌﾟ体" panose="040B0A09000000000000" pitchFamily="49" charset="-128"/>
              <a:ea typeface="HG創英角ﾎﾟｯﾌﾟ体" panose="040B0A09000000000000" pitchFamily="49" charset="-128"/>
            </a:endParaRPr>
          </a:p>
          <a:p>
            <a:r>
              <a:rPr lang="ja-JP" altLang="en-US" sz="1743" b="1" dirty="0">
                <a:latin typeface="HG創英角ﾎﾟｯﾌﾟ体" panose="040B0A09000000000000" pitchFamily="49" charset="-128"/>
                <a:ea typeface="HG創英角ﾎﾟｯﾌﾟ体" panose="040B0A09000000000000" pitchFamily="49" charset="-128"/>
              </a:rPr>
              <a:t>　　</a:t>
            </a:r>
            <a:r>
              <a:rPr lang="ja-JP" altLang="en-US" sz="2323" b="1" dirty="0">
                <a:latin typeface="HG創英角ﾎﾟｯﾌﾟ体" panose="040B0A09000000000000" pitchFamily="49" charset="-128"/>
                <a:ea typeface="HG創英角ﾎﾟｯﾌﾟ体" panose="040B0A09000000000000" pitchFamily="49" charset="-128"/>
              </a:rPr>
              <a:t>（</a:t>
            </a:r>
            <a:r>
              <a:rPr lang="ja-JP" altLang="en-US" sz="2831" b="1" u="sng" dirty="0">
                <a:solidFill>
                  <a:srgbClr val="FF0000"/>
                </a:solidFill>
                <a:latin typeface="HG創英角ﾎﾟｯﾌﾟ体" panose="040B0A09000000000000" pitchFamily="49" charset="-128"/>
                <a:ea typeface="HG創英角ﾎﾟｯﾌﾟ体" panose="040B0A09000000000000" pitchFamily="49" charset="-128"/>
              </a:rPr>
              <a:t>カリキュラム・マネジメント</a:t>
            </a:r>
            <a:r>
              <a:rPr lang="ja-JP" altLang="en-US" sz="2323" b="1" u="sng" dirty="0">
                <a:latin typeface="HG創英角ﾎﾟｯﾌﾟ体" panose="040B0A09000000000000" pitchFamily="49" charset="-128"/>
                <a:ea typeface="HG創英角ﾎﾟｯﾌﾟ体" panose="040B0A09000000000000" pitchFamily="49" charset="-128"/>
              </a:rPr>
              <a:t>）</a:t>
            </a:r>
            <a:endParaRPr lang="en-US" altLang="ja-JP" sz="2323" b="1" u="sng" dirty="0">
              <a:latin typeface="HG創英角ﾎﾟｯﾌﾟ体" panose="040B0A09000000000000" pitchFamily="49" charset="-128"/>
              <a:ea typeface="HG創英角ﾎﾟｯﾌﾟ体" panose="040B0A09000000000000" pitchFamily="49" charset="-128"/>
            </a:endParaRPr>
          </a:p>
          <a:p>
            <a:r>
              <a:rPr lang="ja-JP" altLang="en-US" sz="1704" b="1" dirty="0">
                <a:latin typeface="HG創英角ﾎﾟｯﾌﾟ体" panose="040B0A09000000000000" pitchFamily="49" charset="-128"/>
                <a:ea typeface="HG創英角ﾎﾟｯﾌﾟ体" panose="040B0A09000000000000" pitchFamily="49" charset="-128"/>
              </a:rPr>
              <a:t>　　　　　　　　　　　　　　　</a:t>
            </a:r>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教育課程の</a:t>
            </a:r>
            <a:r>
              <a:rPr lang="ja-JP" altLang="en-US" sz="3196" b="1" dirty="0">
                <a:solidFill>
                  <a:srgbClr val="EF53DC"/>
                </a:solidFill>
                <a:latin typeface="HG創英角ﾎﾟｯﾌﾟ体" panose="040B0A09000000000000" pitchFamily="49" charset="-128"/>
                <a:ea typeface="HG創英角ﾎﾟｯﾌﾟ体" panose="040B0A09000000000000" pitchFamily="49" charset="-128"/>
              </a:rPr>
              <a:t>実</a:t>
            </a:r>
            <a:r>
              <a:rPr lang="ja-JP" altLang="en-US" sz="3196" dirty="0">
                <a:solidFill>
                  <a:srgbClr val="EF53DC"/>
                </a:solidFill>
                <a:latin typeface="HG創英角ﾎﾟｯﾌﾟ体" panose="040B0A09000000000000" pitchFamily="49" charset="-128"/>
                <a:ea typeface="HG創英角ﾎﾟｯﾌﾟ体" panose="040B0A09000000000000" pitchFamily="49" charset="-128"/>
              </a:rPr>
              <a:t>施</a:t>
            </a:r>
            <a:r>
              <a:rPr lang="ja-JP" altLang="en-US" sz="3196" b="1" dirty="0">
                <a:latin typeface="HG創英角ﾎﾟｯﾌﾟ体" panose="040B0A09000000000000" pitchFamily="49" charset="-128"/>
                <a:ea typeface="HG創英角ﾎﾟｯﾌﾟ体" panose="040B0A09000000000000" pitchFamily="49" charset="-128"/>
              </a:rPr>
              <a:t>において</a:t>
            </a:r>
            <a:endParaRPr lang="en-US" altLang="ja-JP" sz="3196" b="1" dirty="0">
              <a:latin typeface="HG創英角ﾎﾟｯﾌﾟ体" panose="040B0A09000000000000" pitchFamily="49" charset="-128"/>
              <a:ea typeface="HG創英角ﾎﾟｯﾌﾟ体" panose="040B0A09000000000000" pitchFamily="49" charset="-128"/>
            </a:endParaRPr>
          </a:p>
          <a:p>
            <a:r>
              <a:rPr lang="ja-JP" altLang="en-US" sz="1704" b="1" dirty="0">
                <a:latin typeface="HG創英角ﾎﾟｯﾌﾟ体" panose="040B0A09000000000000" pitchFamily="49" charset="-128"/>
                <a:ea typeface="HG創英角ﾎﾟｯﾌﾟ体" panose="040B0A09000000000000" pitchFamily="49" charset="-128"/>
              </a:rPr>
              <a:t>　　　　　　　　　　　　　　　　　（</a:t>
            </a:r>
            <a:r>
              <a:rPr lang="ja-JP" altLang="en-US" sz="1704" dirty="0">
                <a:latin typeface="HG創英角ﾎﾟｯﾌﾟ体" panose="040B0A09000000000000" pitchFamily="49" charset="-128"/>
                <a:ea typeface="HG創英角ﾎﾟｯﾌﾟ体" panose="040B0A09000000000000" pitchFamily="49" charset="-128"/>
              </a:rPr>
              <a:t>総則 第１の２、</a:t>
            </a:r>
            <a:r>
              <a:rPr lang="ja-JP" altLang="en-US" sz="1704" u="sng" dirty="0">
                <a:latin typeface="HG創英角ﾎﾟｯﾌﾟ体" panose="040B0A09000000000000" pitchFamily="49" charset="-128"/>
                <a:ea typeface="HG創英角ﾎﾟｯﾌﾟ体" panose="040B0A09000000000000" pitchFamily="49" charset="-128"/>
              </a:rPr>
              <a:t>第３の１</a:t>
            </a:r>
            <a:r>
              <a:rPr lang="ja-JP" altLang="en-US" sz="1704" b="1" dirty="0">
                <a:latin typeface="HG創英角ﾎﾟｯﾌﾟ体" panose="040B0A09000000000000" pitchFamily="49" charset="-128"/>
                <a:ea typeface="HG創英角ﾎﾟｯﾌﾟ体" panose="040B0A09000000000000" pitchFamily="49" charset="-128"/>
              </a:rPr>
              <a:t>）</a:t>
            </a:r>
            <a:endParaRPr lang="en-US" altLang="ja-JP" sz="1108"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②</a:t>
            </a:r>
            <a:r>
              <a:rPr lang="ja-JP" altLang="en-US" sz="3196" b="1" u="sng" dirty="0">
                <a:solidFill>
                  <a:srgbClr val="FF0000"/>
                </a:solidFill>
                <a:latin typeface="HG創英角ﾎﾟｯﾌﾟ体" panose="040B0A09000000000000" pitchFamily="49" charset="-128"/>
                <a:ea typeface="HG創英角ﾎﾟｯﾌﾟ体" panose="040B0A09000000000000" pitchFamily="49" charset="-128"/>
              </a:rPr>
              <a:t>主体的・対話的で深い学び</a:t>
            </a:r>
            <a:endParaRPr lang="en-US" altLang="ja-JP" sz="3196" b="1" u="sng"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2386" b="1" dirty="0">
                <a:latin typeface="HG創英角ﾎﾟｯﾌﾟ体" panose="040B0A09000000000000" pitchFamily="49" charset="-128"/>
                <a:ea typeface="HG創英角ﾎﾟｯﾌﾟ体" panose="040B0A09000000000000" pitchFamily="49" charset="-128"/>
              </a:rPr>
              <a:t>　に向けた、</a:t>
            </a:r>
            <a:r>
              <a:rPr lang="ja-JP" altLang="en-US" sz="2386" b="1" u="sng" dirty="0">
                <a:latin typeface="HG創英角ﾎﾟｯﾌﾟ体" panose="040B0A09000000000000" pitchFamily="49" charset="-128"/>
                <a:ea typeface="HG創英角ﾎﾟｯﾌﾟ体" panose="040B0A09000000000000" pitchFamily="49" charset="-128"/>
              </a:rPr>
              <a:t>単元を通じた</a:t>
            </a:r>
            <a:r>
              <a:rPr lang="ja-JP" altLang="en-US" sz="2386" b="1" dirty="0">
                <a:latin typeface="HG創英角ﾎﾟｯﾌﾟ体" panose="040B0A09000000000000" pitchFamily="49" charset="-128"/>
                <a:ea typeface="HG創英角ﾎﾟｯﾌﾟ体" panose="040B0A09000000000000" pitchFamily="49" charset="-128"/>
              </a:rPr>
              <a:t>授業改善　</a:t>
            </a:r>
            <a:endParaRPr lang="en-US" altLang="ja-JP" sz="2727"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　</a:t>
            </a:r>
            <a:r>
              <a:rPr lang="en-US" altLang="ja-JP" sz="3196" b="1" u="sng" dirty="0">
                <a:latin typeface="HG創英角ﾎﾟｯﾌﾟ体" panose="040B0A09000000000000" pitchFamily="49" charset="-128"/>
                <a:ea typeface="HG創英角ﾎﾟｯﾌﾟ体" panose="040B0A09000000000000" pitchFamily="49" charset="-128"/>
              </a:rPr>
              <a:t>《</a:t>
            </a:r>
            <a:r>
              <a:rPr lang="ja-JP" altLang="en-US" sz="3196" b="1" u="sng" dirty="0">
                <a:latin typeface="HG創英角ﾎﾟｯﾌﾟ体" panose="040B0A09000000000000" pitchFamily="49" charset="-128"/>
                <a:ea typeface="HG創英角ﾎﾟｯﾌﾟ体" panose="040B0A09000000000000" pitchFamily="49" charset="-128"/>
              </a:rPr>
              <a:t>探究的な学び</a:t>
            </a:r>
            <a:r>
              <a:rPr lang="en-US" altLang="ja-JP" sz="3196" b="1" u="sng" dirty="0">
                <a:latin typeface="HG創英角ﾎﾟｯﾌﾟ体" panose="040B0A09000000000000" pitchFamily="49" charset="-128"/>
                <a:ea typeface="HG創英角ﾎﾟｯﾌﾟ体" panose="040B0A09000000000000" pitchFamily="49" charset="-128"/>
              </a:rPr>
              <a:t>》</a:t>
            </a:r>
            <a:r>
              <a:rPr lang="ja-JP" altLang="en-US" sz="1704" b="1" u="sng" dirty="0">
                <a:latin typeface="HG創英角ﾎﾟｯﾌﾟ体" panose="040B0A09000000000000" pitchFamily="49" charset="-128"/>
                <a:ea typeface="HG創英角ﾎﾟｯﾌﾟ体" panose="040B0A09000000000000" pitchFamily="49" charset="-128"/>
              </a:rPr>
              <a:t>を通して</a:t>
            </a:r>
            <a:endParaRPr lang="en-US" altLang="ja-JP" sz="1704" b="1" u="sng" dirty="0">
              <a:latin typeface="HG創英角ﾎﾟｯﾌﾟ体" panose="040B0A09000000000000" pitchFamily="49" charset="-128"/>
              <a:ea typeface="HG創英角ﾎﾟｯﾌﾟ体" panose="040B0A09000000000000" pitchFamily="49" charset="-128"/>
            </a:endParaRPr>
          </a:p>
          <a:p>
            <a:r>
              <a:rPr lang="ja-JP" altLang="en-US" sz="1101" b="1" dirty="0">
                <a:latin typeface="HG創英角ﾎﾟｯﾌﾟ体" panose="040B0A09000000000000" pitchFamily="49" charset="-128"/>
                <a:ea typeface="HG創英角ﾎﾟｯﾌﾟ体" panose="040B0A09000000000000" pitchFamily="49" charset="-128"/>
              </a:rPr>
              <a:t>　　　</a:t>
            </a:r>
            <a:endParaRPr lang="en-US" altLang="ja-JP" sz="1101" b="1" dirty="0">
              <a:latin typeface="HG創英角ﾎﾟｯﾌﾟ体" panose="040B0A09000000000000" pitchFamily="49" charset="-128"/>
              <a:ea typeface="HG創英角ﾎﾟｯﾌﾟ体" panose="040B0A09000000000000" pitchFamily="49" charset="-128"/>
            </a:endParaRPr>
          </a:p>
          <a:p>
            <a:r>
              <a:rPr lang="ja-JP" altLang="en-US" sz="1101" b="1" dirty="0">
                <a:latin typeface="HG創英角ﾎﾟｯﾌﾟ体" panose="040B0A09000000000000" pitchFamily="49" charset="-128"/>
                <a:ea typeface="HG創英角ﾎﾟｯﾌﾟ体" panose="040B0A09000000000000" pitchFamily="49" charset="-128"/>
              </a:rPr>
              <a:t>　</a:t>
            </a:r>
            <a:r>
              <a:rPr lang="ja-JP" altLang="en-US" sz="2215" b="1" u="sng" dirty="0">
                <a:solidFill>
                  <a:srgbClr val="FF0000"/>
                </a:solidFill>
                <a:latin typeface="HG創英角ﾎﾟｯﾌﾟ体" panose="040B0A09000000000000" pitchFamily="49" charset="-128"/>
                <a:ea typeface="HG創英角ﾎﾟｯﾌﾟ体" panose="040B0A09000000000000" pitchFamily="49" charset="-128"/>
              </a:rPr>
              <a:t>思考力・判断力・表現力</a:t>
            </a:r>
            <a:r>
              <a:rPr lang="ja-JP" altLang="en-US" sz="2215" b="1" dirty="0">
                <a:latin typeface="HG創英角ﾎﾟｯﾌﾟ体" panose="040B0A09000000000000" pitchFamily="49" charset="-128"/>
                <a:ea typeface="HG創英角ﾎﾟｯﾌﾟ体" panose="040B0A09000000000000" pitchFamily="49" charset="-128"/>
              </a:rPr>
              <a:t>、</a:t>
            </a:r>
            <a:r>
              <a:rPr lang="ja-JP" altLang="en-US" sz="2215" b="1" u="sng" dirty="0">
                <a:solidFill>
                  <a:srgbClr val="FF0000"/>
                </a:solidFill>
                <a:latin typeface="HG創英角ﾎﾟｯﾌﾟ体" panose="040B0A09000000000000" pitchFamily="49" charset="-128"/>
                <a:ea typeface="HG創英角ﾎﾟｯﾌﾟ体" panose="040B0A09000000000000" pitchFamily="49" charset="-128"/>
              </a:rPr>
              <a:t>学びに向かう力や人間性</a:t>
            </a:r>
            <a:endParaRPr lang="en-US" altLang="ja-JP" sz="2215" b="1" u="sng" dirty="0">
              <a:solidFill>
                <a:srgbClr val="FF0000"/>
              </a:solidFill>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975996" y="3281020"/>
            <a:ext cx="7192008"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5D523BB-2D5D-4DDB-9FE8-F8699536F863}"/>
              </a:ext>
            </a:extLst>
          </p:cNvPr>
          <p:cNvSpPr txBox="1"/>
          <p:nvPr/>
        </p:nvSpPr>
        <p:spPr>
          <a:xfrm>
            <a:off x="3509109" y="264962"/>
            <a:ext cx="1890261" cy="348109"/>
          </a:xfrm>
          <a:prstGeom prst="rect">
            <a:avLst/>
          </a:prstGeom>
          <a:noFill/>
        </p:spPr>
        <p:txBody>
          <a:bodyPr wrap="none" rtlCol="0">
            <a:spAutoFit/>
          </a:bodyPr>
          <a:lstStyle/>
          <a:p>
            <a:r>
              <a:rPr lang="ja-JP" altLang="en-US" sz="1662" b="1"/>
              <a:t>学習指導要領総則</a:t>
            </a:r>
          </a:p>
        </p:txBody>
      </p:sp>
      <p:sp>
        <p:nvSpPr>
          <p:cNvPr id="10" name="テキスト ボックス 9">
            <a:extLst>
              <a:ext uri="{FF2B5EF4-FFF2-40B4-BE49-F238E27FC236}">
                <a16:creationId xmlns:a16="http://schemas.microsoft.com/office/drawing/2014/main" id="{FD88E691-4354-4A00-9379-A63EB187F7FC}"/>
              </a:ext>
            </a:extLst>
          </p:cNvPr>
          <p:cNvSpPr txBox="1"/>
          <p:nvPr/>
        </p:nvSpPr>
        <p:spPr>
          <a:xfrm>
            <a:off x="4446642" y="1472514"/>
            <a:ext cx="4220308" cy="603883"/>
          </a:xfrm>
          <a:prstGeom prst="rect">
            <a:avLst/>
          </a:prstGeom>
          <a:noFill/>
        </p:spPr>
        <p:txBody>
          <a:bodyPr wrap="square">
            <a:spAutoFit/>
          </a:bodyPr>
          <a:lstStyle/>
          <a:p>
            <a:r>
              <a:rPr lang="ja-JP" altLang="en-US" sz="1662" dirty="0">
                <a:latin typeface="HG創英角ﾎﾟｯﾌﾟ体" panose="040B0A09000000000000" pitchFamily="49" charset="-128"/>
                <a:ea typeface="HG創英角ﾎﾟｯﾌﾟ体" panose="040B0A09000000000000" pitchFamily="49" charset="-128"/>
              </a:rPr>
              <a:t>（総則 </a:t>
            </a:r>
            <a:r>
              <a:rPr lang="ja-JP" altLang="en-US" sz="1662" u="sng" dirty="0">
                <a:latin typeface="HG創英角ﾎﾟｯﾌﾟ体" panose="040B0A09000000000000" pitchFamily="49" charset="-128"/>
                <a:ea typeface="HG創英角ﾎﾟｯﾌﾟ体" panose="040B0A09000000000000" pitchFamily="49" charset="-128"/>
              </a:rPr>
              <a:t>第１の４</a:t>
            </a:r>
            <a:r>
              <a:rPr lang="ja-JP" altLang="en-US" sz="1662" dirty="0">
                <a:latin typeface="HG創英角ﾎﾟｯﾌﾟ体" panose="040B0A09000000000000" pitchFamily="49" charset="-128"/>
                <a:ea typeface="HG創英角ﾎﾟｯﾌﾟ体" panose="040B0A09000000000000" pitchFamily="49" charset="-128"/>
              </a:rPr>
              <a:t> 第２の</a:t>
            </a:r>
            <a:r>
              <a:rPr lang="en-US" altLang="ja-JP" sz="1662" dirty="0">
                <a:latin typeface="HG創英角ﾎﾟｯﾌﾟ体" panose="040B0A09000000000000" pitchFamily="49" charset="-128"/>
                <a:ea typeface="HG創英角ﾎﾟｯﾌﾟ体" panose="040B0A09000000000000" pitchFamily="49" charset="-128"/>
              </a:rPr>
              <a:t>1.2.3.4</a:t>
            </a:r>
            <a:r>
              <a:rPr lang="ja-JP" altLang="en-US" sz="1662" dirty="0">
                <a:latin typeface="HG創英角ﾎﾟｯﾌﾟ体" panose="040B0A09000000000000" pitchFamily="49" charset="-128"/>
                <a:ea typeface="HG創英角ﾎﾟｯﾌﾟ体" panose="040B0A09000000000000" pitchFamily="49" charset="-128"/>
              </a:rPr>
              <a:t>）</a:t>
            </a:r>
            <a:endParaRPr lang="en-US" altLang="ja-JP" sz="1662" dirty="0">
              <a:latin typeface="HG創英角ﾎﾟｯﾌﾟ体" panose="040B0A09000000000000" pitchFamily="49" charset="-128"/>
              <a:ea typeface="HG創英角ﾎﾟｯﾌﾟ体" panose="040B0A09000000000000" pitchFamily="49" charset="-128"/>
            </a:endParaRPr>
          </a:p>
          <a:p>
            <a:r>
              <a:rPr lang="en-US" altLang="ja-JP" sz="1662" dirty="0">
                <a:latin typeface="HG創英角ﾎﾟｯﾌﾟ体" panose="040B0A09000000000000" pitchFamily="49" charset="-128"/>
                <a:ea typeface="HG創英角ﾎﾟｯﾌﾟ体" panose="040B0A09000000000000" pitchFamily="49" charset="-128"/>
              </a:rPr>
              <a:t>  </a:t>
            </a:r>
          </a:p>
        </p:txBody>
      </p:sp>
      <p:grpSp>
        <p:nvGrpSpPr>
          <p:cNvPr id="11" name="グループ化 10">
            <a:extLst>
              <a:ext uri="{FF2B5EF4-FFF2-40B4-BE49-F238E27FC236}">
                <a16:creationId xmlns:a16="http://schemas.microsoft.com/office/drawing/2014/main" id="{260EF241-106F-4CAF-895A-13836B380C8A}"/>
              </a:ext>
            </a:extLst>
          </p:cNvPr>
          <p:cNvGrpSpPr/>
          <p:nvPr/>
        </p:nvGrpSpPr>
        <p:grpSpPr>
          <a:xfrm>
            <a:off x="4572000" y="1278649"/>
            <a:ext cx="4388740" cy="2302791"/>
            <a:chOff x="5410392" y="773320"/>
            <a:chExt cx="3550348" cy="1692939"/>
          </a:xfrm>
        </p:grpSpPr>
        <p:grpSp>
          <p:nvGrpSpPr>
            <p:cNvPr id="12" name="グループ化 11">
              <a:extLst>
                <a:ext uri="{FF2B5EF4-FFF2-40B4-BE49-F238E27FC236}">
                  <a16:creationId xmlns:a16="http://schemas.microsoft.com/office/drawing/2014/main" id="{0FB0D5A7-149E-44D1-B214-3A1D4858E26D}"/>
                </a:ext>
              </a:extLst>
            </p:cNvPr>
            <p:cNvGrpSpPr/>
            <p:nvPr/>
          </p:nvGrpSpPr>
          <p:grpSpPr>
            <a:xfrm rot="20971415">
              <a:off x="5410392" y="773320"/>
              <a:ext cx="3550348" cy="1692939"/>
              <a:chOff x="5410392" y="773320"/>
              <a:chExt cx="3550348" cy="1692939"/>
            </a:xfrm>
          </p:grpSpPr>
          <p:sp>
            <p:nvSpPr>
              <p:cNvPr id="15" name="思考の吹き出し: 雲形 14">
                <a:extLst>
                  <a:ext uri="{FF2B5EF4-FFF2-40B4-BE49-F238E27FC236}">
                    <a16:creationId xmlns:a16="http://schemas.microsoft.com/office/drawing/2014/main" id="{CC73ACF9-75C2-4F3D-8976-D948B50A59E2}"/>
                  </a:ext>
                </a:extLst>
              </p:cNvPr>
              <p:cNvSpPr/>
              <p:nvPr/>
            </p:nvSpPr>
            <p:spPr>
              <a:xfrm rot="549766">
                <a:off x="5410392" y="773320"/>
                <a:ext cx="3550348" cy="1692939"/>
              </a:xfrm>
              <a:prstGeom prst="cloudCallout">
                <a:avLst>
                  <a:gd name="adj1" fmla="val -52708"/>
                  <a:gd name="adj2" fmla="val 13651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254F7B08-D5D2-4120-9B28-2A0307CE1070}"/>
                  </a:ext>
                </a:extLst>
              </p:cNvPr>
              <p:cNvSpPr txBox="1"/>
              <p:nvPr/>
            </p:nvSpPr>
            <p:spPr>
              <a:xfrm>
                <a:off x="5855024" y="1193809"/>
                <a:ext cx="2893369" cy="882444"/>
              </a:xfrm>
              <a:prstGeom prst="rect">
                <a:avLst/>
              </a:prstGeom>
              <a:solidFill>
                <a:srgbClr val="FFFF00"/>
              </a:solidFill>
            </p:spPr>
            <p:txBody>
              <a:bodyPr wrap="none" rtlCol="0">
                <a:spAutoFit/>
              </a:bodyPr>
              <a:lstStyle/>
              <a:p>
                <a:r>
                  <a:rPr kumimoji="1" lang="en-US" altLang="ja-JP" sz="2400" b="1" dirty="0"/>
                  <a:t>2020</a:t>
                </a:r>
                <a:r>
                  <a:rPr kumimoji="1" lang="ja-JP" altLang="en-US" sz="2400" b="1" dirty="0"/>
                  <a:t>年度から始まってる</a:t>
                </a:r>
                <a:endParaRPr kumimoji="1" lang="en-US" altLang="ja-JP" sz="2400" b="1" dirty="0"/>
              </a:p>
              <a:p>
                <a:r>
                  <a:rPr kumimoji="1" lang="ja-JP" altLang="en-US" sz="2400" b="1" dirty="0"/>
                  <a:t>のに、各校の教育課程に</a:t>
                </a:r>
                <a:endParaRPr kumimoji="1" lang="en-US" altLang="ja-JP" sz="2400" b="1" dirty="0"/>
              </a:p>
              <a:p>
                <a:r>
                  <a:rPr kumimoji="1" lang="ja-JP" altLang="en-US" sz="2400" b="1" dirty="0"/>
                  <a:t>あまり、書かれてない</a:t>
                </a:r>
                <a:r>
                  <a:rPr kumimoji="1" lang="ja-JP" altLang="en-US" sz="2400" b="1" i="1" dirty="0"/>
                  <a:t>！</a:t>
                </a:r>
              </a:p>
            </p:txBody>
          </p:sp>
        </p:grpSp>
        <p:sp>
          <p:nvSpPr>
            <p:cNvPr id="13" name="正方形/長方形 12">
              <a:extLst>
                <a:ext uri="{FF2B5EF4-FFF2-40B4-BE49-F238E27FC236}">
                  <a16:creationId xmlns:a16="http://schemas.microsoft.com/office/drawing/2014/main" id="{4BD7933C-F987-4193-9855-1CD7C5BCB5BD}"/>
                </a:ext>
              </a:extLst>
            </p:cNvPr>
            <p:cNvSpPr/>
            <p:nvPr/>
          </p:nvSpPr>
          <p:spPr>
            <a:xfrm rot="20906346">
              <a:off x="5716362" y="1061497"/>
              <a:ext cx="2731465"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BE7B1842-FE53-49D0-ACFB-E4BD6FD754E6}"/>
                </a:ext>
              </a:extLst>
            </p:cNvPr>
            <p:cNvSpPr/>
            <p:nvPr/>
          </p:nvSpPr>
          <p:spPr>
            <a:xfrm rot="20906346">
              <a:off x="6136809" y="2042269"/>
              <a:ext cx="2759755"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62295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9" end="9"/>
                                            </p:txEl>
                                          </p:spTgt>
                                        </p:tgtEl>
                                        <p:attrNameLst>
                                          <p:attrName>style.visibility</p:attrName>
                                        </p:attrNameLst>
                                      </p:cBhvr>
                                      <p:to>
                                        <p:strVal val="visible"/>
                                      </p:to>
                                    </p:set>
                                    <p:anim calcmode="lin" valueType="num">
                                      <p:cBhvr additive="base">
                                        <p:cTn id="7" dur="500" fill="hold"/>
                                        <p:tgtEl>
                                          <p:spTgt spid="2">
                                            <p:txEl>
                                              <p:pRg st="9" end="9"/>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9" end="9"/>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xEl>
                                              <p:pRg st="10" end="10"/>
                                            </p:txEl>
                                          </p:spTgt>
                                        </p:tgtEl>
                                        <p:attrNameLst>
                                          <p:attrName>style.visibility</p:attrName>
                                        </p:attrNameLst>
                                      </p:cBhvr>
                                      <p:to>
                                        <p:strVal val="visible"/>
                                      </p:to>
                                    </p:set>
                                    <p:anim calcmode="lin" valueType="num">
                                      <p:cBhvr additive="base">
                                        <p:cTn id="11" dur="500" fill="hold"/>
                                        <p:tgtEl>
                                          <p:spTgt spid="2">
                                            <p:txEl>
                                              <p:pRg st="10" end="1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
                                            <p:txEl>
                                              <p:pRg st="11" end="11"/>
                                            </p:txEl>
                                          </p:spTgt>
                                        </p:tgtEl>
                                        <p:attrNameLst>
                                          <p:attrName>style.visibility</p:attrName>
                                        </p:attrNameLst>
                                      </p:cBhvr>
                                      <p:to>
                                        <p:strVal val="visible"/>
                                      </p:to>
                                    </p:set>
                                    <p:anim calcmode="lin" valueType="num">
                                      <p:cBhvr additive="base">
                                        <p:cTn id="17" dur="500" fill="hold"/>
                                        <p:tgtEl>
                                          <p:spTgt spid="2">
                                            <p:txEl>
                                              <p:pRg st="11" end="1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2">
                                            <p:txEl>
                                              <p:pRg st="13" end="13"/>
                                            </p:txEl>
                                          </p:spTgt>
                                        </p:tgtEl>
                                        <p:attrNameLst>
                                          <p:attrName>style.visibility</p:attrName>
                                        </p:attrNameLst>
                                      </p:cBhvr>
                                      <p:to>
                                        <p:strVal val="visible"/>
                                      </p:to>
                                    </p:set>
                                    <p:anim calcmode="lin" valueType="num">
                                      <p:cBhvr additive="base">
                                        <p:cTn id="23" dur="500" fill="hold"/>
                                        <p:tgtEl>
                                          <p:spTgt spid="2">
                                            <p:txEl>
                                              <p:pRg st="13" end="1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3"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1+#ppt_w/2"/>
                                          </p:val>
                                        </p:tav>
                                        <p:tav tm="100000">
                                          <p:val>
                                            <p:strVal val="#ppt_x"/>
                                          </p:val>
                                        </p:tav>
                                      </p:tavLst>
                                    </p:anim>
                                    <p:anim calcmode="lin" valueType="num">
                                      <p:cBhvr additive="base">
                                        <p:cTn id="30"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FCD2D9F5-4414-4764-A3D6-6E66F3F269A0}"/>
              </a:ext>
            </a:extLst>
          </p:cNvPr>
          <p:cNvSpPr/>
          <p:nvPr/>
        </p:nvSpPr>
        <p:spPr>
          <a:xfrm>
            <a:off x="0" y="0"/>
            <a:ext cx="9144000" cy="68580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337C8BE9-4CCF-44F6-923B-1037B3DC3222}"/>
              </a:ext>
            </a:extLst>
          </p:cNvPr>
          <p:cNvPicPr>
            <a:picLocks noChangeAspect="1"/>
          </p:cNvPicPr>
          <p:nvPr/>
        </p:nvPicPr>
        <p:blipFill rotWithShape="1">
          <a:blip r:embed="rId3"/>
          <a:srcRect l="20833" t="23518" r="21042" b="12408"/>
          <a:stretch/>
        </p:blipFill>
        <p:spPr>
          <a:xfrm>
            <a:off x="664824" y="406196"/>
            <a:ext cx="7814352" cy="4845460"/>
          </a:xfrm>
          <a:prstGeom prst="rect">
            <a:avLst/>
          </a:prstGeom>
        </p:spPr>
      </p:pic>
      <p:sp>
        <p:nvSpPr>
          <p:cNvPr id="7" name="テキスト ボックス 6">
            <a:extLst>
              <a:ext uri="{FF2B5EF4-FFF2-40B4-BE49-F238E27FC236}">
                <a16:creationId xmlns:a16="http://schemas.microsoft.com/office/drawing/2014/main" id="{9A2C5B4E-7AD9-4060-AA14-6ACDBEC65FF5}"/>
              </a:ext>
            </a:extLst>
          </p:cNvPr>
          <p:cNvSpPr txBox="1"/>
          <p:nvPr/>
        </p:nvSpPr>
        <p:spPr>
          <a:xfrm>
            <a:off x="77715" y="5086350"/>
            <a:ext cx="9218685" cy="156210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kumimoji="1" lang="en-US" altLang="ja-JP" sz="4400" b="1" dirty="0">
                <a:solidFill>
                  <a:srgbClr val="FFC000"/>
                </a:solidFill>
                <a:latin typeface="BIZ UDPゴシック" panose="020B0400000000000000" pitchFamily="50" charset="-128"/>
                <a:ea typeface="BIZ UDPゴシック" panose="020B0400000000000000" pitchFamily="50" charset="-128"/>
              </a:rPr>
              <a:t>2030</a:t>
            </a:r>
            <a:r>
              <a:rPr kumimoji="1" lang="ja-JP" altLang="en-US" sz="4400" b="1" dirty="0">
                <a:solidFill>
                  <a:srgbClr val="FFC000"/>
                </a:solidFill>
                <a:latin typeface="BIZ UDPゴシック" panose="020B0400000000000000" pitchFamily="50" charset="-128"/>
                <a:ea typeface="BIZ UDPゴシック" panose="020B0400000000000000" pitchFamily="50" charset="-128"/>
              </a:rPr>
              <a:t>年までに達成すべきゴールであると同時に・・・</a:t>
            </a:r>
            <a:endParaRPr kumimoji="1" lang="en-US" altLang="ja-JP" sz="4400" b="1" dirty="0">
              <a:solidFill>
                <a:srgbClr val="FFC00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6907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AFCDE4D2-CB59-4A27-83B8-EE3E04031A0C}"/>
              </a:ext>
            </a:extLst>
          </p:cNvPr>
          <p:cNvSpPr/>
          <p:nvPr/>
        </p:nvSpPr>
        <p:spPr>
          <a:xfrm>
            <a:off x="975999" y="817974"/>
            <a:ext cx="7192003" cy="2458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7" name="正方形/長方形 6">
            <a:extLst>
              <a:ext uri="{FF2B5EF4-FFF2-40B4-BE49-F238E27FC236}">
                <a16:creationId xmlns:a16="http://schemas.microsoft.com/office/drawing/2014/main" id="{2586891B-7FDA-4B85-92AA-0C27A77BA437}"/>
              </a:ext>
            </a:extLst>
          </p:cNvPr>
          <p:cNvSpPr/>
          <p:nvPr/>
        </p:nvSpPr>
        <p:spPr>
          <a:xfrm>
            <a:off x="676333" y="3281021"/>
            <a:ext cx="7791337" cy="3155675"/>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b="1" dirty="0"/>
          </a:p>
        </p:txBody>
      </p:sp>
      <p:sp>
        <p:nvSpPr>
          <p:cNvPr id="3" name="正方形/長方形 2">
            <a:extLst>
              <a:ext uri="{FF2B5EF4-FFF2-40B4-BE49-F238E27FC236}">
                <a16:creationId xmlns:a16="http://schemas.microsoft.com/office/drawing/2014/main" id="{BE6CDB7F-9197-4928-AA39-1AFE39984726}"/>
              </a:ext>
            </a:extLst>
          </p:cNvPr>
          <p:cNvSpPr/>
          <p:nvPr/>
        </p:nvSpPr>
        <p:spPr>
          <a:xfrm>
            <a:off x="676333" y="593222"/>
            <a:ext cx="7791337" cy="269226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976003" y="817973"/>
            <a:ext cx="7192003" cy="5394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94" dirty="0"/>
          </a:p>
        </p:txBody>
      </p:sp>
      <p:sp>
        <p:nvSpPr>
          <p:cNvPr id="2" name="テキスト ボックス 1"/>
          <p:cNvSpPr txBox="1">
            <a:spLocks noChangeArrowheads="1"/>
          </p:cNvSpPr>
          <p:nvPr/>
        </p:nvSpPr>
        <p:spPr bwMode="auto">
          <a:xfrm>
            <a:off x="1275663" y="509964"/>
            <a:ext cx="6888424" cy="563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ltLang="ja-JP" sz="3196"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教育課程の</a:t>
            </a:r>
            <a:r>
              <a:rPr lang="ja-JP" altLang="en-US" sz="3196" dirty="0">
                <a:solidFill>
                  <a:schemeClr val="accent1">
                    <a:lumMod val="75000"/>
                  </a:schemeClr>
                </a:solidFill>
                <a:latin typeface="HG創英角ﾎﾟｯﾌﾟ体" panose="040B0A09000000000000" pitchFamily="49" charset="-128"/>
                <a:ea typeface="HG創英角ﾎﾟｯﾌﾟ体" panose="040B0A09000000000000" pitchFamily="49" charset="-128"/>
              </a:rPr>
              <a:t>編</a:t>
            </a:r>
            <a:r>
              <a:rPr lang="ja-JP" altLang="en-US" sz="3196" b="1" dirty="0">
                <a:solidFill>
                  <a:schemeClr val="accent1">
                    <a:lumMod val="75000"/>
                  </a:schemeClr>
                </a:solidFill>
                <a:latin typeface="HG創英角ﾎﾟｯﾌﾟ体" panose="040B0A09000000000000" pitchFamily="49" charset="-128"/>
                <a:ea typeface="HG創英角ﾎﾟｯﾌﾟ体" panose="040B0A09000000000000" pitchFamily="49" charset="-128"/>
              </a:rPr>
              <a:t>成</a:t>
            </a:r>
            <a:r>
              <a:rPr lang="ja-JP" altLang="en-US" sz="3196" b="1" dirty="0">
                <a:latin typeface="HG創英角ﾎﾟｯﾌﾟ体" panose="040B0A09000000000000" pitchFamily="49" charset="-128"/>
                <a:ea typeface="HG創英角ﾎﾟｯﾌﾟ体" panose="040B0A09000000000000" pitchFamily="49" charset="-128"/>
              </a:rPr>
              <a:t>において</a:t>
            </a:r>
            <a:endParaRPr lang="en-US" altLang="ja-JP" sz="3196" b="1" dirty="0">
              <a:latin typeface="HG創英角ﾎﾟｯﾌﾟ体" panose="040B0A09000000000000" pitchFamily="49" charset="-128"/>
              <a:ea typeface="HG創英角ﾎﾟｯﾌﾟ体" panose="040B0A09000000000000" pitchFamily="49" charset="-128"/>
            </a:endParaRPr>
          </a:p>
          <a:p>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　</a:t>
            </a:r>
            <a:r>
              <a:rPr lang="ja-JP" altLang="en-US" sz="2386" b="1" dirty="0">
                <a:latin typeface="HG創英角ﾎﾟｯﾌﾟ体" panose="040B0A09000000000000" pitchFamily="49" charset="-128"/>
                <a:ea typeface="HG創英角ﾎﾟｯﾌﾟ体" panose="040B0A09000000000000" pitchFamily="49" charset="-128"/>
              </a:rPr>
              <a:t>総合的な学習の時間の目標と関連を図り</a:t>
            </a:r>
            <a:endParaRPr lang="en-US" altLang="ja-JP" sz="2386"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①</a:t>
            </a:r>
            <a:r>
              <a:rPr lang="ja-JP" altLang="en-US" sz="3196" b="1" u="sng" dirty="0">
                <a:latin typeface="HG創英角ﾎﾟｯﾌﾟ体" panose="040B0A09000000000000" pitchFamily="49" charset="-128"/>
                <a:ea typeface="HG創英角ﾎﾟｯﾌﾟ体" panose="040B0A09000000000000" pitchFamily="49" charset="-128"/>
              </a:rPr>
              <a:t>教科横断的に学ぶ</a:t>
            </a:r>
            <a:endParaRPr lang="en-US" altLang="ja-JP" sz="3196" b="1" u="sng" dirty="0">
              <a:latin typeface="HG創英角ﾎﾟｯﾌﾟ体" panose="040B0A09000000000000" pitchFamily="49" charset="-128"/>
              <a:ea typeface="HG創英角ﾎﾟｯﾌﾟ体" panose="040B0A09000000000000" pitchFamily="49" charset="-128"/>
            </a:endParaRPr>
          </a:p>
          <a:p>
            <a:r>
              <a:rPr lang="ja-JP" altLang="en-US" sz="1743" b="1" dirty="0">
                <a:latin typeface="HG創英角ﾎﾟｯﾌﾟ体" panose="040B0A09000000000000" pitchFamily="49" charset="-128"/>
                <a:ea typeface="HG創英角ﾎﾟｯﾌﾟ体" panose="040B0A09000000000000" pitchFamily="49" charset="-128"/>
              </a:rPr>
              <a:t>　　</a:t>
            </a:r>
            <a:r>
              <a:rPr lang="ja-JP" altLang="en-US" sz="2323" b="1" dirty="0">
                <a:latin typeface="HG創英角ﾎﾟｯﾌﾟ体" panose="040B0A09000000000000" pitchFamily="49" charset="-128"/>
                <a:ea typeface="HG創英角ﾎﾟｯﾌﾟ体" panose="040B0A09000000000000" pitchFamily="49" charset="-128"/>
              </a:rPr>
              <a:t>（</a:t>
            </a:r>
            <a:r>
              <a:rPr lang="ja-JP" altLang="en-US" sz="2831" b="1" u="sng" dirty="0">
                <a:solidFill>
                  <a:srgbClr val="FF0000"/>
                </a:solidFill>
                <a:latin typeface="HG創英角ﾎﾟｯﾌﾟ体" panose="040B0A09000000000000" pitchFamily="49" charset="-128"/>
                <a:ea typeface="HG創英角ﾎﾟｯﾌﾟ体" panose="040B0A09000000000000" pitchFamily="49" charset="-128"/>
              </a:rPr>
              <a:t>カリキュラム・マネジメント</a:t>
            </a:r>
            <a:r>
              <a:rPr lang="ja-JP" altLang="en-US" sz="2323" b="1" u="sng" dirty="0">
                <a:latin typeface="HG創英角ﾎﾟｯﾌﾟ体" panose="040B0A09000000000000" pitchFamily="49" charset="-128"/>
                <a:ea typeface="HG創英角ﾎﾟｯﾌﾟ体" panose="040B0A09000000000000" pitchFamily="49" charset="-128"/>
              </a:rPr>
              <a:t>）</a:t>
            </a:r>
            <a:endParaRPr lang="en-US" altLang="ja-JP" sz="2323" b="1" u="sng" dirty="0">
              <a:latin typeface="HG創英角ﾎﾟｯﾌﾟ体" panose="040B0A09000000000000" pitchFamily="49" charset="-128"/>
              <a:ea typeface="HG創英角ﾎﾟｯﾌﾟ体" panose="040B0A09000000000000" pitchFamily="49" charset="-128"/>
            </a:endParaRPr>
          </a:p>
          <a:p>
            <a:r>
              <a:rPr lang="ja-JP" altLang="en-US" sz="1704" b="1" dirty="0">
                <a:latin typeface="HG創英角ﾎﾟｯﾌﾟ体" panose="040B0A09000000000000" pitchFamily="49" charset="-128"/>
                <a:ea typeface="HG創英角ﾎﾟｯﾌﾟ体" panose="040B0A09000000000000" pitchFamily="49" charset="-128"/>
              </a:rPr>
              <a:t>　　　　　　　　　　　　　　　</a:t>
            </a:r>
            <a:endParaRPr lang="en-US" altLang="ja-JP" sz="1704"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教育課程の</a:t>
            </a:r>
            <a:r>
              <a:rPr lang="ja-JP" altLang="en-US" sz="3196" b="1" dirty="0">
                <a:solidFill>
                  <a:srgbClr val="EF53DC"/>
                </a:solidFill>
                <a:latin typeface="HG創英角ﾎﾟｯﾌﾟ体" panose="040B0A09000000000000" pitchFamily="49" charset="-128"/>
                <a:ea typeface="HG創英角ﾎﾟｯﾌﾟ体" panose="040B0A09000000000000" pitchFamily="49" charset="-128"/>
              </a:rPr>
              <a:t>実</a:t>
            </a:r>
            <a:r>
              <a:rPr lang="ja-JP" altLang="en-US" sz="3196" dirty="0">
                <a:solidFill>
                  <a:srgbClr val="EF53DC"/>
                </a:solidFill>
                <a:latin typeface="HG創英角ﾎﾟｯﾌﾟ体" panose="040B0A09000000000000" pitchFamily="49" charset="-128"/>
                <a:ea typeface="HG創英角ﾎﾟｯﾌﾟ体" panose="040B0A09000000000000" pitchFamily="49" charset="-128"/>
              </a:rPr>
              <a:t>施</a:t>
            </a:r>
            <a:r>
              <a:rPr lang="ja-JP" altLang="en-US" sz="3196" b="1" dirty="0">
                <a:latin typeface="HG創英角ﾎﾟｯﾌﾟ体" panose="040B0A09000000000000" pitchFamily="49" charset="-128"/>
                <a:ea typeface="HG創英角ﾎﾟｯﾌﾟ体" panose="040B0A09000000000000" pitchFamily="49" charset="-128"/>
              </a:rPr>
              <a:t>において</a:t>
            </a:r>
            <a:endParaRPr lang="en-US" altLang="ja-JP" sz="3196" b="1" dirty="0">
              <a:latin typeface="HG創英角ﾎﾟｯﾌﾟ体" panose="040B0A09000000000000" pitchFamily="49" charset="-128"/>
              <a:ea typeface="HG創英角ﾎﾟｯﾌﾟ体" panose="040B0A09000000000000" pitchFamily="49" charset="-128"/>
            </a:endParaRPr>
          </a:p>
          <a:p>
            <a:r>
              <a:rPr lang="ja-JP" altLang="en-US" sz="1704" b="1" dirty="0">
                <a:latin typeface="HG創英角ﾎﾟｯﾌﾟ体" panose="040B0A09000000000000" pitchFamily="49" charset="-128"/>
                <a:ea typeface="HG創英角ﾎﾟｯﾌﾟ体" panose="040B0A09000000000000" pitchFamily="49" charset="-128"/>
              </a:rPr>
              <a:t>　　　　　　　　　　　　　　　　　（</a:t>
            </a:r>
            <a:r>
              <a:rPr lang="ja-JP" altLang="en-US" sz="1704" dirty="0">
                <a:latin typeface="HG創英角ﾎﾟｯﾌﾟ体" panose="040B0A09000000000000" pitchFamily="49" charset="-128"/>
                <a:ea typeface="HG創英角ﾎﾟｯﾌﾟ体" panose="040B0A09000000000000" pitchFamily="49" charset="-128"/>
              </a:rPr>
              <a:t>総則 第１の２、</a:t>
            </a:r>
            <a:r>
              <a:rPr lang="ja-JP" altLang="en-US" sz="1704" u="sng" dirty="0">
                <a:latin typeface="HG創英角ﾎﾟｯﾌﾟ体" panose="040B0A09000000000000" pitchFamily="49" charset="-128"/>
                <a:ea typeface="HG創英角ﾎﾟｯﾌﾟ体" panose="040B0A09000000000000" pitchFamily="49" charset="-128"/>
              </a:rPr>
              <a:t>第３の１</a:t>
            </a:r>
            <a:r>
              <a:rPr lang="ja-JP" altLang="en-US" sz="1704" b="1" dirty="0">
                <a:latin typeface="HG創英角ﾎﾟｯﾌﾟ体" panose="040B0A09000000000000" pitchFamily="49" charset="-128"/>
                <a:ea typeface="HG創英角ﾎﾟｯﾌﾟ体" panose="040B0A09000000000000" pitchFamily="49" charset="-128"/>
              </a:rPr>
              <a:t>）</a:t>
            </a:r>
            <a:endParaRPr lang="en-US" altLang="ja-JP" sz="1108"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②</a:t>
            </a:r>
            <a:r>
              <a:rPr lang="ja-JP" altLang="en-US" sz="3196" b="1" u="sng" dirty="0">
                <a:solidFill>
                  <a:srgbClr val="FF0000"/>
                </a:solidFill>
                <a:latin typeface="HG創英角ﾎﾟｯﾌﾟ体" panose="040B0A09000000000000" pitchFamily="49" charset="-128"/>
                <a:ea typeface="HG創英角ﾎﾟｯﾌﾟ体" panose="040B0A09000000000000" pitchFamily="49" charset="-128"/>
              </a:rPr>
              <a:t>主体的・対話的で深い学び</a:t>
            </a:r>
            <a:endParaRPr lang="en-US" altLang="ja-JP" sz="3196" b="1" u="sng" dirty="0">
              <a:solidFill>
                <a:srgbClr val="FF0000"/>
              </a:solidFill>
              <a:latin typeface="HG創英角ﾎﾟｯﾌﾟ体" panose="040B0A09000000000000" pitchFamily="49" charset="-128"/>
              <a:ea typeface="HG創英角ﾎﾟｯﾌﾟ体" panose="040B0A09000000000000" pitchFamily="49" charset="-128"/>
            </a:endParaRPr>
          </a:p>
          <a:p>
            <a:r>
              <a:rPr lang="ja-JP" altLang="en-US" sz="2386" b="1" dirty="0">
                <a:latin typeface="HG創英角ﾎﾟｯﾌﾟ体" panose="040B0A09000000000000" pitchFamily="49" charset="-128"/>
                <a:ea typeface="HG創英角ﾎﾟｯﾌﾟ体" panose="040B0A09000000000000" pitchFamily="49" charset="-128"/>
              </a:rPr>
              <a:t>　に向けた、単元を通じた授業改善　</a:t>
            </a:r>
            <a:endParaRPr lang="en-US" altLang="ja-JP" sz="2727" b="1" dirty="0">
              <a:latin typeface="HG創英角ﾎﾟｯﾌﾟ体" panose="040B0A09000000000000" pitchFamily="49" charset="-128"/>
              <a:ea typeface="HG創英角ﾎﾟｯﾌﾟ体" panose="040B0A09000000000000" pitchFamily="49" charset="-128"/>
            </a:endParaRPr>
          </a:p>
          <a:p>
            <a:r>
              <a:rPr lang="ja-JP" altLang="en-US" sz="3196" b="1" dirty="0">
                <a:latin typeface="HG創英角ﾎﾟｯﾌﾟ体" panose="040B0A09000000000000" pitchFamily="49" charset="-128"/>
                <a:ea typeface="HG創英角ﾎﾟｯﾌﾟ体" panose="040B0A09000000000000" pitchFamily="49" charset="-128"/>
              </a:rPr>
              <a:t>　</a:t>
            </a:r>
            <a:r>
              <a:rPr lang="en-US" altLang="ja-JP" sz="3196" b="1" u="sng" dirty="0">
                <a:latin typeface="HG創英角ﾎﾟｯﾌﾟ体" panose="040B0A09000000000000" pitchFamily="49" charset="-128"/>
                <a:ea typeface="HG創英角ﾎﾟｯﾌﾟ体" panose="040B0A09000000000000" pitchFamily="49" charset="-128"/>
              </a:rPr>
              <a:t>《</a:t>
            </a:r>
            <a:r>
              <a:rPr lang="ja-JP" altLang="en-US" sz="3196" b="1" u="sng" dirty="0">
                <a:latin typeface="HG創英角ﾎﾟｯﾌﾟ体" panose="040B0A09000000000000" pitchFamily="49" charset="-128"/>
                <a:ea typeface="HG創英角ﾎﾟｯﾌﾟ体" panose="040B0A09000000000000" pitchFamily="49" charset="-128"/>
              </a:rPr>
              <a:t>探究的な学び</a:t>
            </a:r>
            <a:r>
              <a:rPr lang="en-US" altLang="ja-JP" sz="3196" b="1" u="sng" dirty="0">
                <a:latin typeface="HG創英角ﾎﾟｯﾌﾟ体" panose="040B0A09000000000000" pitchFamily="49" charset="-128"/>
                <a:ea typeface="HG創英角ﾎﾟｯﾌﾟ体" panose="040B0A09000000000000" pitchFamily="49" charset="-128"/>
              </a:rPr>
              <a:t>》</a:t>
            </a:r>
            <a:r>
              <a:rPr lang="ja-JP" altLang="en-US" sz="1704" b="1" u="sng" dirty="0">
                <a:latin typeface="HG創英角ﾎﾟｯﾌﾟ体" panose="040B0A09000000000000" pitchFamily="49" charset="-128"/>
                <a:ea typeface="HG創英角ﾎﾟｯﾌﾟ体" panose="040B0A09000000000000" pitchFamily="49" charset="-128"/>
              </a:rPr>
              <a:t>を通して</a:t>
            </a:r>
            <a:endParaRPr lang="en-US" altLang="ja-JP" sz="1704" b="1" u="sng" dirty="0">
              <a:latin typeface="HG創英角ﾎﾟｯﾌﾟ体" panose="040B0A09000000000000" pitchFamily="49" charset="-128"/>
              <a:ea typeface="HG創英角ﾎﾟｯﾌﾟ体" panose="040B0A09000000000000" pitchFamily="49" charset="-128"/>
            </a:endParaRPr>
          </a:p>
          <a:p>
            <a:r>
              <a:rPr lang="ja-JP" altLang="en-US" sz="1101" b="1" dirty="0">
                <a:latin typeface="HG創英角ﾎﾟｯﾌﾟ体" panose="040B0A09000000000000" pitchFamily="49" charset="-128"/>
                <a:ea typeface="HG創英角ﾎﾟｯﾌﾟ体" panose="040B0A09000000000000" pitchFamily="49" charset="-128"/>
              </a:rPr>
              <a:t>　　　</a:t>
            </a:r>
            <a:endParaRPr lang="en-US" altLang="ja-JP" sz="1101" b="1" dirty="0">
              <a:latin typeface="HG創英角ﾎﾟｯﾌﾟ体" panose="040B0A09000000000000" pitchFamily="49" charset="-128"/>
              <a:ea typeface="HG創英角ﾎﾟｯﾌﾟ体" panose="040B0A09000000000000" pitchFamily="49" charset="-128"/>
            </a:endParaRPr>
          </a:p>
          <a:p>
            <a:r>
              <a:rPr lang="ja-JP" altLang="en-US" sz="1101" b="1" dirty="0">
                <a:latin typeface="HG創英角ﾎﾟｯﾌﾟ体" panose="040B0A09000000000000" pitchFamily="49" charset="-128"/>
                <a:ea typeface="HG創英角ﾎﾟｯﾌﾟ体" panose="040B0A09000000000000" pitchFamily="49" charset="-128"/>
              </a:rPr>
              <a:t>　</a:t>
            </a:r>
            <a:r>
              <a:rPr lang="ja-JP" altLang="en-US" sz="2215" b="1" dirty="0">
                <a:latin typeface="HG創英角ﾎﾟｯﾌﾟ体" panose="040B0A09000000000000" pitchFamily="49" charset="-128"/>
                <a:ea typeface="HG創英角ﾎﾟｯﾌﾟ体" panose="040B0A09000000000000" pitchFamily="49" charset="-128"/>
              </a:rPr>
              <a:t>思考力・判断力・表現力、学びに向かう力や人間性</a:t>
            </a:r>
            <a:endParaRPr lang="en-US" altLang="ja-JP" sz="2215" b="1" dirty="0">
              <a:latin typeface="HG創英角ﾎﾟｯﾌﾟ体" panose="040B0A09000000000000" pitchFamily="49" charset="-128"/>
              <a:ea typeface="HG創英角ﾎﾟｯﾌﾟ体" panose="040B0A09000000000000" pitchFamily="49" charset="-128"/>
            </a:endParaRPr>
          </a:p>
        </p:txBody>
      </p:sp>
      <p:cxnSp>
        <p:nvCxnSpPr>
          <p:cNvPr id="5" name="直線コネクタ 4">
            <a:extLst>
              <a:ext uri="{FF2B5EF4-FFF2-40B4-BE49-F238E27FC236}">
                <a16:creationId xmlns:a16="http://schemas.microsoft.com/office/drawing/2014/main" id="{97E88055-6767-4A4C-A79A-B3628B8BD803}"/>
              </a:ext>
            </a:extLst>
          </p:cNvPr>
          <p:cNvCxnSpPr>
            <a:cxnSpLocks/>
          </p:cNvCxnSpPr>
          <p:nvPr/>
        </p:nvCxnSpPr>
        <p:spPr>
          <a:xfrm>
            <a:off x="975996" y="3281020"/>
            <a:ext cx="7192008"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65D523BB-2D5D-4DDB-9FE8-F8699536F863}"/>
              </a:ext>
            </a:extLst>
          </p:cNvPr>
          <p:cNvSpPr txBox="1"/>
          <p:nvPr/>
        </p:nvSpPr>
        <p:spPr>
          <a:xfrm>
            <a:off x="3509109" y="264962"/>
            <a:ext cx="1890261" cy="348109"/>
          </a:xfrm>
          <a:prstGeom prst="rect">
            <a:avLst/>
          </a:prstGeom>
          <a:noFill/>
        </p:spPr>
        <p:txBody>
          <a:bodyPr wrap="none" rtlCol="0">
            <a:spAutoFit/>
          </a:bodyPr>
          <a:lstStyle/>
          <a:p>
            <a:r>
              <a:rPr lang="ja-JP" altLang="en-US" sz="1662" b="1"/>
              <a:t>学習指導要領総則</a:t>
            </a:r>
          </a:p>
        </p:txBody>
      </p:sp>
      <p:sp>
        <p:nvSpPr>
          <p:cNvPr id="10" name="テキスト ボックス 9">
            <a:extLst>
              <a:ext uri="{FF2B5EF4-FFF2-40B4-BE49-F238E27FC236}">
                <a16:creationId xmlns:a16="http://schemas.microsoft.com/office/drawing/2014/main" id="{FD88E691-4354-4A00-9379-A63EB187F7FC}"/>
              </a:ext>
            </a:extLst>
          </p:cNvPr>
          <p:cNvSpPr txBox="1"/>
          <p:nvPr/>
        </p:nvSpPr>
        <p:spPr>
          <a:xfrm>
            <a:off x="4446642" y="1472514"/>
            <a:ext cx="4220308" cy="603883"/>
          </a:xfrm>
          <a:prstGeom prst="rect">
            <a:avLst/>
          </a:prstGeom>
          <a:noFill/>
        </p:spPr>
        <p:txBody>
          <a:bodyPr wrap="square">
            <a:spAutoFit/>
          </a:bodyPr>
          <a:lstStyle/>
          <a:p>
            <a:r>
              <a:rPr lang="ja-JP" altLang="en-US" sz="1662" dirty="0">
                <a:latin typeface="HG創英角ﾎﾟｯﾌﾟ体" panose="040B0A09000000000000" pitchFamily="49" charset="-128"/>
                <a:ea typeface="HG創英角ﾎﾟｯﾌﾟ体" panose="040B0A09000000000000" pitchFamily="49" charset="-128"/>
              </a:rPr>
              <a:t>（総則 </a:t>
            </a:r>
            <a:r>
              <a:rPr lang="ja-JP" altLang="en-US" sz="1662" u="sng" dirty="0">
                <a:latin typeface="HG創英角ﾎﾟｯﾌﾟ体" panose="040B0A09000000000000" pitchFamily="49" charset="-128"/>
                <a:ea typeface="HG創英角ﾎﾟｯﾌﾟ体" panose="040B0A09000000000000" pitchFamily="49" charset="-128"/>
              </a:rPr>
              <a:t>第１の４</a:t>
            </a:r>
            <a:r>
              <a:rPr lang="ja-JP" altLang="en-US" sz="1662" dirty="0">
                <a:latin typeface="HG創英角ﾎﾟｯﾌﾟ体" panose="040B0A09000000000000" pitchFamily="49" charset="-128"/>
                <a:ea typeface="HG創英角ﾎﾟｯﾌﾟ体" panose="040B0A09000000000000" pitchFamily="49" charset="-128"/>
              </a:rPr>
              <a:t> 第２の</a:t>
            </a:r>
            <a:r>
              <a:rPr lang="en-US" altLang="ja-JP" sz="1662" dirty="0">
                <a:latin typeface="HG創英角ﾎﾟｯﾌﾟ体" panose="040B0A09000000000000" pitchFamily="49" charset="-128"/>
                <a:ea typeface="HG創英角ﾎﾟｯﾌﾟ体" panose="040B0A09000000000000" pitchFamily="49" charset="-128"/>
              </a:rPr>
              <a:t>1.2.3.4</a:t>
            </a:r>
            <a:r>
              <a:rPr lang="ja-JP" altLang="en-US" sz="1662" dirty="0">
                <a:latin typeface="HG創英角ﾎﾟｯﾌﾟ体" panose="040B0A09000000000000" pitchFamily="49" charset="-128"/>
                <a:ea typeface="HG創英角ﾎﾟｯﾌﾟ体" panose="040B0A09000000000000" pitchFamily="49" charset="-128"/>
              </a:rPr>
              <a:t>）</a:t>
            </a:r>
            <a:endParaRPr lang="en-US" altLang="ja-JP" sz="1662" dirty="0">
              <a:latin typeface="HG創英角ﾎﾟｯﾌﾟ体" panose="040B0A09000000000000" pitchFamily="49" charset="-128"/>
              <a:ea typeface="HG創英角ﾎﾟｯﾌﾟ体" panose="040B0A09000000000000" pitchFamily="49" charset="-128"/>
            </a:endParaRPr>
          </a:p>
          <a:p>
            <a:r>
              <a:rPr lang="en-US" altLang="ja-JP" sz="1662" dirty="0">
                <a:latin typeface="HG創英角ﾎﾟｯﾌﾟ体" panose="040B0A09000000000000" pitchFamily="49" charset="-128"/>
                <a:ea typeface="HG創英角ﾎﾟｯﾌﾟ体" panose="040B0A09000000000000" pitchFamily="49" charset="-128"/>
              </a:rPr>
              <a:t>  </a:t>
            </a:r>
          </a:p>
        </p:txBody>
      </p:sp>
      <p:grpSp>
        <p:nvGrpSpPr>
          <p:cNvPr id="12" name="グループ化 11">
            <a:extLst>
              <a:ext uri="{FF2B5EF4-FFF2-40B4-BE49-F238E27FC236}">
                <a16:creationId xmlns:a16="http://schemas.microsoft.com/office/drawing/2014/main" id="{0FB0D5A7-149E-44D1-B214-3A1D4858E26D}"/>
              </a:ext>
            </a:extLst>
          </p:cNvPr>
          <p:cNvGrpSpPr/>
          <p:nvPr/>
        </p:nvGrpSpPr>
        <p:grpSpPr>
          <a:xfrm rot="639433">
            <a:off x="4132059" y="807887"/>
            <a:ext cx="4388742" cy="2302791"/>
            <a:chOff x="5390420" y="716795"/>
            <a:chExt cx="3550348" cy="1692939"/>
          </a:xfrm>
        </p:grpSpPr>
        <p:sp>
          <p:nvSpPr>
            <p:cNvPr id="15" name="思考の吹き出し: 雲形 14">
              <a:extLst>
                <a:ext uri="{FF2B5EF4-FFF2-40B4-BE49-F238E27FC236}">
                  <a16:creationId xmlns:a16="http://schemas.microsoft.com/office/drawing/2014/main" id="{CC73ACF9-75C2-4F3D-8976-D948B50A59E2}"/>
                </a:ext>
              </a:extLst>
            </p:cNvPr>
            <p:cNvSpPr/>
            <p:nvPr/>
          </p:nvSpPr>
          <p:spPr>
            <a:xfrm rot="549766">
              <a:off x="5390420" y="716795"/>
              <a:ext cx="3550348" cy="1692939"/>
            </a:xfrm>
            <a:prstGeom prst="cloudCallout">
              <a:avLst>
                <a:gd name="adj1" fmla="val 5723"/>
                <a:gd name="adj2" fmla="val 10328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テキスト ボックス 15">
              <a:extLst>
                <a:ext uri="{FF2B5EF4-FFF2-40B4-BE49-F238E27FC236}">
                  <a16:creationId xmlns:a16="http://schemas.microsoft.com/office/drawing/2014/main" id="{254F7B08-D5D2-4120-9B28-2A0307CE1070}"/>
                </a:ext>
              </a:extLst>
            </p:cNvPr>
            <p:cNvSpPr txBox="1"/>
            <p:nvPr/>
          </p:nvSpPr>
          <p:spPr>
            <a:xfrm rot="27781">
              <a:off x="5733126" y="1193807"/>
              <a:ext cx="3137162" cy="882444"/>
            </a:xfrm>
            <a:prstGeom prst="rect">
              <a:avLst/>
            </a:prstGeom>
            <a:solidFill>
              <a:srgbClr val="FFFF00"/>
            </a:solidFill>
          </p:spPr>
          <p:txBody>
            <a:bodyPr wrap="none" rtlCol="0">
              <a:spAutoFit/>
            </a:bodyPr>
            <a:lstStyle/>
            <a:p>
              <a:r>
                <a:rPr kumimoji="1" lang="ja-JP" altLang="en-US" sz="2400" b="1" dirty="0"/>
                <a:t>こういう授業を受けて</a:t>
              </a:r>
              <a:endParaRPr kumimoji="1" lang="en-US" altLang="ja-JP" sz="2400" b="1" dirty="0"/>
            </a:p>
            <a:p>
              <a:r>
                <a:rPr kumimoji="1" lang="ja-JP" altLang="en-US" sz="2400" b="1" dirty="0"/>
                <a:t>育ってきた教師なんて、</a:t>
              </a:r>
              <a:endParaRPr kumimoji="1" lang="en-US" altLang="ja-JP" sz="2400" b="1" dirty="0"/>
            </a:p>
            <a:p>
              <a:r>
                <a:rPr kumimoji="1" lang="ja-JP" altLang="en-US" sz="2400" b="1" dirty="0"/>
                <a:t>ほとんどいないらしいよ。</a:t>
              </a:r>
              <a:endParaRPr kumimoji="1" lang="ja-JP" altLang="en-US" sz="2400" b="1" i="1" dirty="0"/>
            </a:p>
          </p:txBody>
        </p:sp>
      </p:grpSp>
      <p:grpSp>
        <p:nvGrpSpPr>
          <p:cNvPr id="23" name="グループ化 22">
            <a:extLst>
              <a:ext uri="{FF2B5EF4-FFF2-40B4-BE49-F238E27FC236}">
                <a16:creationId xmlns:a16="http://schemas.microsoft.com/office/drawing/2014/main" id="{C0580FAE-A782-4BD7-9E0F-4CF05C711CB4}"/>
              </a:ext>
            </a:extLst>
          </p:cNvPr>
          <p:cNvGrpSpPr/>
          <p:nvPr/>
        </p:nvGrpSpPr>
        <p:grpSpPr>
          <a:xfrm rot="20085767">
            <a:off x="-562870" y="5934215"/>
            <a:ext cx="11705739" cy="1104900"/>
            <a:chOff x="-1850539" y="4521200"/>
            <a:chExt cx="11705739" cy="1104900"/>
          </a:xfrm>
        </p:grpSpPr>
        <p:sp>
          <p:nvSpPr>
            <p:cNvPr id="24" name="正方形/長方形 23">
              <a:extLst>
                <a:ext uri="{FF2B5EF4-FFF2-40B4-BE49-F238E27FC236}">
                  <a16:creationId xmlns:a16="http://schemas.microsoft.com/office/drawing/2014/main" id="{C3F60EBD-EDA7-49AF-AD0F-B6444BC597DD}"/>
                </a:ext>
              </a:extLst>
            </p:cNvPr>
            <p:cNvSpPr/>
            <p:nvPr/>
          </p:nvSpPr>
          <p:spPr>
            <a:xfrm>
              <a:off x="-866776" y="4521200"/>
              <a:ext cx="10721976" cy="1104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図 24">
              <a:extLst>
                <a:ext uri="{FF2B5EF4-FFF2-40B4-BE49-F238E27FC236}">
                  <a16:creationId xmlns:a16="http://schemas.microsoft.com/office/drawing/2014/main" id="{FB12BBD8-016D-4C39-BAD3-A9A0E520D7C1}"/>
                </a:ext>
              </a:extLst>
            </p:cNvPr>
            <p:cNvPicPr>
              <a:picLocks noChangeAspect="1"/>
            </p:cNvPicPr>
            <p:nvPr/>
          </p:nvPicPr>
          <p:blipFill>
            <a:blip r:embed="rId3"/>
            <a:stretch>
              <a:fillRect/>
            </a:stretch>
          </p:blipFill>
          <p:spPr>
            <a:xfrm>
              <a:off x="3876675" y="4838188"/>
              <a:ext cx="3896868" cy="483108"/>
            </a:xfrm>
            <a:prstGeom prst="rect">
              <a:avLst/>
            </a:prstGeom>
          </p:spPr>
        </p:pic>
        <p:grpSp>
          <p:nvGrpSpPr>
            <p:cNvPr id="26" name="グループ化 25">
              <a:extLst>
                <a:ext uri="{FF2B5EF4-FFF2-40B4-BE49-F238E27FC236}">
                  <a16:creationId xmlns:a16="http://schemas.microsoft.com/office/drawing/2014/main" id="{7D25886F-1C95-40FB-85C3-8D8A662A10DC}"/>
                </a:ext>
              </a:extLst>
            </p:cNvPr>
            <p:cNvGrpSpPr/>
            <p:nvPr/>
          </p:nvGrpSpPr>
          <p:grpSpPr>
            <a:xfrm>
              <a:off x="1913606" y="4733658"/>
              <a:ext cx="590551" cy="685800"/>
              <a:chOff x="-1386707" y="981075"/>
              <a:chExt cx="2463031" cy="2857500"/>
            </a:xfrm>
          </p:grpSpPr>
          <p:pic>
            <p:nvPicPr>
              <p:cNvPr id="66" name="図 65" descr="スーツを着た男性&#10;&#10;自動的に生成された説明">
                <a:extLst>
                  <a:ext uri="{FF2B5EF4-FFF2-40B4-BE49-F238E27FC236}">
                    <a16:creationId xmlns:a16="http://schemas.microsoft.com/office/drawing/2014/main" id="{90B661B8-3B2C-45F6-AF69-ADDDF549BBFD}"/>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67" name="フリーフォーム: 図形 66">
                <a:extLst>
                  <a:ext uri="{FF2B5EF4-FFF2-40B4-BE49-F238E27FC236}">
                    <a16:creationId xmlns:a16="http://schemas.microsoft.com/office/drawing/2014/main" id="{43D1A860-3201-45EF-A693-80B7FE5F5D17}"/>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リーフォーム: 図形 67">
                <a:extLst>
                  <a:ext uri="{FF2B5EF4-FFF2-40B4-BE49-F238E27FC236}">
                    <a16:creationId xmlns:a16="http://schemas.microsoft.com/office/drawing/2014/main" id="{02A3150E-588A-4599-9EE4-8EF10FC79309}"/>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フリーフォーム: 図形 68">
                <a:extLst>
                  <a:ext uri="{FF2B5EF4-FFF2-40B4-BE49-F238E27FC236}">
                    <a16:creationId xmlns:a16="http://schemas.microsoft.com/office/drawing/2014/main" id="{09792C98-24D0-4F76-9292-77B23557CBDF}"/>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 name="グループ化 26">
              <a:extLst>
                <a:ext uri="{FF2B5EF4-FFF2-40B4-BE49-F238E27FC236}">
                  <a16:creationId xmlns:a16="http://schemas.microsoft.com/office/drawing/2014/main" id="{EF46CFC9-5C79-40C0-91AD-B014EEC30B14}"/>
                </a:ext>
              </a:extLst>
            </p:cNvPr>
            <p:cNvGrpSpPr/>
            <p:nvPr/>
          </p:nvGrpSpPr>
          <p:grpSpPr>
            <a:xfrm>
              <a:off x="2569452" y="4735250"/>
              <a:ext cx="590551" cy="685800"/>
              <a:chOff x="-1386705" y="981075"/>
              <a:chExt cx="2463030" cy="2857500"/>
            </a:xfrm>
          </p:grpSpPr>
          <p:pic>
            <p:nvPicPr>
              <p:cNvPr id="62" name="図 61" descr="スーツを着た男性&#10;&#10;自動的に生成された説明">
                <a:extLst>
                  <a:ext uri="{FF2B5EF4-FFF2-40B4-BE49-F238E27FC236}">
                    <a16:creationId xmlns:a16="http://schemas.microsoft.com/office/drawing/2014/main" id="{54EAB40D-E818-452F-BA0B-6768ECA19006}"/>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63" name="フリーフォーム: 図形 62">
                <a:extLst>
                  <a:ext uri="{FF2B5EF4-FFF2-40B4-BE49-F238E27FC236}">
                    <a16:creationId xmlns:a16="http://schemas.microsoft.com/office/drawing/2014/main" id="{D313F52B-C91F-4AD4-8681-8B8AFD893D9B}"/>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フリーフォーム: 図形 63">
                <a:extLst>
                  <a:ext uri="{FF2B5EF4-FFF2-40B4-BE49-F238E27FC236}">
                    <a16:creationId xmlns:a16="http://schemas.microsoft.com/office/drawing/2014/main" id="{E504CC45-237F-4013-9FBB-2341DA95712D}"/>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フリーフォーム: 図形 64">
                <a:extLst>
                  <a:ext uri="{FF2B5EF4-FFF2-40B4-BE49-F238E27FC236}">
                    <a16:creationId xmlns:a16="http://schemas.microsoft.com/office/drawing/2014/main" id="{EA5AE729-98AC-4F83-8D3C-67D49BCB3D89}"/>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8" name="グループ化 27">
              <a:extLst>
                <a:ext uri="{FF2B5EF4-FFF2-40B4-BE49-F238E27FC236}">
                  <a16:creationId xmlns:a16="http://schemas.microsoft.com/office/drawing/2014/main" id="{7A76DCA4-D258-42DD-A7B0-7E1929BE73B7}"/>
                </a:ext>
              </a:extLst>
            </p:cNvPr>
            <p:cNvGrpSpPr/>
            <p:nvPr/>
          </p:nvGrpSpPr>
          <p:grpSpPr>
            <a:xfrm>
              <a:off x="3157329" y="4736842"/>
              <a:ext cx="590551" cy="685800"/>
              <a:chOff x="-1386705" y="981075"/>
              <a:chExt cx="2463030" cy="2857500"/>
            </a:xfrm>
          </p:grpSpPr>
          <p:pic>
            <p:nvPicPr>
              <p:cNvPr id="58" name="図 57" descr="スーツを着た男性&#10;&#10;自動的に生成された説明">
                <a:extLst>
                  <a:ext uri="{FF2B5EF4-FFF2-40B4-BE49-F238E27FC236}">
                    <a16:creationId xmlns:a16="http://schemas.microsoft.com/office/drawing/2014/main" id="{11D1734D-2FC9-4BFE-94B3-1DB00570FB9A}"/>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59" name="フリーフォーム: 図形 58">
                <a:extLst>
                  <a:ext uri="{FF2B5EF4-FFF2-40B4-BE49-F238E27FC236}">
                    <a16:creationId xmlns:a16="http://schemas.microsoft.com/office/drawing/2014/main" id="{85B638DB-CB81-446E-943A-BA1EF6E8C62A}"/>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フリーフォーム: 図形 59">
                <a:extLst>
                  <a:ext uri="{FF2B5EF4-FFF2-40B4-BE49-F238E27FC236}">
                    <a16:creationId xmlns:a16="http://schemas.microsoft.com/office/drawing/2014/main" id="{B850CF49-0656-4352-8A99-BA39C1DC3481}"/>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フリーフォーム: 図形 60">
                <a:extLst>
                  <a:ext uri="{FF2B5EF4-FFF2-40B4-BE49-F238E27FC236}">
                    <a16:creationId xmlns:a16="http://schemas.microsoft.com/office/drawing/2014/main" id="{9891661F-4649-4C73-A73C-435F6216EB30}"/>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 name="正方形/長方形 28">
              <a:extLst>
                <a:ext uri="{FF2B5EF4-FFF2-40B4-BE49-F238E27FC236}">
                  <a16:creationId xmlns:a16="http://schemas.microsoft.com/office/drawing/2014/main" id="{14CE3837-DAC3-4BEE-BD2E-B3745F382F29}"/>
                </a:ext>
              </a:extLst>
            </p:cNvPr>
            <p:cNvSpPr/>
            <p:nvPr/>
          </p:nvSpPr>
          <p:spPr>
            <a:xfrm>
              <a:off x="1812257" y="46764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2EF2A72D-3130-4478-9C1F-87B24D2B7186}"/>
                </a:ext>
              </a:extLst>
            </p:cNvPr>
            <p:cNvSpPr/>
            <p:nvPr/>
          </p:nvSpPr>
          <p:spPr>
            <a:xfrm>
              <a:off x="30968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FDE33FC6-A129-4533-9253-9A308F52E9DE}"/>
                </a:ext>
              </a:extLst>
            </p:cNvPr>
            <p:cNvSpPr/>
            <p:nvPr/>
          </p:nvSpPr>
          <p:spPr>
            <a:xfrm>
              <a:off x="1875757" y="48288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234EAA88-2147-4F94-855A-AA7EB9521BF6}"/>
                </a:ext>
              </a:extLst>
            </p:cNvPr>
            <p:cNvSpPr/>
            <p:nvPr/>
          </p:nvSpPr>
          <p:spPr>
            <a:xfrm>
              <a:off x="37191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120044B2-789E-4439-A0C5-20D5AD0F385C}"/>
                </a:ext>
              </a:extLst>
            </p:cNvPr>
            <p:cNvSpPr/>
            <p:nvPr/>
          </p:nvSpPr>
          <p:spPr>
            <a:xfrm>
              <a:off x="2487264" y="47068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グループ化 33">
              <a:extLst>
                <a:ext uri="{FF2B5EF4-FFF2-40B4-BE49-F238E27FC236}">
                  <a16:creationId xmlns:a16="http://schemas.microsoft.com/office/drawing/2014/main" id="{976BB114-1ABE-4B37-8D20-F5BB5E14F3EE}"/>
                </a:ext>
              </a:extLst>
            </p:cNvPr>
            <p:cNvGrpSpPr/>
            <p:nvPr/>
          </p:nvGrpSpPr>
          <p:grpSpPr>
            <a:xfrm>
              <a:off x="7692357" y="4625676"/>
              <a:ext cx="2033824" cy="854234"/>
              <a:chOff x="7692357" y="4625676"/>
              <a:chExt cx="2033824" cy="854234"/>
            </a:xfrm>
          </p:grpSpPr>
          <p:grpSp>
            <p:nvGrpSpPr>
              <p:cNvPr id="38" name="グループ化 37">
                <a:extLst>
                  <a:ext uri="{FF2B5EF4-FFF2-40B4-BE49-F238E27FC236}">
                    <a16:creationId xmlns:a16="http://schemas.microsoft.com/office/drawing/2014/main" id="{D1DCDCDD-BAEC-4EC8-B5A4-FC3C0ACEE782}"/>
                  </a:ext>
                </a:extLst>
              </p:cNvPr>
              <p:cNvGrpSpPr/>
              <p:nvPr/>
            </p:nvGrpSpPr>
            <p:grpSpPr>
              <a:xfrm>
                <a:off x="7793706" y="4682858"/>
                <a:ext cx="590551" cy="685800"/>
                <a:chOff x="-1386707" y="981075"/>
                <a:chExt cx="2463031" cy="2857500"/>
              </a:xfrm>
            </p:grpSpPr>
            <p:pic>
              <p:nvPicPr>
                <p:cNvPr id="54" name="図 53" descr="スーツを着た男性&#10;&#10;自動的に生成された説明">
                  <a:extLst>
                    <a:ext uri="{FF2B5EF4-FFF2-40B4-BE49-F238E27FC236}">
                      <a16:creationId xmlns:a16="http://schemas.microsoft.com/office/drawing/2014/main" id="{232C01E9-95F9-402F-82E7-7A9821882529}"/>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55" name="フリーフォーム: 図形 54">
                  <a:extLst>
                    <a:ext uri="{FF2B5EF4-FFF2-40B4-BE49-F238E27FC236}">
                      <a16:creationId xmlns:a16="http://schemas.microsoft.com/office/drawing/2014/main" id="{CB40E364-1A10-4A0C-A94C-B020ED7F5B55}"/>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フリーフォーム: 図形 55">
                  <a:extLst>
                    <a:ext uri="{FF2B5EF4-FFF2-40B4-BE49-F238E27FC236}">
                      <a16:creationId xmlns:a16="http://schemas.microsoft.com/office/drawing/2014/main" id="{097F246B-C1A0-49B8-AFDE-3B537B233A42}"/>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リーフォーム: 図形 56">
                  <a:extLst>
                    <a:ext uri="{FF2B5EF4-FFF2-40B4-BE49-F238E27FC236}">
                      <a16:creationId xmlns:a16="http://schemas.microsoft.com/office/drawing/2014/main" id="{07C20F75-1D15-4E50-9CD4-95149C98BFFE}"/>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9" name="グループ化 38">
                <a:extLst>
                  <a:ext uri="{FF2B5EF4-FFF2-40B4-BE49-F238E27FC236}">
                    <a16:creationId xmlns:a16="http://schemas.microsoft.com/office/drawing/2014/main" id="{B6BB8E3A-1432-4725-AC0D-5E332DBF5B7B}"/>
                  </a:ext>
                </a:extLst>
              </p:cNvPr>
              <p:cNvGrpSpPr/>
              <p:nvPr/>
            </p:nvGrpSpPr>
            <p:grpSpPr>
              <a:xfrm>
                <a:off x="8449552" y="4684450"/>
                <a:ext cx="590551" cy="685800"/>
                <a:chOff x="-1386705" y="981075"/>
                <a:chExt cx="2463030" cy="2857500"/>
              </a:xfrm>
            </p:grpSpPr>
            <p:pic>
              <p:nvPicPr>
                <p:cNvPr id="50" name="図 49" descr="スーツを着た男性&#10;&#10;自動的に生成された説明">
                  <a:extLst>
                    <a:ext uri="{FF2B5EF4-FFF2-40B4-BE49-F238E27FC236}">
                      <a16:creationId xmlns:a16="http://schemas.microsoft.com/office/drawing/2014/main" id="{1D574A21-C82B-4FE2-AA0C-3DFD24675455}"/>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51" name="フリーフォーム: 図形 50">
                  <a:extLst>
                    <a:ext uri="{FF2B5EF4-FFF2-40B4-BE49-F238E27FC236}">
                      <a16:creationId xmlns:a16="http://schemas.microsoft.com/office/drawing/2014/main" id="{32B2C6C8-48EC-4229-85A5-1F58126888F4}"/>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フリーフォーム: 図形 51">
                  <a:extLst>
                    <a:ext uri="{FF2B5EF4-FFF2-40B4-BE49-F238E27FC236}">
                      <a16:creationId xmlns:a16="http://schemas.microsoft.com/office/drawing/2014/main" id="{64B08BFA-D366-4414-8E49-4CBF7CD43FCF}"/>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リーフォーム: 図形 52">
                  <a:extLst>
                    <a:ext uri="{FF2B5EF4-FFF2-40B4-BE49-F238E27FC236}">
                      <a16:creationId xmlns:a16="http://schemas.microsoft.com/office/drawing/2014/main" id="{839D9196-BD3A-4DAB-8246-EAD08A89FC50}"/>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 name="グループ化 39">
                <a:extLst>
                  <a:ext uri="{FF2B5EF4-FFF2-40B4-BE49-F238E27FC236}">
                    <a16:creationId xmlns:a16="http://schemas.microsoft.com/office/drawing/2014/main" id="{2BED8B81-280A-4A7B-A22C-4065E2344073}"/>
                  </a:ext>
                </a:extLst>
              </p:cNvPr>
              <p:cNvGrpSpPr/>
              <p:nvPr/>
            </p:nvGrpSpPr>
            <p:grpSpPr>
              <a:xfrm>
                <a:off x="9037429" y="4686042"/>
                <a:ext cx="590551" cy="685800"/>
                <a:chOff x="-1386705" y="981075"/>
                <a:chExt cx="2463030" cy="2857500"/>
              </a:xfrm>
            </p:grpSpPr>
            <p:pic>
              <p:nvPicPr>
                <p:cNvPr id="46" name="図 45" descr="スーツを着た男性&#10;&#10;自動的に生成された説明">
                  <a:extLst>
                    <a:ext uri="{FF2B5EF4-FFF2-40B4-BE49-F238E27FC236}">
                      <a16:creationId xmlns:a16="http://schemas.microsoft.com/office/drawing/2014/main" id="{76D6AA9F-4012-40F5-B8DA-B9A755D4E444}"/>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47" name="フリーフォーム: 図形 46">
                  <a:extLst>
                    <a:ext uri="{FF2B5EF4-FFF2-40B4-BE49-F238E27FC236}">
                      <a16:creationId xmlns:a16="http://schemas.microsoft.com/office/drawing/2014/main" id="{553B7273-FBA7-4140-87AE-0E7F8D15235B}"/>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フリーフォーム: 図形 47">
                  <a:extLst>
                    <a:ext uri="{FF2B5EF4-FFF2-40B4-BE49-F238E27FC236}">
                      <a16:creationId xmlns:a16="http://schemas.microsoft.com/office/drawing/2014/main" id="{86135FAC-BC6C-4FFF-9CBB-2BA0490C2AB1}"/>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図形 48">
                  <a:extLst>
                    <a:ext uri="{FF2B5EF4-FFF2-40B4-BE49-F238E27FC236}">
                      <a16:creationId xmlns:a16="http://schemas.microsoft.com/office/drawing/2014/main" id="{BA08A611-FE8E-4C03-9D49-CB7DC30BAE37}"/>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1" name="正方形/長方形 40">
                <a:extLst>
                  <a:ext uri="{FF2B5EF4-FFF2-40B4-BE49-F238E27FC236}">
                    <a16:creationId xmlns:a16="http://schemas.microsoft.com/office/drawing/2014/main" id="{16B1CB4B-DCB0-4002-8365-3F1E93635002}"/>
                  </a:ext>
                </a:extLst>
              </p:cNvPr>
              <p:cNvSpPr/>
              <p:nvPr/>
            </p:nvSpPr>
            <p:spPr>
              <a:xfrm>
                <a:off x="7692357" y="46256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E4B71FC1-611B-4BE3-98C8-23C6B0FA8D92}"/>
                  </a:ext>
                </a:extLst>
              </p:cNvPr>
              <p:cNvSpPr/>
              <p:nvPr/>
            </p:nvSpPr>
            <p:spPr>
              <a:xfrm>
                <a:off x="89769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4E7FD2BE-D16C-48E8-88FC-8E348568D863}"/>
                  </a:ext>
                </a:extLst>
              </p:cNvPr>
              <p:cNvSpPr/>
              <p:nvPr/>
            </p:nvSpPr>
            <p:spPr>
              <a:xfrm>
                <a:off x="7755857" y="47780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6A27185B-CE2C-448A-98E2-56FCDD0D1DF1}"/>
                  </a:ext>
                </a:extLst>
              </p:cNvPr>
              <p:cNvSpPr/>
              <p:nvPr/>
            </p:nvSpPr>
            <p:spPr>
              <a:xfrm>
                <a:off x="95992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8C1A0351-B58C-4FF1-862C-4E79111A700F}"/>
                  </a:ext>
                </a:extLst>
              </p:cNvPr>
              <p:cNvSpPr/>
              <p:nvPr/>
            </p:nvSpPr>
            <p:spPr>
              <a:xfrm>
                <a:off x="8367364" y="46560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5" name="図 34">
              <a:extLst>
                <a:ext uri="{FF2B5EF4-FFF2-40B4-BE49-F238E27FC236}">
                  <a16:creationId xmlns:a16="http://schemas.microsoft.com/office/drawing/2014/main" id="{5676448C-96F1-436F-AD29-4A2550A4ADB3}"/>
                </a:ext>
              </a:extLst>
            </p:cNvPr>
            <p:cNvPicPr>
              <a:picLocks noChangeAspect="1"/>
            </p:cNvPicPr>
            <p:nvPr/>
          </p:nvPicPr>
          <p:blipFill>
            <a:blip r:embed="rId3"/>
            <a:stretch>
              <a:fillRect/>
            </a:stretch>
          </p:blipFill>
          <p:spPr>
            <a:xfrm>
              <a:off x="-1850539" y="4837163"/>
              <a:ext cx="3962080" cy="491193"/>
            </a:xfrm>
            <a:prstGeom prst="rect">
              <a:avLst/>
            </a:prstGeom>
          </p:spPr>
        </p:pic>
        <p:sp>
          <p:nvSpPr>
            <p:cNvPr id="36" name="正方形/長方形 35">
              <a:extLst>
                <a:ext uri="{FF2B5EF4-FFF2-40B4-BE49-F238E27FC236}">
                  <a16:creationId xmlns:a16="http://schemas.microsoft.com/office/drawing/2014/main" id="{B32B23B1-DBF0-41D6-A177-BAEB1CC8C9EB}"/>
                </a:ext>
              </a:extLst>
            </p:cNvPr>
            <p:cNvSpPr/>
            <p:nvPr/>
          </p:nvSpPr>
          <p:spPr>
            <a:xfrm>
              <a:off x="-836422" y="54798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C1ADC9BC-C2B7-4EB9-BADD-328C9C757224}"/>
                </a:ext>
              </a:extLst>
            </p:cNvPr>
            <p:cNvSpPr/>
            <p:nvPr/>
          </p:nvSpPr>
          <p:spPr>
            <a:xfrm>
              <a:off x="-861822" y="46162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0" name="グループ化 69">
            <a:extLst>
              <a:ext uri="{FF2B5EF4-FFF2-40B4-BE49-F238E27FC236}">
                <a16:creationId xmlns:a16="http://schemas.microsoft.com/office/drawing/2014/main" id="{E9C4772F-4CE5-4476-A196-80D49A56248B}"/>
              </a:ext>
            </a:extLst>
          </p:cNvPr>
          <p:cNvGrpSpPr/>
          <p:nvPr/>
        </p:nvGrpSpPr>
        <p:grpSpPr>
          <a:xfrm rot="1286093">
            <a:off x="1569785" y="455739"/>
            <a:ext cx="11705739" cy="1104900"/>
            <a:chOff x="-1850539" y="4521200"/>
            <a:chExt cx="11705739" cy="1104900"/>
          </a:xfrm>
        </p:grpSpPr>
        <p:sp>
          <p:nvSpPr>
            <p:cNvPr id="71" name="正方形/長方形 70">
              <a:extLst>
                <a:ext uri="{FF2B5EF4-FFF2-40B4-BE49-F238E27FC236}">
                  <a16:creationId xmlns:a16="http://schemas.microsoft.com/office/drawing/2014/main" id="{09FF01A7-63BF-4D1B-8F2C-15DA906C45BD}"/>
                </a:ext>
              </a:extLst>
            </p:cNvPr>
            <p:cNvSpPr/>
            <p:nvPr/>
          </p:nvSpPr>
          <p:spPr>
            <a:xfrm>
              <a:off x="-866776" y="4521200"/>
              <a:ext cx="10721976" cy="1104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2" name="図 71">
              <a:extLst>
                <a:ext uri="{FF2B5EF4-FFF2-40B4-BE49-F238E27FC236}">
                  <a16:creationId xmlns:a16="http://schemas.microsoft.com/office/drawing/2014/main" id="{C9528C70-A0AD-4042-A7D7-393028947443}"/>
                </a:ext>
              </a:extLst>
            </p:cNvPr>
            <p:cNvPicPr>
              <a:picLocks noChangeAspect="1"/>
            </p:cNvPicPr>
            <p:nvPr/>
          </p:nvPicPr>
          <p:blipFill>
            <a:blip r:embed="rId3"/>
            <a:stretch>
              <a:fillRect/>
            </a:stretch>
          </p:blipFill>
          <p:spPr>
            <a:xfrm>
              <a:off x="3876675" y="4838188"/>
              <a:ext cx="3896868" cy="483108"/>
            </a:xfrm>
            <a:prstGeom prst="rect">
              <a:avLst/>
            </a:prstGeom>
          </p:spPr>
        </p:pic>
        <p:grpSp>
          <p:nvGrpSpPr>
            <p:cNvPr id="73" name="グループ化 72">
              <a:extLst>
                <a:ext uri="{FF2B5EF4-FFF2-40B4-BE49-F238E27FC236}">
                  <a16:creationId xmlns:a16="http://schemas.microsoft.com/office/drawing/2014/main" id="{1546A552-8155-494A-B1E8-8F927AADD3A3}"/>
                </a:ext>
              </a:extLst>
            </p:cNvPr>
            <p:cNvGrpSpPr/>
            <p:nvPr/>
          </p:nvGrpSpPr>
          <p:grpSpPr>
            <a:xfrm>
              <a:off x="1913606" y="4733658"/>
              <a:ext cx="590551" cy="685800"/>
              <a:chOff x="-1386707" y="981075"/>
              <a:chExt cx="2463031" cy="2857500"/>
            </a:xfrm>
          </p:grpSpPr>
          <p:pic>
            <p:nvPicPr>
              <p:cNvPr id="113" name="図 112" descr="スーツを着た男性&#10;&#10;自動的に生成された説明">
                <a:extLst>
                  <a:ext uri="{FF2B5EF4-FFF2-40B4-BE49-F238E27FC236}">
                    <a16:creationId xmlns:a16="http://schemas.microsoft.com/office/drawing/2014/main" id="{C730EFA8-9048-4E4A-93B3-0F6F20457AD8}"/>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114" name="フリーフォーム: 図形 113">
                <a:extLst>
                  <a:ext uri="{FF2B5EF4-FFF2-40B4-BE49-F238E27FC236}">
                    <a16:creationId xmlns:a16="http://schemas.microsoft.com/office/drawing/2014/main" id="{DD0AE0A7-392F-4AD6-B9F9-47120B52C9CC}"/>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フリーフォーム: 図形 114">
                <a:extLst>
                  <a:ext uri="{FF2B5EF4-FFF2-40B4-BE49-F238E27FC236}">
                    <a16:creationId xmlns:a16="http://schemas.microsoft.com/office/drawing/2014/main" id="{74D30DBA-E275-4955-885D-2905AF189439}"/>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フリーフォーム: 図形 115">
                <a:extLst>
                  <a:ext uri="{FF2B5EF4-FFF2-40B4-BE49-F238E27FC236}">
                    <a16:creationId xmlns:a16="http://schemas.microsoft.com/office/drawing/2014/main" id="{43520FA4-6B21-4690-9EFB-A0947C3C4BF0}"/>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4" name="グループ化 73">
              <a:extLst>
                <a:ext uri="{FF2B5EF4-FFF2-40B4-BE49-F238E27FC236}">
                  <a16:creationId xmlns:a16="http://schemas.microsoft.com/office/drawing/2014/main" id="{396B1A75-B8F5-4A97-B9BD-5F309060DE6E}"/>
                </a:ext>
              </a:extLst>
            </p:cNvPr>
            <p:cNvGrpSpPr/>
            <p:nvPr/>
          </p:nvGrpSpPr>
          <p:grpSpPr>
            <a:xfrm>
              <a:off x="2569452" y="4735250"/>
              <a:ext cx="590551" cy="685800"/>
              <a:chOff x="-1386705" y="981075"/>
              <a:chExt cx="2463030" cy="2857500"/>
            </a:xfrm>
          </p:grpSpPr>
          <p:pic>
            <p:nvPicPr>
              <p:cNvPr id="109" name="図 108" descr="スーツを着た男性&#10;&#10;自動的に生成された説明">
                <a:extLst>
                  <a:ext uri="{FF2B5EF4-FFF2-40B4-BE49-F238E27FC236}">
                    <a16:creationId xmlns:a16="http://schemas.microsoft.com/office/drawing/2014/main" id="{5BBD246B-EA79-435C-B977-19AEF09546F7}"/>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10" name="フリーフォーム: 図形 109">
                <a:extLst>
                  <a:ext uri="{FF2B5EF4-FFF2-40B4-BE49-F238E27FC236}">
                    <a16:creationId xmlns:a16="http://schemas.microsoft.com/office/drawing/2014/main" id="{2D28BE26-3DD5-4470-9DAD-A4E3BC91E4F9}"/>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フリーフォーム: 図形 110">
                <a:extLst>
                  <a:ext uri="{FF2B5EF4-FFF2-40B4-BE49-F238E27FC236}">
                    <a16:creationId xmlns:a16="http://schemas.microsoft.com/office/drawing/2014/main" id="{F5644F63-6737-46B2-8BA4-C379FA64158A}"/>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フリーフォーム: 図形 111">
                <a:extLst>
                  <a:ext uri="{FF2B5EF4-FFF2-40B4-BE49-F238E27FC236}">
                    <a16:creationId xmlns:a16="http://schemas.microsoft.com/office/drawing/2014/main" id="{C17C85F2-F847-4906-B526-15A9DED5F0C3}"/>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5" name="グループ化 74">
              <a:extLst>
                <a:ext uri="{FF2B5EF4-FFF2-40B4-BE49-F238E27FC236}">
                  <a16:creationId xmlns:a16="http://schemas.microsoft.com/office/drawing/2014/main" id="{A2A828B8-22D9-403B-80B1-BB85DE16FE74}"/>
                </a:ext>
              </a:extLst>
            </p:cNvPr>
            <p:cNvGrpSpPr/>
            <p:nvPr/>
          </p:nvGrpSpPr>
          <p:grpSpPr>
            <a:xfrm>
              <a:off x="3157329" y="4736842"/>
              <a:ext cx="590551" cy="685800"/>
              <a:chOff x="-1386705" y="981075"/>
              <a:chExt cx="2463030" cy="2857500"/>
            </a:xfrm>
          </p:grpSpPr>
          <p:pic>
            <p:nvPicPr>
              <p:cNvPr id="105" name="図 104" descr="スーツを着た男性&#10;&#10;自動的に生成された説明">
                <a:extLst>
                  <a:ext uri="{FF2B5EF4-FFF2-40B4-BE49-F238E27FC236}">
                    <a16:creationId xmlns:a16="http://schemas.microsoft.com/office/drawing/2014/main" id="{1EEB554A-E643-460F-80E0-938611525D7A}"/>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06" name="フリーフォーム: 図形 105">
                <a:extLst>
                  <a:ext uri="{FF2B5EF4-FFF2-40B4-BE49-F238E27FC236}">
                    <a16:creationId xmlns:a16="http://schemas.microsoft.com/office/drawing/2014/main" id="{4A51B91E-C296-46B4-911F-A12CBFECD963}"/>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フリーフォーム: 図形 106">
                <a:extLst>
                  <a:ext uri="{FF2B5EF4-FFF2-40B4-BE49-F238E27FC236}">
                    <a16:creationId xmlns:a16="http://schemas.microsoft.com/office/drawing/2014/main" id="{A4586DBC-BB7F-43F9-9AD9-71E2F3BB7883}"/>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フリーフォーム: 図形 107">
                <a:extLst>
                  <a:ext uri="{FF2B5EF4-FFF2-40B4-BE49-F238E27FC236}">
                    <a16:creationId xmlns:a16="http://schemas.microsoft.com/office/drawing/2014/main" id="{667F90E3-CE69-4179-97FD-A6E10EDC73E3}"/>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6" name="正方形/長方形 75">
              <a:extLst>
                <a:ext uri="{FF2B5EF4-FFF2-40B4-BE49-F238E27FC236}">
                  <a16:creationId xmlns:a16="http://schemas.microsoft.com/office/drawing/2014/main" id="{AADA4A22-6AA7-4FC0-80D9-FDFEBCC352E6}"/>
                </a:ext>
              </a:extLst>
            </p:cNvPr>
            <p:cNvSpPr/>
            <p:nvPr/>
          </p:nvSpPr>
          <p:spPr>
            <a:xfrm>
              <a:off x="1812257" y="46764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id="{4B01BA6E-4B76-4433-B691-8A8372805502}"/>
                </a:ext>
              </a:extLst>
            </p:cNvPr>
            <p:cNvSpPr/>
            <p:nvPr/>
          </p:nvSpPr>
          <p:spPr>
            <a:xfrm>
              <a:off x="30968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DF62F075-F186-4AE2-B4DF-3BC6904E6F31}"/>
                </a:ext>
              </a:extLst>
            </p:cNvPr>
            <p:cNvSpPr/>
            <p:nvPr/>
          </p:nvSpPr>
          <p:spPr>
            <a:xfrm>
              <a:off x="1875757" y="48288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a:extLst>
                <a:ext uri="{FF2B5EF4-FFF2-40B4-BE49-F238E27FC236}">
                  <a16:creationId xmlns:a16="http://schemas.microsoft.com/office/drawing/2014/main" id="{CD9E300B-F761-454F-BE1C-488DA7F76AD9}"/>
                </a:ext>
              </a:extLst>
            </p:cNvPr>
            <p:cNvSpPr/>
            <p:nvPr/>
          </p:nvSpPr>
          <p:spPr>
            <a:xfrm>
              <a:off x="37191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正方形/長方形 79">
              <a:extLst>
                <a:ext uri="{FF2B5EF4-FFF2-40B4-BE49-F238E27FC236}">
                  <a16:creationId xmlns:a16="http://schemas.microsoft.com/office/drawing/2014/main" id="{9A00A4D4-9864-4116-9AFB-4CA53761DA88}"/>
                </a:ext>
              </a:extLst>
            </p:cNvPr>
            <p:cNvSpPr/>
            <p:nvPr/>
          </p:nvSpPr>
          <p:spPr>
            <a:xfrm>
              <a:off x="2487264" y="47068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1" name="グループ化 80">
              <a:extLst>
                <a:ext uri="{FF2B5EF4-FFF2-40B4-BE49-F238E27FC236}">
                  <a16:creationId xmlns:a16="http://schemas.microsoft.com/office/drawing/2014/main" id="{7FEAA5C6-C266-443A-BC8C-20A40ABD8A80}"/>
                </a:ext>
              </a:extLst>
            </p:cNvPr>
            <p:cNvGrpSpPr/>
            <p:nvPr/>
          </p:nvGrpSpPr>
          <p:grpSpPr>
            <a:xfrm>
              <a:off x="7692357" y="4625676"/>
              <a:ext cx="2033824" cy="854234"/>
              <a:chOff x="7692357" y="4625676"/>
              <a:chExt cx="2033824" cy="854234"/>
            </a:xfrm>
          </p:grpSpPr>
          <p:grpSp>
            <p:nvGrpSpPr>
              <p:cNvPr id="85" name="グループ化 84">
                <a:extLst>
                  <a:ext uri="{FF2B5EF4-FFF2-40B4-BE49-F238E27FC236}">
                    <a16:creationId xmlns:a16="http://schemas.microsoft.com/office/drawing/2014/main" id="{A36B5ACF-E706-479D-8F9E-7B46FAC2C1DA}"/>
                  </a:ext>
                </a:extLst>
              </p:cNvPr>
              <p:cNvGrpSpPr/>
              <p:nvPr/>
            </p:nvGrpSpPr>
            <p:grpSpPr>
              <a:xfrm>
                <a:off x="7793706" y="4682858"/>
                <a:ext cx="590551" cy="685800"/>
                <a:chOff x="-1386707" y="981075"/>
                <a:chExt cx="2463031" cy="2857500"/>
              </a:xfrm>
            </p:grpSpPr>
            <p:pic>
              <p:nvPicPr>
                <p:cNvPr id="101" name="図 100" descr="スーツを着た男性&#10;&#10;自動的に生成された説明">
                  <a:extLst>
                    <a:ext uri="{FF2B5EF4-FFF2-40B4-BE49-F238E27FC236}">
                      <a16:creationId xmlns:a16="http://schemas.microsoft.com/office/drawing/2014/main" id="{219C4496-B9F4-4423-86B2-23DF1803FA82}"/>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102" name="フリーフォーム: 図形 101">
                  <a:extLst>
                    <a:ext uri="{FF2B5EF4-FFF2-40B4-BE49-F238E27FC236}">
                      <a16:creationId xmlns:a16="http://schemas.microsoft.com/office/drawing/2014/main" id="{99EE06BE-D475-4F09-BB16-C1E1F6B5057B}"/>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フリーフォーム: 図形 102">
                  <a:extLst>
                    <a:ext uri="{FF2B5EF4-FFF2-40B4-BE49-F238E27FC236}">
                      <a16:creationId xmlns:a16="http://schemas.microsoft.com/office/drawing/2014/main" id="{EA3A4901-6898-44D9-9AED-19FF5620A2F9}"/>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フリーフォーム: 図形 103">
                  <a:extLst>
                    <a:ext uri="{FF2B5EF4-FFF2-40B4-BE49-F238E27FC236}">
                      <a16:creationId xmlns:a16="http://schemas.microsoft.com/office/drawing/2014/main" id="{A90D6B3F-FF98-4138-8325-7A1E2F9BFAD5}"/>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6" name="グループ化 85">
                <a:extLst>
                  <a:ext uri="{FF2B5EF4-FFF2-40B4-BE49-F238E27FC236}">
                    <a16:creationId xmlns:a16="http://schemas.microsoft.com/office/drawing/2014/main" id="{7B075208-2244-4920-9699-A4C5BF7B1024}"/>
                  </a:ext>
                </a:extLst>
              </p:cNvPr>
              <p:cNvGrpSpPr/>
              <p:nvPr/>
            </p:nvGrpSpPr>
            <p:grpSpPr>
              <a:xfrm>
                <a:off x="8449552" y="4684450"/>
                <a:ext cx="590551" cy="685800"/>
                <a:chOff x="-1386705" y="981075"/>
                <a:chExt cx="2463030" cy="2857500"/>
              </a:xfrm>
            </p:grpSpPr>
            <p:pic>
              <p:nvPicPr>
                <p:cNvPr id="97" name="図 96" descr="スーツを着た男性&#10;&#10;自動的に生成された説明">
                  <a:extLst>
                    <a:ext uri="{FF2B5EF4-FFF2-40B4-BE49-F238E27FC236}">
                      <a16:creationId xmlns:a16="http://schemas.microsoft.com/office/drawing/2014/main" id="{84B46E22-1953-4190-A84A-5155C45200E8}"/>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98" name="フリーフォーム: 図形 97">
                  <a:extLst>
                    <a:ext uri="{FF2B5EF4-FFF2-40B4-BE49-F238E27FC236}">
                      <a16:creationId xmlns:a16="http://schemas.microsoft.com/office/drawing/2014/main" id="{99995BC3-5D88-479F-8FEE-D517C2079AEE}"/>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フリーフォーム: 図形 98">
                  <a:extLst>
                    <a:ext uri="{FF2B5EF4-FFF2-40B4-BE49-F238E27FC236}">
                      <a16:creationId xmlns:a16="http://schemas.microsoft.com/office/drawing/2014/main" id="{BAF2B036-CE5E-4C5E-B285-08F78C1B8605}"/>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フリーフォーム: 図形 99">
                  <a:extLst>
                    <a:ext uri="{FF2B5EF4-FFF2-40B4-BE49-F238E27FC236}">
                      <a16:creationId xmlns:a16="http://schemas.microsoft.com/office/drawing/2014/main" id="{6BE996B0-8FB1-4310-BA32-E0070A63EF8B}"/>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7" name="グループ化 86">
                <a:extLst>
                  <a:ext uri="{FF2B5EF4-FFF2-40B4-BE49-F238E27FC236}">
                    <a16:creationId xmlns:a16="http://schemas.microsoft.com/office/drawing/2014/main" id="{CFC42E77-932B-4CE3-A79F-16A1F8C4CE45}"/>
                  </a:ext>
                </a:extLst>
              </p:cNvPr>
              <p:cNvGrpSpPr/>
              <p:nvPr/>
            </p:nvGrpSpPr>
            <p:grpSpPr>
              <a:xfrm>
                <a:off x="9037429" y="4686042"/>
                <a:ext cx="590551" cy="685800"/>
                <a:chOff x="-1386705" y="981075"/>
                <a:chExt cx="2463030" cy="2857500"/>
              </a:xfrm>
            </p:grpSpPr>
            <p:pic>
              <p:nvPicPr>
                <p:cNvPr id="93" name="図 92" descr="スーツを着た男性&#10;&#10;自動的に生成された説明">
                  <a:extLst>
                    <a:ext uri="{FF2B5EF4-FFF2-40B4-BE49-F238E27FC236}">
                      <a16:creationId xmlns:a16="http://schemas.microsoft.com/office/drawing/2014/main" id="{4BB65D27-BDCA-474B-AC78-53D0EFD6F1C6}"/>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94" name="フリーフォーム: 図形 93">
                  <a:extLst>
                    <a:ext uri="{FF2B5EF4-FFF2-40B4-BE49-F238E27FC236}">
                      <a16:creationId xmlns:a16="http://schemas.microsoft.com/office/drawing/2014/main" id="{F1C4034D-16DA-4FF3-8DB6-416521F2643D}"/>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フリーフォーム: 図形 94">
                  <a:extLst>
                    <a:ext uri="{FF2B5EF4-FFF2-40B4-BE49-F238E27FC236}">
                      <a16:creationId xmlns:a16="http://schemas.microsoft.com/office/drawing/2014/main" id="{0C4FE565-1D22-4BE7-A19D-9F62AEDCCDB1}"/>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フリーフォーム: 図形 95">
                  <a:extLst>
                    <a:ext uri="{FF2B5EF4-FFF2-40B4-BE49-F238E27FC236}">
                      <a16:creationId xmlns:a16="http://schemas.microsoft.com/office/drawing/2014/main" id="{05BACADC-D744-4E9F-BB91-4762F865277C}"/>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8" name="正方形/長方形 87">
                <a:extLst>
                  <a:ext uri="{FF2B5EF4-FFF2-40B4-BE49-F238E27FC236}">
                    <a16:creationId xmlns:a16="http://schemas.microsoft.com/office/drawing/2014/main" id="{B78963DD-C08E-49E1-B11F-F8DD0763ED2A}"/>
                  </a:ext>
                </a:extLst>
              </p:cNvPr>
              <p:cNvSpPr/>
              <p:nvPr/>
            </p:nvSpPr>
            <p:spPr>
              <a:xfrm>
                <a:off x="7692357" y="46256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正方形/長方形 88">
                <a:extLst>
                  <a:ext uri="{FF2B5EF4-FFF2-40B4-BE49-F238E27FC236}">
                    <a16:creationId xmlns:a16="http://schemas.microsoft.com/office/drawing/2014/main" id="{84685F7A-8030-451C-8DC5-5C0F61B4D317}"/>
                  </a:ext>
                </a:extLst>
              </p:cNvPr>
              <p:cNvSpPr/>
              <p:nvPr/>
            </p:nvSpPr>
            <p:spPr>
              <a:xfrm>
                <a:off x="89769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正方形/長方形 89">
                <a:extLst>
                  <a:ext uri="{FF2B5EF4-FFF2-40B4-BE49-F238E27FC236}">
                    <a16:creationId xmlns:a16="http://schemas.microsoft.com/office/drawing/2014/main" id="{98CF45D4-D622-459B-BEAA-0558801210DC}"/>
                  </a:ext>
                </a:extLst>
              </p:cNvPr>
              <p:cNvSpPr/>
              <p:nvPr/>
            </p:nvSpPr>
            <p:spPr>
              <a:xfrm>
                <a:off x="7755857" y="47780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正方形/長方形 90">
                <a:extLst>
                  <a:ext uri="{FF2B5EF4-FFF2-40B4-BE49-F238E27FC236}">
                    <a16:creationId xmlns:a16="http://schemas.microsoft.com/office/drawing/2014/main" id="{8F9F951A-1654-4DF3-BDA2-A2CAF5C25527}"/>
                  </a:ext>
                </a:extLst>
              </p:cNvPr>
              <p:cNvSpPr/>
              <p:nvPr/>
            </p:nvSpPr>
            <p:spPr>
              <a:xfrm>
                <a:off x="95992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正方形/長方形 91">
                <a:extLst>
                  <a:ext uri="{FF2B5EF4-FFF2-40B4-BE49-F238E27FC236}">
                    <a16:creationId xmlns:a16="http://schemas.microsoft.com/office/drawing/2014/main" id="{13FB720B-579A-4C2D-B4C7-591408F03547}"/>
                  </a:ext>
                </a:extLst>
              </p:cNvPr>
              <p:cNvSpPr/>
              <p:nvPr/>
            </p:nvSpPr>
            <p:spPr>
              <a:xfrm>
                <a:off x="8367364" y="46560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82" name="図 81">
              <a:extLst>
                <a:ext uri="{FF2B5EF4-FFF2-40B4-BE49-F238E27FC236}">
                  <a16:creationId xmlns:a16="http://schemas.microsoft.com/office/drawing/2014/main" id="{D45DB4C3-CA31-46F8-AD9F-7B791BA47639}"/>
                </a:ext>
              </a:extLst>
            </p:cNvPr>
            <p:cNvPicPr>
              <a:picLocks noChangeAspect="1"/>
            </p:cNvPicPr>
            <p:nvPr/>
          </p:nvPicPr>
          <p:blipFill>
            <a:blip r:embed="rId3"/>
            <a:stretch>
              <a:fillRect/>
            </a:stretch>
          </p:blipFill>
          <p:spPr>
            <a:xfrm>
              <a:off x="-1850539" y="4837163"/>
              <a:ext cx="3962080" cy="491193"/>
            </a:xfrm>
            <a:prstGeom prst="rect">
              <a:avLst/>
            </a:prstGeom>
          </p:spPr>
        </p:pic>
        <p:sp>
          <p:nvSpPr>
            <p:cNvPr id="83" name="正方形/長方形 82">
              <a:extLst>
                <a:ext uri="{FF2B5EF4-FFF2-40B4-BE49-F238E27FC236}">
                  <a16:creationId xmlns:a16="http://schemas.microsoft.com/office/drawing/2014/main" id="{872C0317-0CB4-4138-9608-ADA654EB4EC6}"/>
                </a:ext>
              </a:extLst>
            </p:cNvPr>
            <p:cNvSpPr/>
            <p:nvPr/>
          </p:nvSpPr>
          <p:spPr>
            <a:xfrm>
              <a:off x="-836422" y="54798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正方形/長方形 83">
              <a:extLst>
                <a:ext uri="{FF2B5EF4-FFF2-40B4-BE49-F238E27FC236}">
                  <a16:creationId xmlns:a16="http://schemas.microsoft.com/office/drawing/2014/main" id="{D73BBA0E-0B17-4D55-A8DD-5B65FB88D898}"/>
                </a:ext>
              </a:extLst>
            </p:cNvPr>
            <p:cNvSpPr/>
            <p:nvPr/>
          </p:nvSpPr>
          <p:spPr>
            <a:xfrm>
              <a:off x="-861822" y="46162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4" name="グループ化 163">
            <a:extLst>
              <a:ext uri="{FF2B5EF4-FFF2-40B4-BE49-F238E27FC236}">
                <a16:creationId xmlns:a16="http://schemas.microsoft.com/office/drawing/2014/main" id="{29309075-6220-44F8-9125-1E410119E829}"/>
              </a:ext>
            </a:extLst>
          </p:cNvPr>
          <p:cNvGrpSpPr/>
          <p:nvPr/>
        </p:nvGrpSpPr>
        <p:grpSpPr>
          <a:xfrm rot="1114520">
            <a:off x="-3629728" y="5725406"/>
            <a:ext cx="11751478" cy="1104900"/>
            <a:chOff x="-1850539" y="4543122"/>
            <a:chExt cx="11751478" cy="1104900"/>
          </a:xfrm>
        </p:grpSpPr>
        <p:sp>
          <p:nvSpPr>
            <p:cNvPr id="165" name="正方形/長方形 164">
              <a:extLst>
                <a:ext uri="{FF2B5EF4-FFF2-40B4-BE49-F238E27FC236}">
                  <a16:creationId xmlns:a16="http://schemas.microsoft.com/office/drawing/2014/main" id="{32EA25DA-3932-422B-B2C4-943815B20477}"/>
                </a:ext>
              </a:extLst>
            </p:cNvPr>
            <p:cNvSpPr/>
            <p:nvPr/>
          </p:nvSpPr>
          <p:spPr>
            <a:xfrm>
              <a:off x="-821037" y="4543122"/>
              <a:ext cx="10721976" cy="1104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6" name="図 165">
              <a:extLst>
                <a:ext uri="{FF2B5EF4-FFF2-40B4-BE49-F238E27FC236}">
                  <a16:creationId xmlns:a16="http://schemas.microsoft.com/office/drawing/2014/main" id="{DAB6546C-2D61-47A6-BBC7-8E713A64B933}"/>
                </a:ext>
              </a:extLst>
            </p:cNvPr>
            <p:cNvPicPr>
              <a:picLocks noChangeAspect="1"/>
            </p:cNvPicPr>
            <p:nvPr/>
          </p:nvPicPr>
          <p:blipFill>
            <a:blip r:embed="rId3"/>
            <a:stretch>
              <a:fillRect/>
            </a:stretch>
          </p:blipFill>
          <p:spPr>
            <a:xfrm>
              <a:off x="3876675" y="4838188"/>
              <a:ext cx="3896868" cy="483108"/>
            </a:xfrm>
            <a:prstGeom prst="rect">
              <a:avLst/>
            </a:prstGeom>
          </p:spPr>
        </p:pic>
        <p:grpSp>
          <p:nvGrpSpPr>
            <p:cNvPr id="167" name="グループ化 166">
              <a:extLst>
                <a:ext uri="{FF2B5EF4-FFF2-40B4-BE49-F238E27FC236}">
                  <a16:creationId xmlns:a16="http://schemas.microsoft.com/office/drawing/2014/main" id="{EC2AADF4-D7DB-4F65-9483-A5855C638E3C}"/>
                </a:ext>
              </a:extLst>
            </p:cNvPr>
            <p:cNvGrpSpPr/>
            <p:nvPr/>
          </p:nvGrpSpPr>
          <p:grpSpPr>
            <a:xfrm>
              <a:off x="1913606" y="4733658"/>
              <a:ext cx="590551" cy="685800"/>
              <a:chOff x="-1386707" y="981075"/>
              <a:chExt cx="2463031" cy="2857500"/>
            </a:xfrm>
          </p:grpSpPr>
          <p:pic>
            <p:nvPicPr>
              <p:cNvPr id="207" name="図 206" descr="スーツを着た男性&#10;&#10;自動的に生成された説明">
                <a:extLst>
                  <a:ext uri="{FF2B5EF4-FFF2-40B4-BE49-F238E27FC236}">
                    <a16:creationId xmlns:a16="http://schemas.microsoft.com/office/drawing/2014/main" id="{4849A5D8-7CB3-4AED-AC58-05C6767DE827}"/>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208" name="フリーフォーム: 図形 207">
                <a:extLst>
                  <a:ext uri="{FF2B5EF4-FFF2-40B4-BE49-F238E27FC236}">
                    <a16:creationId xmlns:a16="http://schemas.microsoft.com/office/drawing/2014/main" id="{680887F3-BAAA-4A15-8BCF-1EE62924E934}"/>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9" name="フリーフォーム: 図形 208">
                <a:extLst>
                  <a:ext uri="{FF2B5EF4-FFF2-40B4-BE49-F238E27FC236}">
                    <a16:creationId xmlns:a16="http://schemas.microsoft.com/office/drawing/2014/main" id="{A544A5D0-C2BB-4BCF-B6BC-C1E3089634D8}"/>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0" name="フリーフォーム: 図形 209">
                <a:extLst>
                  <a:ext uri="{FF2B5EF4-FFF2-40B4-BE49-F238E27FC236}">
                    <a16:creationId xmlns:a16="http://schemas.microsoft.com/office/drawing/2014/main" id="{C2165BBA-2B82-4180-9C75-CFD889D90B10}"/>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8" name="グループ化 167">
              <a:extLst>
                <a:ext uri="{FF2B5EF4-FFF2-40B4-BE49-F238E27FC236}">
                  <a16:creationId xmlns:a16="http://schemas.microsoft.com/office/drawing/2014/main" id="{5C9C980D-A7A7-4307-AB20-EE02D9F673B7}"/>
                </a:ext>
              </a:extLst>
            </p:cNvPr>
            <p:cNvGrpSpPr/>
            <p:nvPr/>
          </p:nvGrpSpPr>
          <p:grpSpPr>
            <a:xfrm>
              <a:off x="2569452" y="4735250"/>
              <a:ext cx="590551" cy="685800"/>
              <a:chOff x="-1386705" y="981075"/>
              <a:chExt cx="2463030" cy="2857500"/>
            </a:xfrm>
          </p:grpSpPr>
          <p:pic>
            <p:nvPicPr>
              <p:cNvPr id="203" name="図 202" descr="スーツを着た男性&#10;&#10;自動的に生成された説明">
                <a:extLst>
                  <a:ext uri="{FF2B5EF4-FFF2-40B4-BE49-F238E27FC236}">
                    <a16:creationId xmlns:a16="http://schemas.microsoft.com/office/drawing/2014/main" id="{CAAC0C55-4CE3-49A2-AC7B-81270DCF3F1A}"/>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204" name="フリーフォーム: 図形 203">
                <a:extLst>
                  <a:ext uri="{FF2B5EF4-FFF2-40B4-BE49-F238E27FC236}">
                    <a16:creationId xmlns:a16="http://schemas.microsoft.com/office/drawing/2014/main" id="{3AF5AB1B-180D-4ACB-A21E-9A50AA1AE5AD}"/>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 name="フリーフォーム: 図形 204">
                <a:extLst>
                  <a:ext uri="{FF2B5EF4-FFF2-40B4-BE49-F238E27FC236}">
                    <a16:creationId xmlns:a16="http://schemas.microsoft.com/office/drawing/2014/main" id="{98C8FACA-75B7-42E1-A44B-6E09010C8BD1}"/>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6" name="フリーフォーム: 図形 205">
                <a:extLst>
                  <a:ext uri="{FF2B5EF4-FFF2-40B4-BE49-F238E27FC236}">
                    <a16:creationId xmlns:a16="http://schemas.microsoft.com/office/drawing/2014/main" id="{817198B5-1B53-4378-B031-AB69DEEDD438}"/>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9" name="グループ化 168">
              <a:extLst>
                <a:ext uri="{FF2B5EF4-FFF2-40B4-BE49-F238E27FC236}">
                  <a16:creationId xmlns:a16="http://schemas.microsoft.com/office/drawing/2014/main" id="{849D7EA6-B2B2-4C43-B3C6-071BF89708C8}"/>
                </a:ext>
              </a:extLst>
            </p:cNvPr>
            <p:cNvGrpSpPr/>
            <p:nvPr/>
          </p:nvGrpSpPr>
          <p:grpSpPr>
            <a:xfrm>
              <a:off x="3157329" y="4736842"/>
              <a:ext cx="590551" cy="685800"/>
              <a:chOff x="-1386705" y="981075"/>
              <a:chExt cx="2463030" cy="2857500"/>
            </a:xfrm>
          </p:grpSpPr>
          <p:pic>
            <p:nvPicPr>
              <p:cNvPr id="199" name="図 198" descr="スーツを着た男性&#10;&#10;自動的に生成された説明">
                <a:extLst>
                  <a:ext uri="{FF2B5EF4-FFF2-40B4-BE49-F238E27FC236}">
                    <a16:creationId xmlns:a16="http://schemas.microsoft.com/office/drawing/2014/main" id="{A8D48CCB-1499-4395-8959-E51E5ABFE622}"/>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200" name="フリーフォーム: 図形 199">
                <a:extLst>
                  <a:ext uri="{FF2B5EF4-FFF2-40B4-BE49-F238E27FC236}">
                    <a16:creationId xmlns:a16="http://schemas.microsoft.com/office/drawing/2014/main" id="{8B4737C8-687E-4CA5-92F6-A4EBA98784D8}"/>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1" name="フリーフォーム: 図形 200">
                <a:extLst>
                  <a:ext uri="{FF2B5EF4-FFF2-40B4-BE49-F238E27FC236}">
                    <a16:creationId xmlns:a16="http://schemas.microsoft.com/office/drawing/2014/main" id="{0073D856-FBF7-49CA-B9BB-F9A983F33F47}"/>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2" name="フリーフォーム: 図形 201">
                <a:extLst>
                  <a:ext uri="{FF2B5EF4-FFF2-40B4-BE49-F238E27FC236}">
                    <a16:creationId xmlns:a16="http://schemas.microsoft.com/office/drawing/2014/main" id="{0897EFE2-BA39-4420-86F1-BBCEBFAD5AEB}"/>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0" name="正方形/長方形 169">
              <a:extLst>
                <a:ext uri="{FF2B5EF4-FFF2-40B4-BE49-F238E27FC236}">
                  <a16:creationId xmlns:a16="http://schemas.microsoft.com/office/drawing/2014/main" id="{BFA54835-2E63-4F3D-A2C8-DDC7AAEDB784}"/>
                </a:ext>
              </a:extLst>
            </p:cNvPr>
            <p:cNvSpPr/>
            <p:nvPr/>
          </p:nvSpPr>
          <p:spPr>
            <a:xfrm>
              <a:off x="1812257" y="46764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1" name="正方形/長方形 170">
              <a:extLst>
                <a:ext uri="{FF2B5EF4-FFF2-40B4-BE49-F238E27FC236}">
                  <a16:creationId xmlns:a16="http://schemas.microsoft.com/office/drawing/2014/main" id="{F33181C3-D15C-48EF-82BE-84723B2C83E8}"/>
                </a:ext>
              </a:extLst>
            </p:cNvPr>
            <p:cNvSpPr/>
            <p:nvPr/>
          </p:nvSpPr>
          <p:spPr>
            <a:xfrm>
              <a:off x="30968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正方形/長方形 171">
              <a:extLst>
                <a:ext uri="{FF2B5EF4-FFF2-40B4-BE49-F238E27FC236}">
                  <a16:creationId xmlns:a16="http://schemas.microsoft.com/office/drawing/2014/main" id="{DD6BA9D6-CC78-4FC1-9CCA-5C13EF7A71BE}"/>
                </a:ext>
              </a:extLst>
            </p:cNvPr>
            <p:cNvSpPr/>
            <p:nvPr/>
          </p:nvSpPr>
          <p:spPr>
            <a:xfrm>
              <a:off x="1875757" y="48288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 name="正方形/長方形 172">
              <a:extLst>
                <a:ext uri="{FF2B5EF4-FFF2-40B4-BE49-F238E27FC236}">
                  <a16:creationId xmlns:a16="http://schemas.microsoft.com/office/drawing/2014/main" id="{22946053-3E4E-4F89-8A5D-341150118F44}"/>
                </a:ext>
              </a:extLst>
            </p:cNvPr>
            <p:cNvSpPr/>
            <p:nvPr/>
          </p:nvSpPr>
          <p:spPr>
            <a:xfrm>
              <a:off x="37191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正方形/長方形 173">
              <a:extLst>
                <a:ext uri="{FF2B5EF4-FFF2-40B4-BE49-F238E27FC236}">
                  <a16:creationId xmlns:a16="http://schemas.microsoft.com/office/drawing/2014/main" id="{48B68018-0735-43AD-BA26-DC419C5D7DAC}"/>
                </a:ext>
              </a:extLst>
            </p:cNvPr>
            <p:cNvSpPr/>
            <p:nvPr/>
          </p:nvSpPr>
          <p:spPr>
            <a:xfrm>
              <a:off x="2487264" y="47068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5" name="グループ化 174">
              <a:extLst>
                <a:ext uri="{FF2B5EF4-FFF2-40B4-BE49-F238E27FC236}">
                  <a16:creationId xmlns:a16="http://schemas.microsoft.com/office/drawing/2014/main" id="{9DE054F7-3FE9-4BD3-BE90-5ACDF120D6C9}"/>
                </a:ext>
              </a:extLst>
            </p:cNvPr>
            <p:cNvGrpSpPr/>
            <p:nvPr/>
          </p:nvGrpSpPr>
          <p:grpSpPr>
            <a:xfrm>
              <a:off x="7692357" y="4625676"/>
              <a:ext cx="2033824" cy="854234"/>
              <a:chOff x="7692357" y="4625676"/>
              <a:chExt cx="2033824" cy="854234"/>
            </a:xfrm>
          </p:grpSpPr>
          <p:grpSp>
            <p:nvGrpSpPr>
              <p:cNvPr id="179" name="グループ化 178">
                <a:extLst>
                  <a:ext uri="{FF2B5EF4-FFF2-40B4-BE49-F238E27FC236}">
                    <a16:creationId xmlns:a16="http://schemas.microsoft.com/office/drawing/2014/main" id="{AEEFF770-51DF-466B-AF18-DD6DDB780DB0}"/>
                  </a:ext>
                </a:extLst>
              </p:cNvPr>
              <p:cNvGrpSpPr/>
              <p:nvPr/>
            </p:nvGrpSpPr>
            <p:grpSpPr>
              <a:xfrm>
                <a:off x="7793706" y="4682858"/>
                <a:ext cx="590551" cy="685800"/>
                <a:chOff x="-1386707" y="981075"/>
                <a:chExt cx="2463031" cy="2857500"/>
              </a:xfrm>
            </p:grpSpPr>
            <p:pic>
              <p:nvPicPr>
                <p:cNvPr id="195" name="図 194" descr="スーツを着た男性&#10;&#10;自動的に生成された説明">
                  <a:extLst>
                    <a:ext uri="{FF2B5EF4-FFF2-40B4-BE49-F238E27FC236}">
                      <a16:creationId xmlns:a16="http://schemas.microsoft.com/office/drawing/2014/main" id="{343ABFE5-013B-45D5-8C86-DADC2184C741}"/>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196" name="フリーフォーム: 図形 195">
                  <a:extLst>
                    <a:ext uri="{FF2B5EF4-FFF2-40B4-BE49-F238E27FC236}">
                      <a16:creationId xmlns:a16="http://schemas.microsoft.com/office/drawing/2014/main" id="{20C32BA3-CD2F-4991-8B23-B10BCD4BFF7E}"/>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7" name="フリーフォーム: 図形 196">
                  <a:extLst>
                    <a:ext uri="{FF2B5EF4-FFF2-40B4-BE49-F238E27FC236}">
                      <a16:creationId xmlns:a16="http://schemas.microsoft.com/office/drawing/2014/main" id="{25BC6078-9705-4BF0-8F1B-8318B48A0DC3}"/>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8" name="フリーフォーム: 図形 197">
                  <a:extLst>
                    <a:ext uri="{FF2B5EF4-FFF2-40B4-BE49-F238E27FC236}">
                      <a16:creationId xmlns:a16="http://schemas.microsoft.com/office/drawing/2014/main" id="{B88DAAFA-D1F2-484C-A868-58614BBB9D81}"/>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0" name="グループ化 179">
                <a:extLst>
                  <a:ext uri="{FF2B5EF4-FFF2-40B4-BE49-F238E27FC236}">
                    <a16:creationId xmlns:a16="http://schemas.microsoft.com/office/drawing/2014/main" id="{81B93697-1AAA-4292-89CA-9D520A5DD424}"/>
                  </a:ext>
                </a:extLst>
              </p:cNvPr>
              <p:cNvGrpSpPr/>
              <p:nvPr/>
            </p:nvGrpSpPr>
            <p:grpSpPr>
              <a:xfrm>
                <a:off x="8449552" y="4684450"/>
                <a:ext cx="590551" cy="685800"/>
                <a:chOff x="-1386705" y="981075"/>
                <a:chExt cx="2463030" cy="2857500"/>
              </a:xfrm>
            </p:grpSpPr>
            <p:pic>
              <p:nvPicPr>
                <p:cNvPr id="191" name="図 190" descr="スーツを着た男性&#10;&#10;自動的に生成された説明">
                  <a:extLst>
                    <a:ext uri="{FF2B5EF4-FFF2-40B4-BE49-F238E27FC236}">
                      <a16:creationId xmlns:a16="http://schemas.microsoft.com/office/drawing/2014/main" id="{3A09E9C2-835B-4F5B-A576-72195AEE5623}"/>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92" name="フリーフォーム: 図形 191">
                  <a:extLst>
                    <a:ext uri="{FF2B5EF4-FFF2-40B4-BE49-F238E27FC236}">
                      <a16:creationId xmlns:a16="http://schemas.microsoft.com/office/drawing/2014/main" id="{C61FC931-1D7E-4CC9-8781-923E58405545}"/>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3" name="フリーフォーム: 図形 192">
                  <a:extLst>
                    <a:ext uri="{FF2B5EF4-FFF2-40B4-BE49-F238E27FC236}">
                      <a16:creationId xmlns:a16="http://schemas.microsoft.com/office/drawing/2014/main" id="{8F957F1A-8951-43B3-83C4-CE89D3A05E01}"/>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4" name="フリーフォーム: 図形 193">
                  <a:extLst>
                    <a:ext uri="{FF2B5EF4-FFF2-40B4-BE49-F238E27FC236}">
                      <a16:creationId xmlns:a16="http://schemas.microsoft.com/office/drawing/2014/main" id="{F9CBC662-E3A6-4D4E-9856-642ED893B7AF}"/>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1" name="グループ化 180">
                <a:extLst>
                  <a:ext uri="{FF2B5EF4-FFF2-40B4-BE49-F238E27FC236}">
                    <a16:creationId xmlns:a16="http://schemas.microsoft.com/office/drawing/2014/main" id="{BB95F07E-59A8-4477-AECB-D9873262363C}"/>
                  </a:ext>
                </a:extLst>
              </p:cNvPr>
              <p:cNvGrpSpPr/>
              <p:nvPr/>
            </p:nvGrpSpPr>
            <p:grpSpPr>
              <a:xfrm>
                <a:off x="9037429" y="4686042"/>
                <a:ext cx="590551" cy="685800"/>
                <a:chOff x="-1386705" y="981075"/>
                <a:chExt cx="2463030" cy="2857500"/>
              </a:xfrm>
            </p:grpSpPr>
            <p:pic>
              <p:nvPicPr>
                <p:cNvPr id="187" name="図 186" descr="スーツを着た男性&#10;&#10;自動的に生成された説明">
                  <a:extLst>
                    <a:ext uri="{FF2B5EF4-FFF2-40B4-BE49-F238E27FC236}">
                      <a16:creationId xmlns:a16="http://schemas.microsoft.com/office/drawing/2014/main" id="{8B992367-160A-43DB-A959-744DADAD01D5}"/>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88" name="フリーフォーム: 図形 187">
                  <a:extLst>
                    <a:ext uri="{FF2B5EF4-FFF2-40B4-BE49-F238E27FC236}">
                      <a16:creationId xmlns:a16="http://schemas.microsoft.com/office/drawing/2014/main" id="{62398AAD-1FD8-4DAB-813E-C80DA39C0B6B}"/>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9" name="フリーフォーム: 図形 188">
                  <a:extLst>
                    <a:ext uri="{FF2B5EF4-FFF2-40B4-BE49-F238E27FC236}">
                      <a16:creationId xmlns:a16="http://schemas.microsoft.com/office/drawing/2014/main" id="{83A4572B-1CA0-42B7-8C0A-302A8B19189F}"/>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0" name="フリーフォーム: 図形 189">
                  <a:extLst>
                    <a:ext uri="{FF2B5EF4-FFF2-40B4-BE49-F238E27FC236}">
                      <a16:creationId xmlns:a16="http://schemas.microsoft.com/office/drawing/2014/main" id="{BD1476E3-4DB1-4B26-80EB-328EA380797C}"/>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2" name="正方形/長方形 181">
                <a:extLst>
                  <a:ext uri="{FF2B5EF4-FFF2-40B4-BE49-F238E27FC236}">
                    <a16:creationId xmlns:a16="http://schemas.microsoft.com/office/drawing/2014/main" id="{D2F2AB10-9285-4869-824C-3D6C9E682D71}"/>
                  </a:ext>
                </a:extLst>
              </p:cNvPr>
              <p:cNvSpPr/>
              <p:nvPr/>
            </p:nvSpPr>
            <p:spPr>
              <a:xfrm>
                <a:off x="7692357" y="46256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3" name="正方形/長方形 182">
                <a:extLst>
                  <a:ext uri="{FF2B5EF4-FFF2-40B4-BE49-F238E27FC236}">
                    <a16:creationId xmlns:a16="http://schemas.microsoft.com/office/drawing/2014/main" id="{F5BEC3F3-F87B-4104-A5AD-7BE63EFF9369}"/>
                  </a:ext>
                </a:extLst>
              </p:cNvPr>
              <p:cNvSpPr/>
              <p:nvPr/>
            </p:nvSpPr>
            <p:spPr>
              <a:xfrm>
                <a:off x="89769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4" name="正方形/長方形 183">
                <a:extLst>
                  <a:ext uri="{FF2B5EF4-FFF2-40B4-BE49-F238E27FC236}">
                    <a16:creationId xmlns:a16="http://schemas.microsoft.com/office/drawing/2014/main" id="{F06D11EA-B723-4E92-9DD3-3050C6951901}"/>
                  </a:ext>
                </a:extLst>
              </p:cNvPr>
              <p:cNvSpPr/>
              <p:nvPr/>
            </p:nvSpPr>
            <p:spPr>
              <a:xfrm>
                <a:off x="7755857" y="47780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5" name="正方形/長方形 184">
                <a:extLst>
                  <a:ext uri="{FF2B5EF4-FFF2-40B4-BE49-F238E27FC236}">
                    <a16:creationId xmlns:a16="http://schemas.microsoft.com/office/drawing/2014/main" id="{5008CCAA-8430-41D6-BBCE-ABEC079F90D9}"/>
                  </a:ext>
                </a:extLst>
              </p:cNvPr>
              <p:cNvSpPr/>
              <p:nvPr/>
            </p:nvSpPr>
            <p:spPr>
              <a:xfrm>
                <a:off x="95992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6" name="正方形/長方形 185">
                <a:extLst>
                  <a:ext uri="{FF2B5EF4-FFF2-40B4-BE49-F238E27FC236}">
                    <a16:creationId xmlns:a16="http://schemas.microsoft.com/office/drawing/2014/main" id="{E9D40AC2-CA2B-4106-B095-B81AC192D394}"/>
                  </a:ext>
                </a:extLst>
              </p:cNvPr>
              <p:cNvSpPr/>
              <p:nvPr/>
            </p:nvSpPr>
            <p:spPr>
              <a:xfrm>
                <a:off x="8367364" y="46560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76" name="図 175">
              <a:extLst>
                <a:ext uri="{FF2B5EF4-FFF2-40B4-BE49-F238E27FC236}">
                  <a16:creationId xmlns:a16="http://schemas.microsoft.com/office/drawing/2014/main" id="{0B7C80C5-1CD9-4926-AED0-6F3BF4824647}"/>
                </a:ext>
              </a:extLst>
            </p:cNvPr>
            <p:cNvPicPr>
              <a:picLocks noChangeAspect="1"/>
            </p:cNvPicPr>
            <p:nvPr/>
          </p:nvPicPr>
          <p:blipFill>
            <a:blip r:embed="rId3"/>
            <a:stretch>
              <a:fillRect/>
            </a:stretch>
          </p:blipFill>
          <p:spPr>
            <a:xfrm>
              <a:off x="-1850539" y="4837163"/>
              <a:ext cx="3962080" cy="491193"/>
            </a:xfrm>
            <a:prstGeom prst="rect">
              <a:avLst/>
            </a:prstGeom>
          </p:spPr>
        </p:pic>
        <p:sp>
          <p:nvSpPr>
            <p:cNvPr id="177" name="正方形/長方形 176">
              <a:extLst>
                <a:ext uri="{FF2B5EF4-FFF2-40B4-BE49-F238E27FC236}">
                  <a16:creationId xmlns:a16="http://schemas.microsoft.com/office/drawing/2014/main" id="{BCF19A3D-0F0A-4219-B4B8-37CF6918E09C}"/>
                </a:ext>
              </a:extLst>
            </p:cNvPr>
            <p:cNvSpPr/>
            <p:nvPr/>
          </p:nvSpPr>
          <p:spPr>
            <a:xfrm>
              <a:off x="-836422" y="54798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8" name="正方形/長方形 177">
              <a:extLst>
                <a:ext uri="{FF2B5EF4-FFF2-40B4-BE49-F238E27FC236}">
                  <a16:creationId xmlns:a16="http://schemas.microsoft.com/office/drawing/2014/main" id="{146D1FE0-5FC6-44F3-B98E-5384ED9427C3}"/>
                </a:ext>
              </a:extLst>
            </p:cNvPr>
            <p:cNvSpPr/>
            <p:nvPr/>
          </p:nvSpPr>
          <p:spPr>
            <a:xfrm>
              <a:off x="-861822" y="46162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2" name="グループ化 211">
            <a:extLst>
              <a:ext uri="{FF2B5EF4-FFF2-40B4-BE49-F238E27FC236}">
                <a16:creationId xmlns:a16="http://schemas.microsoft.com/office/drawing/2014/main" id="{6EB78298-D6C4-4124-B345-FAFC614364DA}"/>
              </a:ext>
            </a:extLst>
          </p:cNvPr>
          <p:cNvGrpSpPr/>
          <p:nvPr/>
        </p:nvGrpSpPr>
        <p:grpSpPr>
          <a:xfrm rot="20971415">
            <a:off x="24899" y="774375"/>
            <a:ext cx="4388742" cy="2302791"/>
            <a:chOff x="5410392" y="773320"/>
            <a:chExt cx="3550348" cy="1692939"/>
          </a:xfrm>
        </p:grpSpPr>
        <p:sp>
          <p:nvSpPr>
            <p:cNvPr id="215" name="思考の吹き出し: 雲形 214">
              <a:extLst>
                <a:ext uri="{FF2B5EF4-FFF2-40B4-BE49-F238E27FC236}">
                  <a16:creationId xmlns:a16="http://schemas.microsoft.com/office/drawing/2014/main" id="{B50DD019-EFED-480B-BA0B-FFE0BC8BC809}"/>
                </a:ext>
              </a:extLst>
            </p:cNvPr>
            <p:cNvSpPr/>
            <p:nvPr/>
          </p:nvSpPr>
          <p:spPr>
            <a:xfrm rot="549766">
              <a:off x="5410392" y="773320"/>
              <a:ext cx="3550348" cy="1692939"/>
            </a:xfrm>
            <a:prstGeom prst="cloudCallout">
              <a:avLst>
                <a:gd name="adj1" fmla="val 8287"/>
                <a:gd name="adj2" fmla="val 9504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6" name="テキスト ボックス 215">
              <a:extLst>
                <a:ext uri="{FF2B5EF4-FFF2-40B4-BE49-F238E27FC236}">
                  <a16:creationId xmlns:a16="http://schemas.microsoft.com/office/drawing/2014/main" id="{4C8CD522-9EB6-4309-9FF5-D10E4F7F2624}"/>
                </a:ext>
              </a:extLst>
            </p:cNvPr>
            <p:cNvSpPr txBox="1"/>
            <p:nvPr/>
          </p:nvSpPr>
          <p:spPr>
            <a:xfrm>
              <a:off x="5736985" y="1194026"/>
              <a:ext cx="2950712" cy="882444"/>
            </a:xfrm>
            <a:prstGeom prst="rect">
              <a:avLst/>
            </a:prstGeom>
            <a:solidFill>
              <a:srgbClr val="FFFF00"/>
            </a:solidFill>
          </p:spPr>
          <p:txBody>
            <a:bodyPr wrap="square" rtlCol="0">
              <a:spAutoFit/>
            </a:bodyPr>
            <a:lstStyle/>
            <a:p>
              <a:r>
                <a:rPr kumimoji="1" lang="ja-JP" altLang="en-US" sz="2400" b="1" dirty="0"/>
                <a:t>こういう授業を上手に</a:t>
              </a:r>
              <a:endParaRPr kumimoji="1" lang="en-US" altLang="ja-JP" sz="2400" b="1" dirty="0"/>
            </a:p>
            <a:p>
              <a:r>
                <a:rPr kumimoji="1" lang="ja-JP" altLang="en-US" sz="2400" b="1" dirty="0"/>
                <a:t>できる教師に、出会ったことがありますか？　</a:t>
              </a:r>
              <a:endParaRPr kumimoji="1" lang="en-US" altLang="ja-JP" sz="2400" b="1" dirty="0"/>
            </a:p>
          </p:txBody>
        </p:sp>
      </p:grpSp>
      <p:grpSp>
        <p:nvGrpSpPr>
          <p:cNvPr id="117" name="グループ化 116">
            <a:extLst>
              <a:ext uri="{FF2B5EF4-FFF2-40B4-BE49-F238E27FC236}">
                <a16:creationId xmlns:a16="http://schemas.microsoft.com/office/drawing/2014/main" id="{3F8839A8-D55F-436E-A8A1-92681498DA7F}"/>
              </a:ext>
            </a:extLst>
          </p:cNvPr>
          <p:cNvGrpSpPr/>
          <p:nvPr/>
        </p:nvGrpSpPr>
        <p:grpSpPr>
          <a:xfrm rot="19851054">
            <a:off x="-5258354" y="784331"/>
            <a:ext cx="11751478" cy="1104900"/>
            <a:chOff x="-1850539" y="4543122"/>
            <a:chExt cx="11751478" cy="1104900"/>
          </a:xfrm>
        </p:grpSpPr>
        <p:sp>
          <p:nvSpPr>
            <p:cNvPr id="118" name="正方形/長方形 117">
              <a:extLst>
                <a:ext uri="{FF2B5EF4-FFF2-40B4-BE49-F238E27FC236}">
                  <a16:creationId xmlns:a16="http://schemas.microsoft.com/office/drawing/2014/main" id="{A6B8967C-8B34-404A-AC3B-91DFCCABF8D2}"/>
                </a:ext>
              </a:extLst>
            </p:cNvPr>
            <p:cNvSpPr/>
            <p:nvPr/>
          </p:nvSpPr>
          <p:spPr>
            <a:xfrm>
              <a:off x="-821037" y="4543122"/>
              <a:ext cx="10721976" cy="1104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9" name="図 118">
              <a:extLst>
                <a:ext uri="{FF2B5EF4-FFF2-40B4-BE49-F238E27FC236}">
                  <a16:creationId xmlns:a16="http://schemas.microsoft.com/office/drawing/2014/main" id="{61B59A79-2D74-481E-BC91-4B1C551A439C}"/>
                </a:ext>
              </a:extLst>
            </p:cNvPr>
            <p:cNvPicPr>
              <a:picLocks noChangeAspect="1"/>
            </p:cNvPicPr>
            <p:nvPr/>
          </p:nvPicPr>
          <p:blipFill>
            <a:blip r:embed="rId3"/>
            <a:stretch>
              <a:fillRect/>
            </a:stretch>
          </p:blipFill>
          <p:spPr>
            <a:xfrm>
              <a:off x="3876675" y="4838188"/>
              <a:ext cx="3896868" cy="483108"/>
            </a:xfrm>
            <a:prstGeom prst="rect">
              <a:avLst/>
            </a:prstGeom>
          </p:spPr>
        </p:pic>
        <p:grpSp>
          <p:nvGrpSpPr>
            <p:cNvPr id="120" name="グループ化 119">
              <a:extLst>
                <a:ext uri="{FF2B5EF4-FFF2-40B4-BE49-F238E27FC236}">
                  <a16:creationId xmlns:a16="http://schemas.microsoft.com/office/drawing/2014/main" id="{04095F76-6783-48EF-9E04-CC6EBB6C35C7}"/>
                </a:ext>
              </a:extLst>
            </p:cNvPr>
            <p:cNvGrpSpPr/>
            <p:nvPr/>
          </p:nvGrpSpPr>
          <p:grpSpPr>
            <a:xfrm>
              <a:off x="1913606" y="4733658"/>
              <a:ext cx="590551" cy="685800"/>
              <a:chOff x="-1386707" y="981075"/>
              <a:chExt cx="2463031" cy="2857500"/>
            </a:xfrm>
          </p:grpSpPr>
          <p:pic>
            <p:nvPicPr>
              <p:cNvPr id="160" name="図 159" descr="スーツを着た男性&#10;&#10;自動的に生成された説明">
                <a:extLst>
                  <a:ext uri="{FF2B5EF4-FFF2-40B4-BE49-F238E27FC236}">
                    <a16:creationId xmlns:a16="http://schemas.microsoft.com/office/drawing/2014/main" id="{40F9B9B2-8515-494D-96C7-1E587C41518A}"/>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161" name="フリーフォーム: 図形 160">
                <a:extLst>
                  <a:ext uri="{FF2B5EF4-FFF2-40B4-BE49-F238E27FC236}">
                    <a16:creationId xmlns:a16="http://schemas.microsoft.com/office/drawing/2014/main" id="{DBCEEDDA-1FD6-4084-8D34-F9B341B65F7B}"/>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フリーフォーム: 図形 161">
                <a:extLst>
                  <a:ext uri="{FF2B5EF4-FFF2-40B4-BE49-F238E27FC236}">
                    <a16:creationId xmlns:a16="http://schemas.microsoft.com/office/drawing/2014/main" id="{4096B29B-29A6-4B27-9C9D-B8AA7C618DC0}"/>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フリーフォーム: 図形 162">
                <a:extLst>
                  <a:ext uri="{FF2B5EF4-FFF2-40B4-BE49-F238E27FC236}">
                    <a16:creationId xmlns:a16="http://schemas.microsoft.com/office/drawing/2014/main" id="{252FA24F-CF78-455E-8DD3-0219889EF20F}"/>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1" name="グループ化 120">
              <a:extLst>
                <a:ext uri="{FF2B5EF4-FFF2-40B4-BE49-F238E27FC236}">
                  <a16:creationId xmlns:a16="http://schemas.microsoft.com/office/drawing/2014/main" id="{BE75BC6D-AFF8-45EA-9766-05638A232D18}"/>
                </a:ext>
              </a:extLst>
            </p:cNvPr>
            <p:cNvGrpSpPr/>
            <p:nvPr/>
          </p:nvGrpSpPr>
          <p:grpSpPr>
            <a:xfrm>
              <a:off x="2569452" y="4735250"/>
              <a:ext cx="590551" cy="685800"/>
              <a:chOff x="-1386705" y="981075"/>
              <a:chExt cx="2463030" cy="2857500"/>
            </a:xfrm>
          </p:grpSpPr>
          <p:pic>
            <p:nvPicPr>
              <p:cNvPr id="156" name="図 155" descr="スーツを着た男性&#10;&#10;自動的に生成された説明">
                <a:extLst>
                  <a:ext uri="{FF2B5EF4-FFF2-40B4-BE49-F238E27FC236}">
                    <a16:creationId xmlns:a16="http://schemas.microsoft.com/office/drawing/2014/main" id="{FF42D371-3E21-4F14-8E2D-4C6354D0AA78}"/>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57" name="フリーフォーム: 図形 156">
                <a:extLst>
                  <a:ext uri="{FF2B5EF4-FFF2-40B4-BE49-F238E27FC236}">
                    <a16:creationId xmlns:a16="http://schemas.microsoft.com/office/drawing/2014/main" id="{6C5D51D8-813F-43C3-BEB1-885D1ADC39A0}"/>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フリーフォーム: 図形 157">
                <a:extLst>
                  <a:ext uri="{FF2B5EF4-FFF2-40B4-BE49-F238E27FC236}">
                    <a16:creationId xmlns:a16="http://schemas.microsoft.com/office/drawing/2014/main" id="{8B75A0DB-7C9D-44C6-B75A-ABC6656BEE67}"/>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フリーフォーム: 図形 158">
                <a:extLst>
                  <a:ext uri="{FF2B5EF4-FFF2-40B4-BE49-F238E27FC236}">
                    <a16:creationId xmlns:a16="http://schemas.microsoft.com/office/drawing/2014/main" id="{D40DBF4A-BE6A-499A-BF6A-527BD03FE74C}"/>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2" name="グループ化 121">
              <a:extLst>
                <a:ext uri="{FF2B5EF4-FFF2-40B4-BE49-F238E27FC236}">
                  <a16:creationId xmlns:a16="http://schemas.microsoft.com/office/drawing/2014/main" id="{A679D24B-49DC-4A7F-B3FA-65C32FEE8848}"/>
                </a:ext>
              </a:extLst>
            </p:cNvPr>
            <p:cNvGrpSpPr/>
            <p:nvPr/>
          </p:nvGrpSpPr>
          <p:grpSpPr>
            <a:xfrm>
              <a:off x="3157329" y="4736842"/>
              <a:ext cx="590551" cy="685800"/>
              <a:chOff x="-1386705" y="981075"/>
              <a:chExt cx="2463030" cy="2857500"/>
            </a:xfrm>
          </p:grpSpPr>
          <p:pic>
            <p:nvPicPr>
              <p:cNvPr id="152" name="図 151" descr="スーツを着た男性&#10;&#10;自動的に生成された説明">
                <a:extLst>
                  <a:ext uri="{FF2B5EF4-FFF2-40B4-BE49-F238E27FC236}">
                    <a16:creationId xmlns:a16="http://schemas.microsoft.com/office/drawing/2014/main" id="{718AAE7F-4A40-44EF-8B71-A37F84DF4B21}"/>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53" name="フリーフォーム: 図形 152">
                <a:extLst>
                  <a:ext uri="{FF2B5EF4-FFF2-40B4-BE49-F238E27FC236}">
                    <a16:creationId xmlns:a16="http://schemas.microsoft.com/office/drawing/2014/main" id="{7BEB007C-2696-4D76-9159-E7A1BD0CA200}"/>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フリーフォーム: 図形 153">
                <a:extLst>
                  <a:ext uri="{FF2B5EF4-FFF2-40B4-BE49-F238E27FC236}">
                    <a16:creationId xmlns:a16="http://schemas.microsoft.com/office/drawing/2014/main" id="{D8FEC4F3-9150-4218-A018-AB47ADAFCDC3}"/>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フリーフォーム: 図形 154">
                <a:extLst>
                  <a:ext uri="{FF2B5EF4-FFF2-40B4-BE49-F238E27FC236}">
                    <a16:creationId xmlns:a16="http://schemas.microsoft.com/office/drawing/2014/main" id="{CFC5B5C0-A9EE-484F-A31C-FA34510CA8BA}"/>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3" name="正方形/長方形 122">
              <a:extLst>
                <a:ext uri="{FF2B5EF4-FFF2-40B4-BE49-F238E27FC236}">
                  <a16:creationId xmlns:a16="http://schemas.microsoft.com/office/drawing/2014/main" id="{D81CD3FC-A3BF-421E-98E0-1BBF96EE94AA}"/>
                </a:ext>
              </a:extLst>
            </p:cNvPr>
            <p:cNvSpPr/>
            <p:nvPr/>
          </p:nvSpPr>
          <p:spPr>
            <a:xfrm>
              <a:off x="1812257" y="46764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正方形/長方形 123">
              <a:extLst>
                <a:ext uri="{FF2B5EF4-FFF2-40B4-BE49-F238E27FC236}">
                  <a16:creationId xmlns:a16="http://schemas.microsoft.com/office/drawing/2014/main" id="{C9F5CF10-E0EB-4722-BB2F-9EC5ED63F79C}"/>
                </a:ext>
              </a:extLst>
            </p:cNvPr>
            <p:cNvSpPr/>
            <p:nvPr/>
          </p:nvSpPr>
          <p:spPr>
            <a:xfrm>
              <a:off x="30968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正方形/長方形 124">
              <a:extLst>
                <a:ext uri="{FF2B5EF4-FFF2-40B4-BE49-F238E27FC236}">
                  <a16:creationId xmlns:a16="http://schemas.microsoft.com/office/drawing/2014/main" id="{9DE1C248-ECBE-4049-ADA2-1B14AD0CC19C}"/>
                </a:ext>
              </a:extLst>
            </p:cNvPr>
            <p:cNvSpPr/>
            <p:nvPr/>
          </p:nvSpPr>
          <p:spPr>
            <a:xfrm>
              <a:off x="1875757" y="48288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正方形/長方形 125">
              <a:extLst>
                <a:ext uri="{FF2B5EF4-FFF2-40B4-BE49-F238E27FC236}">
                  <a16:creationId xmlns:a16="http://schemas.microsoft.com/office/drawing/2014/main" id="{4EA8DB67-AE59-4DFF-9A9C-643E5EA36690}"/>
                </a:ext>
              </a:extLst>
            </p:cNvPr>
            <p:cNvSpPr/>
            <p:nvPr/>
          </p:nvSpPr>
          <p:spPr>
            <a:xfrm>
              <a:off x="37191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正方形/長方形 126">
              <a:extLst>
                <a:ext uri="{FF2B5EF4-FFF2-40B4-BE49-F238E27FC236}">
                  <a16:creationId xmlns:a16="http://schemas.microsoft.com/office/drawing/2014/main" id="{52408E49-D73E-4E25-8168-618B5A2BE6F1}"/>
                </a:ext>
              </a:extLst>
            </p:cNvPr>
            <p:cNvSpPr/>
            <p:nvPr/>
          </p:nvSpPr>
          <p:spPr>
            <a:xfrm>
              <a:off x="2487264" y="47068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8" name="グループ化 127">
              <a:extLst>
                <a:ext uri="{FF2B5EF4-FFF2-40B4-BE49-F238E27FC236}">
                  <a16:creationId xmlns:a16="http://schemas.microsoft.com/office/drawing/2014/main" id="{D02F0DAD-FE3A-41F4-BF28-076B7814D023}"/>
                </a:ext>
              </a:extLst>
            </p:cNvPr>
            <p:cNvGrpSpPr/>
            <p:nvPr/>
          </p:nvGrpSpPr>
          <p:grpSpPr>
            <a:xfrm>
              <a:off x="7692357" y="4625676"/>
              <a:ext cx="2033824" cy="854234"/>
              <a:chOff x="7692357" y="4625676"/>
              <a:chExt cx="2033824" cy="854234"/>
            </a:xfrm>
          </p:grpSpPr>
          <p:grpSp>
            <p:nvGrpSpPr>
              <p:cNvPr id="132" name="グループ化 131">
                <a:extLst>
                  <a:ext uri="{FF2B5EF4-FFF2-40B4-BE49-F238E27FC236}">
                    <a16:creationId xmlns:a16="http://schemas.microsoft.com/office/drawing/2014/main" id="{F0D7B5EA-588F-44AA-8A2E-46D2CD722F9F}"/>
                  </a:ext>
                </a:extLst>
              </p:cNvPr>
              <p:cNvGrpSpPr/>
              <p:nvPr/>
            </p:nvGrpSpPr>
            <p:grpSpPr>
              <a:xfrm>
                <a:off x="7793706" y="4682858"/>
                <a:ext cx="590551" cy="685800"/>
                <a:chOff x="-1386707" y="981075"/>
                <a:chExt cx="2463031" cy="2857500"/>
              </a:xfrm>
            </p:grpSpPr>
            <p:pic>
              <p:nvPicPr>
                <p:cNvPr id="148" name="図 147" descr="スーツを着た男性&#10;&#10;自動的に生成された説明">
                  <a:extLst>
                    <a:ext uri="{FF2B5EF4-FFF2-40B4-BE49-F238E27FC236}">
                      <a16:creationId xmlns:a16="http://schemas.microsoft.com/office/drawing/2014/main" id="{E91BC9BA-560B-4A1D-BE8A-C7F86BBB707F}"/>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149" name="フリーフォーム: 図形 148">
                  <a:extLst>
                    <a:ext uri="{FF2B5EF4-FFF2-40B4-BE49-F238E27FC236}">
                      <a16:creationId xmlns:a16="http://schemas.microsoft.com/office/drawing/2014/main" id="{F889E379-B251-45AB-A16C-299E4D1E1683}"/>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フリーフォーム: 図形 149">
                  <a:extLst>
                    <a:ext uri="{FF2B5EF4-FFF2-40B4-BE49-F238E27FC236}">
                      <a16:creationId xmlns:a16="http://schemas.microsoft.com/office/drawing/2014/main" id="{1971D9FD-7831-40FA-8A99-DB0002720CCD}"/>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フリーフォーム: 図形 150">
                  <a:extLst>
                    <a:ext uri="{FF2B5EF4-FFF2-40B4-BE49-F238E27FC236}">
                      <a16:creationId xmlns:a16="http://schemas.microsoft.com/office/drawing/2014/main" id="{5F7DB66A-0253-44A5-B651-A8E7D01F5115}"/>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3" name="グループ化 132">
                <a:extLst>
                  <a:ext uri="{FF2B5EF4-FFF2-40B4-BE49-F238E27FC236}">
                    <a16:creationId xmlns:a16="http://schemas.microsoft.com/office/drawing/2014/main" id="{2F5F0346-E0C6-469A-A212-D8F60D73FD5A}"/>
                  </a:ext>
                </a:extLst>
              </p:cNvPr>
              <p:cNvGrpSpPr/>
              <p:nvPr/>
            </p:nvGrpSpPr>
            <p:grpSpPr>
              <a:xfrm>
                <a:off x="8449552" y="4684450"/>
                <a:ext cx="590551" cy="685800"/>
                <a:chOff x="-1386705" y="981075"/>
                <a:chExt cx="2463030" cy="2857500"/>
              </a:xfrm>
            </p:grpSpPr>
            <p:pic>
              <p:nvPicPr>
                <p:cNvPr id="144" name="図 143" descr="スーツを着た男性&#10;&#10;自動的に生成された説明">
                  <a:extLst>
                    <a:ext uri="{FF2B5EF4-FFF2-40B4-BE49-F238E27FC236}">
                      <a16:creationId xmlns:a16="http://schemas.microsoft.com/office/drawing/2014/main" id="{6495C500-E9ED-4152-BE29-435D6C97A5C5}"/>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45" name="フリーフォーム: 図形 144">
                  <a:extLst>
                    <a:ext uri="{FF2B5EF4-FFF2-40B4-BE49-F238E27FC236}">
                      <a16:creationId xmlns:a16="http://schemas.microsoft.com/office/drawing/2014/main" id="{C24D077A-2EC3-4417-920C-B26E56E590B7}"/>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フリーフォーム: 図形 145">
                  <a:extLst>
                    <a:ext uri="{FF2B5EF4-FFF2-40B4-BE49-F238E27FC236}">
                      <a16:creationId xmlns:a16="http://schemas.microsoft.com/office/drawing/2014/main" id="{C7528023-3D52-4AE6-AEA2-549E16A87614}"/>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フリーフォーム: 図形 146">
                  <a:extLst>
                    <a:ext uri="{FF2B5EF4-FFF2-40B4-BE49-F238E27FC236}">
                      <a16:creationId xmlns:a16="http://schemas.microsoft.com/office/drawing/2014/main" id="{B11E8575-DB2B-4460-949B-E0CD21FB9726}"/>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4" name="グループ化 133">
                <a:extLst>
                  <a:ext uri="{FF2B5EF4-FFF2-40B4-BE49-F238E27FC236}">
                    <a16:creationId xmlns:a16="http://schemas.microsoft.com/office/drawing/2014/main" id="{02890F4B-CE21-4DDC-A7A6-D87996EDCF8C}"/>
                  </a:ext>
                </a:extLst>
              </p:cNvPr>
              <p:cNvGrpSpPr/>
              <p:nvPr/>
            </p:nvGrpSpPr>
            <p:grpSpPr>
              <a:xfrm>
                <a:off x="9037429" y="4686042"/>
                <a:ext cx="590551" cy="685800"/>
                <a:chOff x="-1386705" y="981075"/>
                <a:chExt cx="2463030" cy="2857500"/>
              </a:xfrm>
            </p:grpSpPr>
            <p:pic>
              <p:nvPicPr>
                <p:cNvPr id="140" name="図 139" descr="スーツを着た男性&#10;&#10;自動的に生成された説明">
                  <a:extLst>
                    <a:ext uri="{FF2B5EF4-FFF2-40B4-BE49-F238E27FC236}">
                      <a16:creationId xmlns:a16="http://schemas.microsoft.com/office/drawing/2014/main" id="{4B4CFEBE-1908-47AE-9AB8-B999DE6EEF0F}"/>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41" name="フリーフォーム: 図形 140">
                  <a:extLst>
                    <a:ext uri="{FF2B5EF4-FFF2-40B4-BE49-F238E27FC236}">
                      <a16:creationId xmlns:a16="http://schemas.microsoft.com/office/drawing/2014/main" id="{BC57AACC-B344-4974-B26C-7EAAF1B39CAA}"/>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フリーフォーム: 図形 141">
                  <a:extLst>
                    <a:ext uri="{FF2B5EF4-FFF2-40B4-BE49-F238E27FC236}">
                      <a16:creationId xmlns:a16="http://schemas.microsoft.com/office/drawing/2014/main" id="{07633D23-ACE8-43C1-BF5E-3767EDB7FEAA}"/>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フリーフォーム: 図形 142">
                  <a:extLst>
                    <a:ext uri="{FF2B5EF4-FFF2-40B4-BE49-F238E27FC236}">
                      <a16:creationId xmlns:a16="http://schemas.microsoft.com/office/drawing/2014/main" id="{2E046E62-C59F-4F87-841C-5853BB3E3573}"/>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5" name="正方形/長方形 134">
                <a:extLst>
                  <a:ext uri="{FF2B5EF4-FFF2-40B4-BE49-F238E27FC236}">
                    <a16:creationId xmlns:a16="http://schemas.microsoft.com/office/drawing/2014/main" id="{C9D6ED69-44E7-49E3-9888-2D61C0D5ADE7}"/>
                  </a:ext>
                </a:extLst>
              </p:cNvPr>
              <p:cNvSpPr/>
              <p:nvPr/>
            </p:nvSpPr>
            <p:spPr>
              <a:xfrm>
                <a:off x="7692357" y="46256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正方形/長方形 135">
                <a:extLst>
                  <a:ext uri="{FF2B5EF4-FFF2-40B4-BE49-F238E27FC236}">
                    <a16:creationId xmlns:a16="http://schemas.microsoft.com/office/drawing/2014/main" id="{00F35BEE-B9A7-4672-A096-4BAAE6C95712}"/>
                  </a:ext>
                </a:extLst>
              </p:cNvPr>
              <p:cNvSpPr/>
              <p:nvPr/>
            </p:nvSpPr>
            <p:spPr>
              <a:xfrm>
                <a:off x="89769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正方形/長方形 136">
                <a:extLst>
                  <a:ext uri="{FF2B5EF4-FFF2-40B4-BE49-F238E27FC236}">
                    <a16:creationId xmlns:a16="http://schemas.microsoft.com/office/drawing/2014/main" id="{F3E5846E-167B-46A1-B4AF-DAD0EFDBC149}"/>
                  </a:ext>
                </a:extLst>
              </p:cNvPr>
              <p:cNvSpPr/>
              <p:nvPr/>
            </p:nvSpPr>
            <p:spPr>
              <a:xfrm>
                <a:off x="7755857" y="47780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正方形/長方形 137">
                <a:extLst>
                  <a:ext uri="{FF2B5EF4-FFF2-40B4-BE49-F238E27FC236}">
                    <a16:creationId xmlns:a16="http://schemas.microsoft.com/office/drawing/2014/main" id="{83BE8A07-96BB-499C-AB8B-862F2DF1B13B}"/>
                  </a:ext>
                </a:extLst>
              </p:cNvPr>
              <p:cNvSpPr/>
              <p:nvPr/>
            </p:nvSpPr>
            <p:spPr>
              <a:xfrm>
                <a:off x="95992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正方形/長方形 138">
                <a:extLst>
                  <a:ext uri="{FF2B5EF4-FFF2-40B4-BE49-F238E27FC236}">
                    <a16:creationId xmlns:a16="http://schemas.microsoft.com/office/drawing/2014/main" id="{369B4E00-5B22-4EA8-9A47-CCA7BDF08A54}"/>
                  </a:ext>
                </a:extLst>
              </p:cNvPr>
              <p:cNvSpPr/>
              <p:nvPr/>
            </p:nvSpPr>
            <p:spPr>
              <a:xfrm>
                <a:off x="8367364" y="46560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29" name="図 128">
              <a:extLst>
                <a:ext uri="{FF2B5EF4-FFF2-40B4-BE49-F238E27FC236}">
                  <a16:creationId xmlns:a16="http://schemas.microsoft.com/office/drawing/2014/main" id="{DAC44003-5272-49C0-A143-4EFE9420F0C1}"/>
                </a:ext>
              </a:extLst>
            </p:cNvPr>
            <p:cNvPicPr>
              <a:picLocks noChangeAspect="1"/>
            </p:cNvPicPr>
            <p:nvPr/>
          </p:nvPicPr>
          <p:blipFill>
            <a:blip r:embed="rId3"/>
            <a:stretch>
              <a:fillRect/>
            </a:stretch>
          </p:blipFill>
          <p:spPr>
            <a:xfrm>
              <a:off x="-1850539" y="4837163"/>
              <a:ext cx="3962080" cy="491193"/>
            </a:xfrm>
            <a:prstGeom prst="rect">
              <a:avLst/>
            </a:prstGeom>
          </p:spPr>
        </p:pic>
        <p:sp>
          <p:nvSpPr>
            <p:cNvPr id="130" name="正方形/長方形 129">
              <a:extLst>
                <a:ext uri="{FF2B5EF4-FFF2-40B4-BE49-F238E27FC236}">
                  <a16:creationId xmlns:a16="http://schemas.microsoft.com/office/drawing/2014/main" id="{14336CF3-8207-4522-9213-FE99CD42871C}"/>
                </a:ext>
              </a:extLst>
            </p:cNvPr>
            <p:cNvSpPr/>
            <p:nvPr/>
          </p:nvSpPr>
          <p:spPr>
            <a:xfrm>
              <a:off x="-836422" y="54798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正方形/長方形 130">
              <a:extLst>
                <a:ext uri="{FF2B5EF4-FFF2-40B4-BE49-F238E27FC236}">
                  <a16:creationId xmlns:a16="http://schemas.microsoft.com/office/drawing/2014/main" id="{09EFCBF7-233E-4BB6-B14A-4608FAA28DBB}"/>
                </a:ext>
              </a:extLst>
            </p:cNvPr>
            <p:cNvSpPr/>
            <p:nvPr/>
          </p:nvSpPr>
          <p:spPr>
            <a:xfrm>
              <a:off x="-861822" y="46162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1" name="グループ化 210">
            <a:extLst>
              <a:ext uri="{FF2B5EF4-FFF2-40B4-BE49-F238E27FC236}">
                <a16:creationId xmlns:a16="http://schemas.microsoft.com/office/drawing/2014/main" id="{6E1B7E72-A75D-46E5-BF87-298D2C53EEE3}"/>
              </a:ext>
            </a:extLst>
          </p:cNvPr>
          <p:cNvGrpSpPr/>
          <p:nvPr/>
        </p:nvGrpSpPr>
        <p:grpSpPr>
          <a:xfrm rot="639433">
            <a:off x="3552229" y="887359"/>
            <a:ext cx="5535423" cy="2709083"/>
            <a:chOff x="5157657" y="719433"/>
            <a:chExt cx="3873160" cy="1826429"/>
          </a:xfrm>
        </p:grpSpPr>
        <p:sp>
          <p:nvSpPr>
            <p:cNvPr id="213" name="思考の吹き出し: 雲形 212">
              <a:extLst>
                <a:ext uri="{FF2B5EF4-FFF2-40B4-BE49-F238E27FC236}">
                  <a16:creationId xmlns:a16="http://schemas.microsoft.com/office/drawing/2014/main" id="{8CB1C512-7311-410C-9577-5FD31445EE1A}"/>
                </a:ext>
              </a:extLst>
            </p:cNvPr>
            <p:cNvSpPr/>
            <p:nvPr/>
          </p:nvSpPr>
          <p:spPr>
            <a:xfrm rot="549766">
              <a:off x="5157657" y="719433"/>
              <a:ext cx="3873160" cy="1826429"/>
            </a:xfrm>
            <a:prstGeom prst="cloudCallout">
              <a:avLst>
                <a:gd name="adj1" fmla="val -30211"/>
                <a:gd name="adj2" fmla="val 10548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4" name="テキスト ボックス 213">
              <a:extLst>
                <a:ext uri="{FF2B5EF4-FFF2-40B4-BE49-F238E27FC236}">
                  <a16:creationId xmlns:a16="http://schemas.microsoft.com/office/drawing/2014/main" id="{E3BCBBBF-8BAE-4F33-91A6-7E30AE241146}"/>
                </a:ext>
              </a:extLst>
            </p:cNvPr>
            <p:cNvSpPr txBox="1"/>
            <p:nvPr/>
          </p:nvSpPr>
          <p:spPr>
            <a:xfrm rot="257787">
              <a:off x="5505444" y="1106006"/>
              <a:ext cx="3256298" cy="1058245"/>
            </a:xfrm>
            <a:prstGeom prst="rect">
              <a:avLst/>
            </a:prstGeom>
            <a:solidFill>
              <a:srgbClr val="FFFF00"/>
            </a:solidFill>
          </p:spPr>
          <p:txBody>
            <a:bodyPr wrap="square" rtlCol="0">
              <a:spAutoFit/>
            </a:bodyPr>
            <a:lstStyle/>
            <a:p>
              <a:r>
                <a:rPr kumimoji="1" lang="ja-JP" altLang="en-US" sz="2400" b="1" dirty="0"/>
                <a:t>「こういう授業をしなさい！」</a:t>
              </a:r>
              <a:endParaRPr kumimoji="1" lang="en-US" altLang="ja-JP" sz="2400" b="1" dirty="0"/>
            </a:p>
            <a:p>
              <a:r>
                <a:rPr kumimoji="1" lang="ja-JP" altLang="en-US" sz="2400" b="1" dirty="0"/>
                <a:t>と言われて、すぐにできる日本</a:t>
              </a:r>
              <a:endParaRPr kumimoji="1" lang="en-US" altLang="ja-JP" sz="2400" b="1" dirty="0"/>
            </a:p>
            <a:p>
              <a:r>
                <a:rPr kumimoji="1" lang="ja-JP" altLang="en-US" sz="2400" b="1" dirty="0"/>
                <a:t>　の先生は、ほとんど皆無？</a:t>
              </a:r>
              <a:endParaRPr kumimoji="1" lang="en-US" altLang="ja-JP" sz="2400" b="1" dirty="0"/>
            </a:p>
            <a:p>
              <a:r>
                <a:rPr kumimoji="1" lang="ja-JP" altLang="en-US" sz="2400" b="1" dirty="0"/>
                <a:t>　　　　　　どうするの！？</a:t>
              </a:r>
            </a:p>
          </p:txBody>
        </p:sp>
      </p:grpSp>
    </p:spTree>
    <p:extLst>
      <p:ext uri="{BB962C8B-B14F-4D97-AF65-F5344CB8AC3E}">
        <p14:creationId xmlns:p14="http://schemas.microsoft.com/office/powerpoint/2010/main" val="191614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2"/>
                                        </p:tgtEl>
                                        <p:attrNameLst>
                                          <p:attrName>style.visibility</p:attrName>
                                        </p:attrNameLst>
                                      </p:cBhvr>
                                      <p:to>
                                        <p:strVal val="visible"/>
                                      </p:to>
                                    </p:set>
                                    <p:animEffect transition="in" filter="fade">
                                      <p:cBhvr>
                                        <p:cTn id="14" dur="1000"/>
                                        <p:tgtEl>
                                          <p:spTgt spid="212"/>
                                        </p:tgtEl>
                                      </p:cBhvr>
                                    </p:animEffect>
                                    <p:anim calcmode="lin" valueType="num">
                                      <p:cBhvr>
                                        <p:cTn id="15" dur="1000" fill="hold"/>
                                        <p:tgtEl>
                                          <p:spTgt spid="212"/>
                                        </p:tgtEl>
                                        <p:attrNameLst>
                                          <p:attrName>ppt_x</p:attrName>
                                        </p:attrNameLst>
                                      </p:cBhvr>
                                      <p:tavLst>
                                        <p:tav tm="0">
                                          <p:val>
                                            <p:strVal val="#ppt_x"/>
                                          </p:val>
                                        </p:tav>
                                        <p:tav tm="100000">
                                          <p:val>
                                            <p:strVal val="#ppt_x"/>
                                          </p:val>
                                        </p:tav>
                                      </p:tavLst>
                                    </p:anim>
                                    <p:anim calcmode="lin" valueType="num">
                                      <p:cBhvr>
                                        <p:cTn id="16" dur="1000" fill="hold"/>
                                        <p:tgtEl>
                                          <p:spTgt spid="2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1"/>
                                        </p:tgtEl>
                                        <p:attrNameLst>
                                          <p:attrName>style.visibility</p:attrName>
                                        </p:attrNameLst>
                                      </p:cBhvr>
                                      <p:to>
                                        <p:strVal val="visible"/>
                                      </p:to>
                                    </p:set>
                                    <p:animEffect transition="in" filter="fade">
                                      <p:cBhvr>
                                        <p:cTn id="21" dur="1000"/>
                                        <p:tgtEl>
                                          <p:spTgt spid="211"/>
                                        </p:tgtEl>
                                      </p:cBhvr>
                                    </p:animEffect>
                                    <p:anim calcmode="lin" valueType="num">
                                      <p:cBhvr>
                                        <p:cTn id="22" dur="1000" fill="hold"/>
                                        <p:tgtEl>
                                          <p:spTgt spid="211"/>
                                        </p:tgtEl>
                                        <p:attrNameLst>
                                          <p:attrName>ppt_x</p:attrName>
                                        </p:attrNameLst>
                                      </p:cBhvr>
                                      <p:tavLst>
                                        <p:tav tm="0">
                                          <p:val>
                                            <p:strVal val="#ppt_x"/>
                                          </p:val>
                                        </p:tav>
                                        <p:tav tm="100000">
                                          <p:val>
                                            <p:strVal val="#ppt_x"/>
                                          </p:val>
                                        </p:tav>
                                      </p:tavLst>
                                    </p:anim>
                                    <p:anim calcmode="lin" valueType="num">
                                      <p:cBhvr>
                                        <p:cTn id="23" dur="1000" fill="hold"/>
                                        <p:tgtEl>
                                          <p:spTgt spid="2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1+#ppt_w/2"/>
                                          </p:val>
                                        </p:tav>
                                        <p:tav tm="100000">
                                          <p:val>
                                            <p:strVal val="#ppt_x"/>
                                          </p:val>
                                        </p:tav>
                                      </p:tavLst>
                                    </p:anim>
                                    <p:anim calcmode="lin" valueType="num">
                                      <p:cBhvr additive="base">
                                        <p:cTn id="29" dur="500" fill="hold"/>
                                        <p:tgtEl>
                                          <p:spTgt spid="23"/>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2" presetClass="entr" presetSubtype="12" fill="hold" nodeType="afterEffect">
                                  <p:stCondLst>
                                    <p:cond delay="0"/>
                                  </p:stCondLst>
                                  <p:childTnLst>
                                    <p:set>
                                      <p:cBhvr>
                                        <p:cTn id="32" dur="1" fill="hold">
                                          <p:stCondLst>
                                            <p:cond delay="0"/>
                                          </p:stCondLst>
                                        </p:cTn>
                                        <p:tgtEl>
                                          <p:spTgt spid="117"/>
                                        </p:tgtEl>
                                        <p:attrNameLst>
                                          <p:attrName>style.visibility</p:attrName>
                                        </p:attrNameLst>
                                      </p:cBhvr>
                                      <p:to>
                                        <p:strVal val="visible"/>
                                      </p:to>
                                    </p:set>
                                    <p:anim calcmode="lin" valueType="num">
                                      <p:cBhvr additive="base">
                                        <p:cTn id="33" dur="500" fill="hold"/>
                                        <p:tgtEl>
                                          <p:spTgt spid="117"/>
                                        </p:tgtEl>
                                        <p:attrNameLst>
                                          <p:attrName>ppt_x</p:attrName>
                                        </p:attrNameLst>
                                      </p:cBhvr>
                                      <p:tavLst>
                                        <p:tav tm="0">
                                          <p:val>
                                            <p:strVal val="0-#ppt_w/2"/>
                                          </p:val>
                                        </p:tav>
                                        <p:tav tm="100000">
                                          <p:val>
                                            <p:strVal val="#ppt_x"/>
                                          </p:val>
                                        </p:tav>
                                      </p:tavLst>
                                    </p:anim>
                                    <p:anim calcmode="lin" valueType="num">
                                      <p:cBhvr additive="base">
                                        <p:cTn id="34" dur="500" fill="hold"/>
                                        <p:tgtEl>
                                          <p:spTgt spid="117"/>
                                        </p:tgtEl>
                                        <p:attrNameLst>
                                          <p:attrName>ppt_y</p:attrName>
                                        </p:attrNameLst>
                                      </p:cBhvr>
                                      <p:tavLst>
                                        <p:tav tm="0">
                                          <p:val>
                                            <p:strVal val="1+#ppt_h/2"/>
                                          </p:val>
                                        </p:tav>
                                        <p:tav tm="100000">
                                          <p:val>
                                            <p:strVal val="#ppt_y"/>
                                          </p:val>
                                        </p:tav>
                                      </p:tavLst>
                                    </p:anim>
                                  </p:childTnLst>
                                </p:cTn>
                              </p:par>
                            </p:childTnLst>
                          </p:cTn>
                        </p:par>
                        <p:par>
                          <p:cTn id="35" fill="hold">
                            <p:stCondLst>
                              <p:cond delay="1000"/>
                            </p:stCondLst>
                            <p:childTnLst>
                              <p:par>
                                <p:cTn id="36" presetID="2" presetClass="entr" presetSubtype="6" fill="hold" nodeType="afterEffect">
                                  <p:stCondLst>
                                    <p:cond delay="0"/>
                                  </p:stCondLst>
                                  <p:childTnLst>
                                    <p:set>
                                      <p:cBhvr>
                                        <p:cTn id="37" dur="1" fill="hold">
                                          <p:stCondLst>
                                            <p:cond delay="0"/>
                                          </p:stCondLst>
                                        </p:cTn>
                                        <p:tgtEl>
                                          <p:spTgt spid="70"/>
                                        </p:tgtEl>
                                        <p:attrNameLst>
                                          <p:attrName>style.visibility</p:attrName>
                                        </p:attrNameLst>
                                      </p:cBhvr>
                                      <p:to>
                                        <p:strVal val="visible"/>
                                      </p:to>
                                    </p:set>
                                    <p:anim calcmode="lin" valueType="num">
                                      <p:cBhvr additive="base">
                                        <p:cTn id="38" dur="500" fill="hold"/>
                                        <p:tgtEl>
                                          <p:spTgt spid="70"/>
                                        </p:tgtEl>
                                        <p:attrNameLst>
                                          <p:attrName>ppt_x</p:attrName>
                                        </p:attrNameLst>
                                      </p:cBhvr>
                                      <p:tavLst>
                                        <p:tav tm="0">
                                          <p:val>
                                            <p:strVal val="1+#ppt_w/2"/>
                                          </p:val>
                                        </p:tav>
                                        <p:tav tm="100000">
                                          <p:val>
                                            <p:strVal val="#ppt_x"/>
                                          </p:val>
                                        </p:tav>
                                      </p:tavLst>
                                    </p:anim>
                                    <p:anim calcmode="lin" valueType="num">
                                      <p:cBhvr additive="base">
                                        <p:cTn id="39" dur="500" fill="hold"/>
                                        <p:tgtEl>
                                          <p:spTgt spid="70"/>
                                        </p:tgtEl>
                                        <p:attrNameLst>
                                          <p:attrName>ppt_y</p:attrName>
                                        </p:attrNameLst>
                                      </p:cBhvr>
                                      <p:tavLst>
                                        <p:tav tm="0">
                                          <p:val>
                                            <p:strVal val="1+#ppt_h/2"/>
                                          </p:val>
                                        </p:tav>
                                        <p:tav tm="100000">
                                          <p:val>
                                            <p:strVal val="#ppt_y"/>
                                          </p:val>
                                        </p:tav>
                                      </p:tavLst>
                                    </p:anim>
                                  </p:childTnLst>
                                </p:cTn>
                              </p:par>
                            </p:childTnLst>
                          </p:cTn>
                        </p:par>
                        <p:par>
                          <p:cTn id="40" fill="hold">
                            <p:stCondLst>
                              <p:cond delay="1500"/>
                            </p:stCondLst>
                            <p:childTnLst>
                              <p:par>
                                <p:cTn id="41" presetID="2" presetClass="entr" presetSubtype="9" fill="hold" nodeType="afterEffect">
                                  <p:stCondLst>
                                    <p:cond delay="0"/>
                                  </p:stCondLst>
                                  <p:childTnLst>
                                    <p:set>
                                      <p:cBhvr>
                                        <p:cTn id="42" dur="1" fill="hold">
                                          <p:stCondLst>
                                            <p:cond delay="0"/>
                                          </p:stCondLst>
                                        </p:cTn>
                                        <p:tgtEl>
                                          <p:spTgt spid="164"/>
                                        </p:tgtEl>
                                        <p:attrNameLst>
                                          <p:attrName>style.visibility</p:attrName>
                                        </p:attrNameLst>
                                      </p:cBhvr>
                                      <p:to>
                                        <p:strVal val="visible"/>
                                      </p:to>
                                    </p:set>
                                    <p:anim calcmode="lin" valueType="num">
                                      <p:cBhvr additive="base">
                                        <p:cTn id="43" dur="500" fill="hold"/>
                                        <p:tgtEl>
                                          <p:spTgt spid="164"/>
                                        </p:tgtEl>
                                        <p:attrNameLst>
                                          <p:attrName>ppt_x</p:attrName>
                                        </p:attrNameLst>
                                      </p:cBhvr>
                                      <p:tavLst>
                                        <p:tav tm="0">
                                          <p:val>
                                            <p:strVal val="0-#ppt_w/2"/>
                                          </p:val>
                                        </p:tav>
                                        <p:tav tm="100000">
                                          <p:val>
                                            <p:strVal val="#ppt_x"/>
                                          </p:val>
                                        </p:tav>
                                      </p:tavLst>
                                    </p:anim>
                                    <p:anim calcmode="lin" valueType="num">
                                      <p:cBhvr additive="base">
                                        <p:cTn id="44" dur="500" fill="hold"/>
                                        <p:tgtEl>
                                          <p:spTgt spid="1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A2666C-59DA-4E7D-B753-3B23E83B8EC4}"/>
              </a:ext>
            </a:extLst>
          </p:cNvPr>
          <p:cNvSpPr/>
          <p:nvPr/>
        </p:nvSpPr>
        <p:spPr>
          <a:xfrm>
            <a:off x="380269" y="178044"/>
            <a:ext cx="7887432" cy="6165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6" name="正方形/長方形 5">
            <a:extLst>
              <a:ext uri="{FF2B5EF4-FFF2-40B4-BE49-F238E27FC236}">
                <a16:creationId xmlns:a16="http://schemas.microsoft.com/office/drawing/2014/main" id="{04848459-A006-4D00-A43A-8BF43A7BEEF7}"/>
              </a:ext>
            </a:extLst>
          </p:cNvPr>
          <p:cNvSpPr/>
          <p:nvPr/>
        </p:nvSpPr>
        <p:spPr>
          <a:xfrm>
            <a:off x="0" y="0"/>
            <a:ext cx="9144000" cy="6858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89D4656-EB21-4797-8706-94D907D3FA43}"/>
              </a:ext>
            </a:extLst>
          </p:cNvPr>
          <p:cNvSpPr txBox="1"/>
          <p:nvPr/>
        </p:nvSpPr>
        <p:spPr>
          <a:xfrm>
            <a:off x="490172" y="648742"/>
            <a:ext cx="8301403" cy="5632311"/>
          </a:xfrm>
          <a:prstGeom prst="rect">
            <a:avLst/>
          </a:prstGeom>
          <a:solidFill>
            <a:schemeClr val="bg1"/>
          </a:solidFill>
        </p:spPr>
        <p:txBody>
          <a:bodyPr wrap="square">
            <a:spAutoFit/>
          </a:bodyPr>
          <a:lstStyle/>
          <a:p>
            <a:r>
              <a:rPr lang="ja-JP" altLang="en-US" sz="2400" b="1" dirty="0">
                <a:latin typeface="HGP創英角ﾎﾟｯﾌﾟ体" panose="040B0A00000000000000" pitchFamily="50" charset="-128"/>
                <a:ea typeface="AR丸ゴシック体E" panose="020F0909000000000000"/>
              </a:rPr>
              <a:t>それでも、これらの課題に取り組もうとしている学校は、</a:t>
            </a:r>
            <a:endParaRPr lang="en-US" altLang="ja-JP" sz="2400" b="1" dirty="0">
              <a:latin typeface="HGP創英角ﾎﾟｯﾌﾟ体" panose="040B0A00000000000000" pitchFamily="50" charset="-128"/>
              <a:ea typeface="AR丸ゴシック体E" panose="020F0909000000000000"/>
            </a:endParaRPr>
          </a:p>
          <a:p>
            <a:r>
              <a:rPr lang="ja-JP" altLang="en-US" sz="2400" b="1" dirty="0">
                <a:latin typeface="HGP創英角ﾎﾟｯﾌﾟ体" panose="040B0A00000000000000" pitchFamily="50" charset="-128"/>
                <a:ea typeface="AR丸ゴシック体E" panose="020F0909000000000000"/>
              </a:rPr>
              <a:t>どれくらいあるのでしょうか。</a:t>
            </a:r>
            <a:endParaRPr lang="en-US" altLang="ja-JP" sz="2400" b="1" dirty="0">
              <a:latin typeface="HGP創英角ﾎﾟｯﾌﾟ体" panose="040B0A00000000000000" pitchFamily="50" charset="-128"/>
              <a:ea typeface="AR丸ゴシック体E" panose="020F0909000000000000"/>
            </a:endParaRPr>
          </a:p>
          <a:p>
            <a:r>
              <a:rPr lang="ja-JP" altLang="en-US" sz="2400" b="1" dirty="0">
                <a:latin typeface="HGP創英角ﾎﾟｯﾌﾟ体" panose="040B0A00000000000000" pitchFamily="50" charset="-128"/>
                <a:ea typeface="AR丸ゴシック体E" panose="020F0909000000000000"/>
              </a:rPr>
              <a:t>皆さんの学校では、これらの理念や方針をどのように捉え、具体化しようと、しているでしょうか。</a:t>
            </a:r>
            <a:endParaRPr lang="en-US" altLang="ja-JP" sz="2400" b="1" dirty="0">
              <a:latin typeface="HGP創英角ﾎﾟｯﾌﾟ体" panose="040B0A00000000000000" pitchFamily="50" charset="-128"/>
              <a:ea typeface="AR丸ゴシック体E" panose="020F0909000000000000"/>
            </a:endParaRPr>
          </a:p>
          <a:p>
            <a:endParaRPr kumimoji="1" lang="en-US" altLang="ja-JP" sz="2400" b="1" dirty="0">
              <a:latin typeface="HGP創英角ﾎﾟｯﾌﾟ体" panose="040B0A00000000000000" pitchFamily="50" charset="-128"/>
              <a:ea typeface="AR丸ゴシック体E" panose="020F0909000000000000"/>
            </a:endParaRPr>
          </a:p>
          <a:p>
            <a:r>
              <a:rPr kumimoji="1" lang="ja-JP" altLang="en-US" sz="2400" b="1" dirty="0">
                <a:latin typeface="HGP創英角ﾎﾟｯﾌﾟ体" panose="040B0A00000000000000" pitchFamily="50" charset="-128"/>
                <a:ea typeface="AR丸ゴシック体E" panose="020F0909000000000000"/>
              </a:rPr>
              <a:t>「各校の</a:t>
            </a:r>
            <a:r>
              <a:rPr kumimoji="1" lang="ja-JP" altLang="en-US" sz="2400" b="1" dirty="0">
                <a:solidFill>
                  <a:srgbClr val="FF0000"/>
                </a:solidFill>
                <a:latin typeface="HGP創英角ﾎﾟｯﾌﾟ体" panose="040B0A00000000000000" pitchFamily="50" charset="-128"/>
                <a:ea typeface="AR丸ゴシック体E" panose="020F0909000000000000"/>
              </a:rPr>
              <a:t>教育課程あるいは経営計画</a:t>
            </a:r>
            <a:r>
              <a:rPr kumimoji="1" lang="ja-JP" altLang="en-US" sz="2400" b="1" dirty="0">
                <a:latin typeface="HGP創英角ﾎﾟｯﾌﾟ体" panose="040B0A00000000000000" pitchFamily="50" charset="-128"/>
                <a:ea typeface="AR丸ゴシック体E" panose="020F0909000000000000"/>
              </a:rPr>
              <a:t>やグランドデザイ　</a:t>
            </a:r>
            <a:endParaRPr kumimoji="1" lang="en-US" altLang="ja-JP" sz="2400" b="1" dirty="0">
              <a:latin typeface="HGP創英角ﾎﾟｯﾌﾟ体" panose="040B0A00000000000000" pitchFamily="50" charset="-128"/>
              <a:ea typeface="AR丸ゴシック体E" panose="020F0909000000000000"/>
            </a:endParaRPr>
          </a:p>
          <a:p>
            <a:r>
              <a:rPr kumimoji="1" lang="ja-JP" altLang="en-US" sz="2400" b="1" dirty="0">
                <a:latin typeface="HGP創英角ﾎﾟｯﾌﾟ体" panose="040B0A00000000000000" pitchFamily="50" charset="-128"/>
                <a:ea typeface="AR丸ゴシック体E" panose="020F0909000000000000"/>
              </a:rPr>
              <a:t>　ン</a:t>
            </a:r>
            <a:r>
              <a:rPr lang="ja-JP" altLang="en-US" sz="2400" b="1" dirty="0">
                <a:latin typeface="HGP創英角ﾎﾟｯﾌﾟ体" panose="040B0A00000000000000" pitchFamily="50" charset="-128"/>
                <a:ea typeface="AR丸ゴシック体E" panose="020F0909000000000000"/>
              </a:rPr>
              <a:t>を</a:t>
            </a:r>
            <a:r>
              <a:rPr lang="ja-JP" altLang="en-US" sz="2400" b="1" dirty="0">
                <a:solidFill>
                  <a:srgbClr val="FF0000"/>
                </a:solidFill>
                <a:latin typeface="HGP創英角ﾎﾟｯﾌﾟ体" panose="040B0A00000000000000" pitchFamily="50" charset="-128"/>
                <a:ea typeface="AR丸ゴシック体E" panose="020F0909000000000000"/>
              </a:rPr>
              <a:t>お出しください！</a:t>
            </a:r>
            <a:r>
              <a:rPr lang="ja-JP" altLang="en-US" sz="2400" b="1" dirty="0">
                <a:latin typeface="HGP創英角ﾎﾟｯﾌﾟ体" panose="040B0A00000000000000" pitchFamily="50" charset="-128"/>
                <a:ea typeface="AR丸ゴシック体E" panose="020F0909000000000000"/>
              </a:rPr>
              <a:t>」</a:t>
            </a:r>
            <a:endParaRPr lang="en-US" altLang="ja-JP" sz="2400" b="1" dirty="0">
              <a:latin typeface="HGP創英角ﾎﾟｯﾌﾟ体" panose="040B0A00000000000000" pitchFamily="50" charset="-128"/>
              <a:ea typeface="AR丸ゴシック体E" panose="020F0909000000000000"/>
            </a:endParaRPr>
          </a:p>
          <a:p>
            <a:endParaRPr lang="en-US" altLang="ja-JP" sz="2400" b="1" dirty="0">
              <a:latin typeface="HGP創英角ﾎﾟｯﾌﾟ体" panose="040B0A00000000000000" pitchFamily="50" charset="-128"/>
              <a:ea typeface="AR丸ゴシック体E" panose="020F0909000000000000"/>
            </a:endParaRPr>
          </a:p>
          <a:p>
            <a:endParaRPr lang="en-US" altLang="ja-JP" sz="2400" b="1" dirty="0">
              <a:latin typeface="HGP創英角ﾎﾟｯﾌﾟ体" panose="040B0A00000000000000" pitchFamily="50" charset="-128"/>
              <a:ea typeface="AR丸ゴシック体E" panose="020F0909000000000000"/>
            </a:endParaRPr>
          </a:p>
          <a:p>
            <a:endParaRPr lang="en-US" altLang="ja-JP" sz="2400" b="1" dirty="0">
              <a:latin typeface="HGP創英角ﾎﾟｯﾌﾟ体" panose="040B0A00000000000000" pitchFamily="50" charset="-128"/>
              <a:ea typeface="AR丸ゴシック体E" panose="020F0909000000000000"/>
            </a:endParaRPr>
          </a:p>
          <a:p>
            <a:endParaRPr lang="en-US" altLang="ja-JP" sz="2400" b="1" dirty="0">
              <a:latin typeface="HGP創英角ﾎﾟｯﾌﾟ体" panose="040B0A00000000000000" pitchFamily="50" charset="-128"/>
              <a:ea typeface="AR丸ゴシック体E" panose="020F0909000000000000"/>
            </a:endParaRPr>
          </a:p>
          <a:p>
            <a:endParaRPr lang="en-US" altLang="ja-JP" sz="2400" b="1" dirty="0">
              <a:latin typeface="HGP創英角ﾎﾟｯﾌﾟ体" panose="040B0A00000000000000" pitchFamily="50" charset="-128"/>
              <a:ea typeface="AR丸ゴシック体E" panose="020F0909000000000000"/>
            </a:endParaRPr>
          </a:p>
          <a:p>
            <a:endParaRPr lang="en-US" altLang="ja-JP" sz="2400" b="1" dirty="0">
              <a:latin typeface="HGP創英角ﾎﾟｯﾌﾟ体" panose="040B0A00000000000000" pitchFamily="50" charset="-128"/>
              <a:ea typeface="AR丸ゴシック体E" panose="020F0909000000000000"/>
            </a:endParaRPr>
          </a:p>
          <a:p>
            <a:endParaRPr lang="en-US" altLang="ja-JP" sz="2400" b="1" dirty="0">
              <a:latin typeface="HGP創英角ﾎﾟｯﾌﾟ体" panose="040B0A00000000000000" pitchFamily="50" charset="-128"/>
              <a:ea typeface="AR丸ゴシック体E" panose="020F0909000000000000"/>
            </a:endParaRPr>
          </a:p>
          <a:p>
            <a:r>
              <a:rPr lang="ja-JP" altLang="en-US" sz="2400" b="1" dirty="0">
                <a:latin typeface="HGP創英角ﾎﾟｯﾌﾟ体" panose="040B0A00000000000000" pitchFamily="50" charset="-128"/>
                <a:ea typeface="AR丸ゴシック体E" panose="020F0909000000000000"/>
              </a:rPr>
              <a:t>これから試薬を使って、現場検証をはじめます！！</a:t>
            </a:r>
            <a:endParaRPr lang="en-US" altLang="ja-JP" sz="2400" b="1" dirty="0">
              <a:latin typeface="HGP創英角ﾎﾟｯﾌﾟ体" panose="040B0A00000000000000" pitchFamily="50" charset="-128"/>
              <a:ea typeface="AR丸ゴシック体E" panose="020F0909000000000000"/>
            </a:endParaRPr>
          </a:p>
        </p:txBody>
      </p:sp>
      <p:grpSp>
        <p:nvGrpSpPr>
          <p:cNvPr id="9" name="グループ化 8">
            <a:extLst>
              <a:ext uri="{FF2B5EF4-FFF2-40B4-BE49-F238E27FC236}">
                <a16:creationId xmlns:a16="http://schemas.microsoft.com/office/drawing/2014/main" id="{19AFC6BC-3A0E-4BCB-9C91-501D795F5865}"/>
              </a:ext>
            </a:extLst>
          </p:cNvPr>
          <p:cNvGrpSpPr/>
          <p:nvPr/>
        </p:nvGrpSpPr>
        <p:grpSpPr>
          <a:xfrm>
            <a:off x="4323985" y="3154566"/>
            <a:ext cx="3991782" cy="2537432"/>
            <a:chOff x="4385822" y="2959128"/>
            <a:chExt cx="3991782" cy="2537432"/>
          </a:xfrm>
        </p:grpSpPr>
        <p:pic>
          <p:nvPicPr>
            <p:cNvPr id="7" name="図 6">
              <a:extLst>
                <a:ext uri="{FF2B5EF4-FFF2-40B4-BE49-F238E27FC236}">
                  <a16:creationId xmlns:a16="http://schemas.microsoft.com/office/drawing/2014/main" id="{3D078A5F-FD4E-41AE-961A-25A55B707FCC}"/>
                </a:ext>
              </a:extLst>
            </p:cNvPr>
            <p:cNvPicPr>
              <a:picLocks noChangeAspect="1"/>
            </p:cNvPicPr>
            <p:nvPr/>
          </p:nvPicPr>
          <p:blipFill rotWithShape="1">
            <a:blip r:embed="rId3"/>
            <a:srcRect l="62778" t="20272" r="21444" b="50000"/>
            <a:stretch/>
          </p:blipFill>
          <p:spPr>
            <a:xfrm>
              <a:off x="5983482" y="2959128"/>
              <a:ext cx="2394122" cy="2537432"/>
            </a:xfrm>
            <a:prstGeom prst="rect">
              <a:avLst/>
            </a:prstGeom>
          </p:spPr>
        </p:pic>
        <p:pic>
          <p:nvPicPr>
            <p:cNvPr id="8" name="図 7">
              <a:extLst>
                <a:ext uri="{FF2B5EF4-FFF2-40B4-BE49-F238E27FC236}">
                  <a16:creationId xmlns:a16="http://schemas.microsoft.com/office/drawing/2014/main" id="{EB330A6D-3376-4794-8F09-91F7DD546E7C}"/>
                </a:ext>
              </a:extLst>
            </p:cNvPr>
            <p:cNvPicPr>
              <a:picLocks noChangeAspect="1"/>
            </p:cNvPicPr>
            <p:nvPr/>
          </p:nvPicPr>
          <p:blipFill rotWithShape="1">
            <a:blip r:embed="rId4"/>
            <a:srcRect l="27667" t="52667" r="60556" b="18493"/>
            <a:stretch/>
          </p:blipFill>
          <p:spPr>
            <a:xfrm flipH="1">
              <a:off x="4385822" y="3037839"/>
              <a:ext cx="1597659" cy="1901439"/>
            </a:xfrm>
            <a:prstGeom prst="rect">
              <a:avLst/>
            </a:prstGeom>
          </p:spPr>
        </p:pic>
      </p:grpSp>
      <p:pic>
        <p:nvPicPr>
          <p:cNvPr id="10" name="図 9">
            <a:extLst>
              <a:ext uri="{FF2B5EF4-FFF2-40B4-BE49-F238E27FC236}">
                <a16:creationId xmlns:a16="http://schemas.microsoft.com/office/drawing/2014/main" id="{97D80D8F-2C55-4453-AF15-2D6123136403}"/>
              </a:ext>
            </a:extLst>
          </p:cNvPr>
          <p:cNvPicPr>
            <a:picLocks noChangeAspect="1"/>
          </p:cNvPicPr>
          <p:nvPr/>
        </p:nvPicPr>
        <p:blipFill rotWithShape="1">
          <a:blip r:embed="rId5"/>
          <a:srcRect l="34564" t="63032" r="51042" b="13518"/>
          <a:stretch/>
        </p:blipFill>
        <p:spPr>
          <a:xfrm>
            <a:off x="4916191" y="2959128"/>
            <a:ext cx="3253514" cy="2981325"/>
          </a:xfrm>
          <a:prstGeom prst="rect">
            <a:avLst/>
          </a:prstGeom>
        </p:spPr>
      </p:pic>
      <p:grpSp>
        <p:nvGrpSpPr>
          <p:cNvPr id="13" name="グループ化 12">
            <a:extLst>
              <a:ext uri="{FF2B5EF4-FFF2-40B4-BE49-F238E27FC236}">
                <a16:creationId xmlns:a16="http://schemas.microsoft.com/office/drawing/2014/main" id="{A87DF425-18E2-451E-B9EE-E0FF53069B73}"/>
              </a:ext>
            </a:extLst>
          </p:cNvPr>
          <p:cNvGrpSpPr/>
          <p:nvPr/>
        </p:nvGrpSpPr>
        <p:grpSpPr>
          <a:xfrm>
            <a:off x="1859418" y="2480556"/>
            <a:ext cx="3153556" cy="1394441"/>
            <a:chOff x="1859418" y="2198598"/>
            <a:chExt cx="3153556" cy="1676400"/>
          </a:xfrm>
        </p:grpSpPr>
        <p:sp>
          <p:nvSpPr>
            <p:cNvPr id="11" name="吹き出し: 円形 10">
              <a:extLst>
                <a:ext uri="{FF2B5EF4-FFF2-40B4-BE49-F238E27FC236}">
                  <a16:creationId xmlns:a16="http://schemas.microsoft.com/office/drawing/2014/main" id="{F8A802C9-7176-4D7A-92B3-091FFE61A40F}"/>
                </a:ext>
              </a:extLst>
            </p:cNvPr>
            <p:cNvSpPr/>
            <p:nvPr/>
          </p:nvSpPr>
          <p:spPr>
            <a:xfrm rot="317499">
              <a:off x="1859418" y="2198598"/>
              <a:ext cx="3058816" cy="1676400"/>
            </a:xfrm>
            <a:prstGeom prst="wedgeEllipseCallout">
              <a:avLst>
                <a:gd name="adj1" fmla="val 80994"/>
                <a:gd name="adj2" fmla="val 37030"/>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solidFill>
              </a:endParaRPr>
            </a:p>
          </p:txBody>
        </p:sp>
        <p:sp>
          <p:nvSpPr>
            <p:cNvPr id="12" name="テキスト ボックス 11">
              <a:extLst>
                <a:ext uri="{FF2B5EF4-FFF2-40B4-BE49-F238E27FC236}">
                  <a16:creationId xmlns:a16="http://schemas.microsoft.com/office/drawing/2014/main" id="{3D7C4E79-35F2-4A70-A6FB-3F91C0FA09FB}"/>
                </a:ext>
              </a:extLst>
            </p:cNvPr>
            <p:cNvSpPr txBox="1"/>
            <p:nvPr/>
          </p:nvSpPr>
          <p:spPr>
            <a:xfrm rot="473480">
              <a:off x="1955727" y="2743210"/>
              <a:ext cx="3057247" cy="584775"/>
            </a:xfrm>
            <a:prstGeom prst="rect">
              <a:avLst/>
            </a:prstGeom>
            <a:noFill/>
          </p:spPr>
          <p:txBody>
            <a:bodyPr wrap="none" rtlCol="0">
              <a:spAutoFit/>
            </a:bodyPr>
            <a:lstStyle/>
            <a:p>
              <a:r>
                <a:rPr kumimoji="1" lang="ja-JP" altLang="en-US" sz="3200" b="1" dirty="0">
                  <a:solidFill>
                    <a:schemeClr val="accent1"/>
                  </a:solidFill>
                  <a:latin typeface="AR丸ゴシック体E" panose="020F0909000000000000" pitchFamily="49" charset="-128"/>
                  <a:ea typeface="AR丸ゴシック体E" panose="020F0909000000000000" pitchFamily="49" charset="-128"/>
                </a:rPr>
                <a:t>検査じゃ～！！</a:t>
              </a:r>
            </a:p>
          </p:txBody>
        </p:sp>
      </p:grpSp>
    </p:spTree>
    <p:extLst>
      <p:ext uri="{BB962C8B-B14F-4D97-AF65-F5344CB8AC3E}">
        <p14:creationId xmlns:p14="http://schemas.microsoft.com/office/powerpoint/2010/main" val="11339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1+#ppt_w/2"/>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xit" presetSubtype="0" fill="hold" nodeType="clickEffect">
                                  <p:stCondLst>
                                    <p:cond delay="0"/>
                                  </p:stCondLst>
                                  <p:childTnLst>
                                    <p:animEffect transition="out" filter="fade">
                                      <p:cBhvr>
                                        <p:cTn id="23" dur="1000"/>
                                        <p:tgtEl>
                                          <p:spTgt spid="10"/>
                                        </p:tgtEl>
                                      </p:cBhvr>
                                    </p:animEffect>
                                    <p:anim calcmode="lin" valueType="num">
                                      <p:cBhvr>
                                        <p:cTn id="24" dur="1000"/>
                                        <p:tgtEl>
                                          <p:spTgt spid="10"/>
                                        </p:tgtEl>
                                        <p:attrNameLst>
                                          <p:attrName>ppt_x</p:attrName>
                                        </p:attrNameLst>
                                      </p:cBhvr>
                                      <p:tavLst>
                                        <p:tav tm="0">
                                          <p:val>
                                            <p:strVal val="ppt_x"/>
                                          </p:val>
                                        </p:tav>
                                        <p:tav tm="100000">
                                          <p:val>
                                            <p:strVal val="ppt_x"/>
                                          </p:val>
                                        </p:tav>
                                      </p:tavLst>
                                    </p:anim>
                                    <p:anim calcmode="lin" valueType="num">
                                      <p:cBhvr>
                                        <p:cTn id="25" dur="1000"/>
                                        <p:tgtEl>
                                          <p:spTgt spid="10"/>
                                        </p:tgtEl>
                                        <p:attrNameLst>
                                          <p:attrName>ppt_y</p:attrName>
                                        </p:attrNameLst>
                                      </p:cBhvr>
                                      <p:tavLst>
                                        <p:tav tm="0">
                                          <p:val>
                                            <p:strVal val="ppt_y"/>
                                          </p:val>
                                        </p:tav>
                                        <p:tav tm="100000">
                                          <p:val>
                                            <p:strVal val="ppt_y-.1"/>
                                          </p:val>
                                        </p:tav>
                                      </p:tavLst>
                                    </p:anim>
                                    <p:set>
                                      <p:cBhvr>
                                        <p:cTn id="26" dur="1" fill="hold">
                                          <p:stCondLst>
                                            <p:cond delay="999"/>
                                          </p:stCondLst>
                                        </p:cTn>
                                        <p:tgtEl>
                                          <p:spTgt spid="10"/>
                                        </p:tgtEl>
                                        <p:attrNameLst>
                                          <p:attrName>style.visibility</p:attrName>
                                        </p:attrNameLst>
                                      </p:cBhvr>
                                      <p:to>
                                        <p:strVal val="hidden"/>
                                      </p:to>
                                    </p:set>
                                  </p:childTnLst>
                                </p:cTn>
                              </p:par>
                              <p:par>
                                <p:cTn id="27" presetID="47" presetClass="exit" presetSubtype="0" fill="hold" nodeType="withEffect">
                                  <p:stCondLst>
                                    <p:cond delay="0"/>
                                  </p:stCondLst>
                                  <p:childTnLst>
                                    <p:animEffect transition="out" filter="fade">
                                      <p:cBhvr>
                                        <p:cTn id="28" dur="1000"/>
                                        <p:tgtEl>
                                          <p:spTgt spid="13"/>
                                        </p:tgtEl>
                                      </p:cBhvr>
                                    </p:animEffect>
                                    <p:anim calcmode="lin" valueType="num">
                                      <p:cBhvr>
                                        <p:cTn id="29" dur="1000"/>
                                        <p:tgtEl>
                                          <p:spTgt spid="13"/>
                                        </p:tgtEl>
                                        <p:attrNameLst>
                                          <p:attrName>ppt_x</p:attrName>
                                        </p:attrNameLst>
                                      </p:cBhvr>
                                      <p:tavLst>
                                        <p:tav tm="0">
                                          <p:val>
                                            <p:strVal val="ppt_x"/>
                                          </p:val>
                                        </p:tav>
                                        <p:tav tm="100000">
                                          <p:val>
                                            <p:strVal val="ppt_x"/>
                                          </p:val>
                                        </p:tav>
                                      </p:tavLst>
                                    </p:anim>
                                    <p:anim calcmode="lin" valueType="num">
                                      <p:cBhvr>
                                        <p:cTn id="30" dur="1000"/>
                                        <p:tgtEl>
                                          <p:spTgt spid="13"/>
                                        </p:tgtEl>
                                        <p:attrNameLst>
                                          <p:attrName>ppt_y</p:attrName>
                                        </p:attrNameLst>
                                      </p:cBhvr>
                                      <p:tavLst>
                                        <p:tav tm="0">
                                          <p:val>
                                            <p:strVal val="ppt_y"/>
                                          </p:val>
                                        </p:tav>
                                        <p:tav tm="100000">
                                          <p:val>
                                            <p:strVal val="ppt_y-.1"/>
                                          </p:val>
                                        </p:tav>
                                      </p:tavLst>
                                    </p:anim>
                                    <p:set>
                                      <p:cBhvr>
                                        <p:cTn id="31" dur="1" fill="hold">
                                          <p:stCondLst>
                                            <p:cond delay="999"/>
                                          </p:stCondLst>
                                        </p:cTn>
                                        <p:tgtEl>
                                          <p:spTgt spid="13"/>
                                        </p:tgtEl>
                                        <p:attrNameLst>
                                          <p:attrName>style.visibility</p:attrName>
                                        </p:attrNameLst>
                                      </p:cBhvr>
                                      <p:to>
                                        <p:strVal val="hidden"/>
                                      </p:to>
                                    </p:set>
                                  </p:childTnLst>
                                </p:cTn>
                              </p:par>
                            </p:childTnLst>
                          </p:cTn>
                        </p:par>
                        <p:par>
                          <p:cTn id="32" fill="hold">
                            <p:stCondLst>
                              <p:cond delay="1000"/>
                            </p:stCondLst>
                            <p:childTnLst>
                              <p:par>
                                <p:cTn id="33" presetID="42" presetClass="entr" presetSubtype="0" fill="hold" nodeType="after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fade">
                                      <p:cBhvr>
                                        <p:cTn id="40" dur="1000"/>
                                        <p:tgtEl>
                                          <p:spTgt spid="5">
                                            <p:txEl>
                                              <p:pRg st="5" end="5"/>
                                            </p:txEl>
                                          </p:spTgt>
                                        </p:tgtEl>
                                      </p:cBhvr>
                                    </p:animEffect>
                                    <p:anim calcmode="lin" valueType="num">
                                      <p:cBhvr>
                                        <p:cTn id="41"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42" presetClass="entr" presetSubtype="0" fill="hold" nodeType="afterEffect">
                                  <p:stCondLst>
                                    <p:cond delay="0"/>
                                  </p:stCondLst>
                                  <p:childTnLst>
                                    <p:set>
                                      <p:cBhvr>
                                        <p:cTn id="45" dur="1" fill="hold">
                                          <p:stCondLst>
                                            <p:cond delay="0"/>
                                          </p:stCondLst>
                                        </p:cTn>
                                        <p:tgtEl>
                                          <p:spTgt spid="5">
                                            <p:txEl>
                                              <p:pRg st="13" end="13"/>
                                            </p:txEl>
                                          </p:spTgt>
                                        </p:tgtEl>
                                        <p:attrNameLst>
                                          <p:attrName>style.visibility</p:attrName>
                                        </p:attrNameLst>
                                      </p:cBhvr>
                                      <p:to>
                                        <p:strVal val="visible"/>
                                      </p:to>
                                    </p:set>
                                    <p:animEffect transition="in" filter="fade">
                                      <p:cBhvr>
                                        <p:cTn id="46" dur="1000"/>
                                        <p:tgtEl>
                                          <p:spTgt spid="5">
                                            <p:txEl>
                                              <p:pRg st="13" end="13"/>
                                            </p:txEl>
                                          </p:spTgt>
                                        </p:tgtEl>
                                      </p:cBhvr>
                                    </p:animEffect>
                                    <p:anim calcmode="lin" valueType="num">
                                      <p:cBhvr>
                                        <p:cTn id="47" dur="1000" fill="hold"/>
                                        <p:tgtEl>
                                          <p:spTgt spid="5">
                                            <p:txEl>
                                              <p:pRg st="13" end="13"/>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13" end="13"/>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8E6FF9D-8E4D-4589-AEBA-47FF51F8678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19991" y="1413806"/>
            <a:ext cx="8446257" cy="4673426"/>
          </a:xfrm>
          <a:prstGeom prst="rect">
            <a:avLst/>
          </a:prstGeom>
          <a:noFill/>
          <a:ln w="9525">
            <a:solidFill>
              <a:schemeClr val="tx1"/>
            </a:solidFill>
          </a:ln>
        </p:spPr>
      </p:pic>
      <p:pic>
        <p:nvPicPr>
          <p:cNvPr id="3" name="図 2">
            <a:extLst>
              <a:ext uri="{FF2B5EF4-FFF2-40B4-BE49-F238E27FC236}">
                <a16:creationId xmlns:a16="http://schemas.microsoft.com/office/drawing/2014/main" id="{DC2EE32D-C21E-4ECF-A39A-33411592692F}"/>
              </a:ext>
            </a:extLst>
          </p:cNvPr>
          <p:cNvPicPr>
            <a:picLocks noChangeAspect="1"/>
          </p:cNvPicPr>
          <p:nvPr/>
        </p:nvPicPr>
        <p:blipFill rotWithShape="1">
          <a:blip r:embed="rId3"/>
          <a:srcRect l="15222" t="50000" r="74000" b="27778"/>
          <a:stretch/>
        </p:blipFill>
        <p:spPr>
          <a:xfrm>
            <a:off x="1371600" y="4347956"/>
            <a:ext cx="1402080" cy="1626124"/>
          </a:xfrm>
          <a:prstGeom prst="rect">
            <a:avLst/>
          </a:prstGeom>
        </p:spPr>
      </p:pic>
      <p:pic>
        <p:nvPicPr>
          <p:cNvPr id="4" name="図 3">
            <a:extLst>
              <a:ext uri="{FF2B5EF4-FFF2-40B4-BE49-F238E27FC236}">
                <a16:creationId xmlns:a16="http://schemas.microsoft.com/office/drawing/2014/main" id="{7B75908D-B06B-498B-9E3D-9864AB3273D7}"/>
              </a:ext>
            </a:extLst>
          </p:cNvPr>
          <p:cNvPicPr>
            <a:picLocks noChangeAspect="1"/>
          </p:cNvPicPr>
          <p:nvPr/>
        </p:nvPicPr>
        <p:blipFill rotWithShape="1">
          <a:blip r:embed="rId3"/>
          <a:srcRect l="27667" t="48518" r="61555" b="24816"/>
          <a:stretch/>
        </p:blipFill>
        <p:spPr>
          <a:xfrm>
            <a:off x="5327204" y="4347956"/>
            <a:ext cx="1195516" cy="1663862"/>
          </a:xfrm>
          <a:prstGeom prst="rect">
            <a:avLst/>
          </a:prstGeom>
        </p:spPr>
      </p:pic>
      <p:pic>
        <p:nvPicPr>
          <p:cNvPr id="5" name="図 4">
            <a:extLst>
              <a:ext uri="{FF2B5EF4-FFF2-40B4-BE49-F238E27FC236}">
                <a16:creationId xmlns:a16="http://schemas.microsoft.com/office/drawing/2014/main" id="{D059E5DD-1C8A-4F32-8293-E4A256E5CF4D}"/>
              </a:ext>
            </a:extLst>
          </p:cNvPr>
          <p:cNvPicPr>
            <a:picLocks noChangeAspect="1"/>
          </p:cNvPicPr>
          <p:nvPr/>
        </p:nvPicPr>
        <p:blipFill rotWithShape="1">
          <a:blip r:embed="rId4"/>
          <a:srcRect l="21059" t="47823" r="67225" b="25568"/>
          <a:stretch/>
        </p:blipFill>
        <p:spPr>
          <a:xfrm>
            <a:off x="7416733" y="4402384"/>
            <a:ext cx="1217153" cy="1555005"/>
          </a:xfrm>
          <a:prstGeom prst="rect">
            <a:avLst/>
          </a:prstGeom>
        </p:spPr>
      </p:pic>
      <p:pic>
        <p:nvPicPr>
          <p:cNvPr id="6" name="図 5">
            <a:extLst>
              <a:ext uri="{FF2B5EF4-FFF2-40B4-BE49-F238E27FC236}">
                <a16:creationId xmlns:a16="http://schemas.microsoft.com/office/drawing/2014/main" id="{D6AF8E8F-B675-4C1B-9D1C-592EBE5ACBB8}"/>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Lst>
          </a:blip>
          <a:srcRect l="69667" t="57605" r="20444" b="17901"/>
          <a:stretch/>
        </p:blipFill>
        <p:spPr>
          <a:xfrm>
            <a:off x="3364677" y="4429236"/>
            <a:ext cx="1068513" cy="1488718"/>
          </a:xfrm>
          <a:prstGeom prst="rect">
            <a:avLst/>
          </a:prstGeom>
        </p:spPr>
      </p:pic>
      <p:sp>
        <p:nvSpPr>
          <p:cNvPr id="7" name="テキスト ボックス 6">
            <a:extLst>
              <a:ext uri="{FF2B5EF4-FFF2-40B4-BE49-F238E27FC236}">
                <a16:creationId xmlns:a16="http://schemas.microsoft.com/office/drawing/2014/main" id="{346D62D1-EFA7-4C76-8A95-DE3F34C40FA6}"/>
              </a:ext>
            </a:extLst>
          </p:cNvPr>
          <p:cNvSpPr txBox="1"/>
          <p:nvPr/>
        </p:nvSpPr>
        <p:spPr>
          <a:xfrm>
            <a:off x="447029" y="393285"/>
            <a:ext cx="8186857" cy="461665"/>
          </a:xfrm>
          <a:prstGeom prst="rect">
            <a:avLst/>
          </a:prstGeom>
          <a:solidFill>
            <a:srgbClr val="FFFF99"/>
          </a:solidFill>
        </p:spPr>
        <p:txBody>
          <a:bodyPr wrap="none" rtlCol="0">
            <a:spAutoFit/>
          </a:bodyPr>
          <a:lstStyle/>
          <a:p>
            <a:r>
              <a:rPr kumimoji="1" lang="ja-JP" altLang="en-US" sz="2400" b="1" dirty="0"/>
              <a:t>学習指導要領の理念や、編成及び実施の要点  検査キット</a:t>
            </a:r>
          </a:p>
        </p:txBody>
      </p:sp>
    </p:spTree>
    <p:extLst>
      <p:ext uri="{BB962C8B-B14F-4D97-AF65-F5344CB8AC3E}">
        <p14:creationId xmlns:p14="http://schemas.microsoft.com/office/powerpoint/2010/main" val="3886684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2D9FEE05-B70E-4C82-94AF-332DF5EBB1E3}"/>
              </a:ext>
            </a:extLst>
          </p:cNvPr>
          <p:cNvSpPr/>
          <p:nvPr/>
        </p:nvSpPr>
        <p:spPr>
          <a:xfrm>
            <a:off x="0" y="0"/>
            <a:ext cx="9144000" cy="6858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正方形/長方形 3">
            <a:extLst>
              <a:ext uri="{FF2B5EF4-FFF2-40B4-BE49-F238E27FC236}">
                <a16:creationId xmlns:a16="http://schemas.microsoft.com/office/drawing/2014/main" id="{3CA2666C-59DA-4E7D-B753-3B23E83B8EC4}"/>
              </a:ext>
            </a:extLst>
          </p:cNvPr>
          <p:cNvSpPr/>
          <p:nvPr/>
        </p:nvSpPr>
        <p:spPr>
          <a:xfrm>
            <a:off x="504094" y="473319"/>
            <a:ext cx="7887432" cy="6070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7" name="正方形/長方形 6">
            <a:extLst>
              <a:ext uri="{FF2B5EF4-FFF2-40B4-BE49-F238E27FC236}">
                <a16:creationId xmlns:a16="http://schemas.microsoft.com/office/drawing/2014/main" id="{EE099F35-27A4-4301-A430-2C86E76B97FD}"/>
              </a:ext>
            </a:extLst>
          </p:cNvPr>
          <p:cNvSpPr/>
          <p:nvPr/>
        </p:nvSpPr>
        <p:spPr>
          <a:xfrm>
            <a:off x="104775" y="468312"/>
            <a:ext cx="8824029" cy="60623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A5666BDF-97D8-4256-AA3B-E0EDB813537A}"/>
              </a:ext>
            </a:extLst>
          </p:cNvPr>
          <p:cNvSpPr/>
          <p:nvPr/>
        </p:nvSpPr>
        <p:spPr>
          <a:xfrm>
            <a:off x="742951" y="1295400"/>
            <a:ext cx="2064928" cy="44195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014B02B2-E04D-4EE6-98B0-23004E86A2E1}"/>
              </a:ext>
            </a:extLst>
          </p:cNvPr>
          <p:cNvSpPr/>
          <p:nvPr/>
        </p:nvSpPr>
        <p:spPr>
          <a:xfrm>
            <a:off x="2822575" y="1295400"/>
            <a:ext cx="2134483" cy="4419599"/>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8CA2D25B-1C5D-4CAA-B6A9-7FD7C232974A}"/>
              </a:ext>
            </a:extLst>
          </p:cNvPr>
          <p:cNvSpPr/>
          <p:nvPr/>
        </p:nvSpPr>
        <p:spPr>
          <a:xfrm>
            <a:off x="4960589" y="1892299"/>
            <a:ext cx="2246438" cy="3817997"/>
          </a:xfrm>
          <a:prstGeom prst="rect">
            <a:avLst/>
          </a:prstGeom>
          <a:no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0B5B5CEA-5FD6-4E18-937F-CA6E19EAD589}"/>
              </a:ext>
            </a:extLst>
          </p:cNvPr>
          <p:cNvSpPr/>
          <p:nvPr/>
        </p:nvSpPr>
        <p:spPr>
          <a:xfrm>
            <a:off x="7198205" y="1887291"/>
            <a:ext cx="1616299" cy="3821405"/>
          </a:xfrm>
          <a:prstGeom prst="rect">
            <a:avLst/>
          </a:prstGeom>
          <a:no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66798A8E-C9BF-4C35-932B-7BC06C2D370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5757"/>
          <a:stretch/>
        </p:blipFill>
        <p:spPr>
          <a:xfrm>
            <a:off x="224694" y="990600"/>
            <a:ext cx="8633530" cy="5518712"/>
          </a:xfrm>
          <a:prstGeom prst="rect">
            <a:avLst/>
          </a:prstGeom>
        </p:spPr>
      </p:pic>
      <p:sp>
        <p:nvSpPr>
          <p:cNvPr id="16" name="正方形/長方形 15">
            <a:extLst>
              <a:ext uri="{FF2B5EF4-FFF2-40B4-BE49-F238E27FC236}">
                <a16:creationId xmlns:a16="http://schemas.microsoft.com/office/drawing/2014/main" id="{5A23D213-29CE-41B9-87EB-B9FE3F3CBE51}"/>
              </a:ext>
            </a:extLst>
          </p:cNvPr>
          <p:cNvSpPr/>
          <p:nvPr/>
        </p:nvSpPr>
        <p:spPr>
          <a:xfrm>
            <a:off x="4968875" y="1308100"/>
            <a:ext cx="3879851" cy="4419599"/>
          </a:xfrm>
          <a:prstGeom prst="rect">
            <a:avLst/>
          </a:prstGeom>
          <a:no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782F0234-C7C7-435D-9246-B5884479B072}"/>
              </a:ext>
            </a:extLst>
          </p:cNvPr>
          <p:cNvPicPr>
            <a:picLocks noChangeAspect="1"/>
          </p:cNvPicPr>
          <p:nvPr/>
        </p:nvPicPr>
        <p:blipFill rotWithShape="1">
          <a:blip r:embed="rId4"/>
          <a:srcRect l="15222" t="50000" r="74000" b="27778"/>
          <a:stretch/>
        </p:blipFill>
        <p:spPr>
          <a:xfrm>
            <a:off x="1124563" y="3857032"/>
            <a:ext cx="1402080" cy="1626124"/>
          </a:xfrm>
          <a:prstGeom prst="rect">
            <a:avLst/>
          </a:prstGeom>
        </p:spPr>
      </p:pic>
      <p:pic>
        <p:nvPicPr>
          <p:cNvPr id="3" name="図 2">
            <a:extLst>
              <a:ext uri="{FF2B5EF4-FFF2-40B4-BE49-F238E27FC236}">
                <a16:creationId xmlns:a16="http://schemas.microsoft.com/office/drawing/2014/main" id="{5D679B1B-DE80-432E-85A3-101F1C66F2D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5647" r="69286"/>
          <a:stretch/>
        </p:blipFill>
        <p:spPr>
          <a:xfrm>
            <a:off x="3213324" y="1205577"/>
            <a:ext cx="5635402" cy="4424909"/>
          </a:xfrm>
          <a:prstGeom prst="rect">
            <a:avLst/>
          </a:prstGeom>
          <a:ln w="57150">
            <a:solidFill>
              <a:srgbClr val="FF0000"/>
            </a:solidFill>
          </a:ln>
        </p:spPr>
      </p:pic>
      <p:pic>
        <p:nvPicPr>
          <p:cNvPr id="11" name="図 10">
            <a:extLst>
              <a:ext uri="{FF2B5EF4-FFF2-40B4-BE49-F238E27FC236}">
                <a16:creationId xmlns:a16="http://schemas.microsoft.com/office/drawing/2014/main" id="{D5BBB471-7E8D-4E7E-B1AF-6D9D85BB54C1}"/>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a14:imgEffect>
                  </a14:imgLayer>
                </a14:imgProps>
              </a:ext>
            </a:extLst>
          </a:blip>
          <a:srcRect l="69667" t="57605" r="20444" b="17901"/>
          <a:stretch/>
        </p:blipFill>
        <p:spPr>
          <a:xfrm>
            <a:off x="3443162" y="4093815"/>
            <a:ext cx="1068513" cy="1488718"/>
          </a:xfrm>
          <a:prstGeom prst="rect">
            <a:avLst/>
          </a:prstGeom>
        </p:spPr>
      </p:pic>
      <p:grpSp>
        <p:nvGrpSpPr>
          <p:cNvPr id="5" name="グループ化 4">
            <a:extLst>
              <a:ext uri="{FF2B5EF4-FFF2-40B4-BE49-F238E27FC236}">
                <a16:creationId xmlns:a16="http://schemas.microsoft.com/office/drawing/2014/main" id="{3707D2EC-C9AF-496A-8AFF-693347EE52FF}"/>
              </a:ext>
            </a:extLst>
          </p:cNvPr>
          <p:cNvGrpSpPr/>
          <p:nvPr/>
        </p:nvGrpSpPr>
        <p:grpSpPr>
          <a:xfrm>
            <a:off x="805493" y="1268238"/>
            <a:ext cx="5935512" cy="4462463"/>
            <a:chOff x="4432106" y="3502651"/>
            <a:chExt cx="5935512" cy="4462463"/>
          </a:xfrm>
        </p:grpSpPr>
        <p:sp>
          <p:nvSpPr>
            <p:cNvPr id="19" name="正方形/長方形 18">
              <a:extLst>
                <a:ext uri="{FF2B5EF4-FFF2-40B4-BE49-F238E27FC236}">
                  <a16:creationId xmlns:a16="http://schemas.microsoft.com/office/drawing/2014/main" id="{51A70C7D-3E6D-43BD-897F-FC6EE4BD3360}"/>
                </a:ext>
              </a:extLst>
            </p:cNvPr>
            <p:cNvSpPr/>
            <p:nvPr/>
          </p:nvSpPr>
          <p:spPr>
            <a:xfrm>
              <a:off x="4498277" y="3518026"/>
              <a:ext cx="5869341" cy="4445000"/>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770686B8-BAF2-4262-96B8-C3224C2583E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0252" t="10311" r="43712" b="60898"/>
            <a:stretch/>
          </p:blipFill>
          <p:spPr>
            <a:xfrm>
              <a:off x="4432106" y="3502651"/>
              <a:ext cx="5865151" cy="4462463"/>
            </a:xfrm>
            <a:prstGeom prst="rect">
              <a:avLst/>
            </a:prstGeom>
            <a:ln w="57150">
              <a:solidFill>
                <a:srgbClr val="0070C0"/>
              </a:solidFill>
            </a:ln>
          </p:spPr>
        </p:pic>
      </p:grpSp>
      <p:grpSp>
        <p:nvGrpSpPr>
          <p:cNvPr id="24" name="グループ化 23">
            <a:extLst>
              <a:ext uri="{FF2B5EF4-FFF2-40B4-BE49-F238E27FC236}">
                <a16:creationId xmlns:a16="http://schemas.microsoft.com/office/drawing/2014/main" id="{3BF57A65-2053-4AC7-B2C6-04C321A0CD06}"/>
              </a:ext>
            </a:extLst>
          </p:cNvPr>
          <p:cNvGrpSpPr/>
          <p:nvPr/>
        </p:nvGrpSpPr>
        <p:grpSpPr>
          <a:xfrm>
            <a:off x="755918" y="1227514"/>
            <a:ext cx="5221639" cy="4445000"/>
            <a:chOff x="4010025" y="1308100"/>
            <a:chExt cx="5221639" cy="4445000"/>
          </a:xfrm>
        </p:grpSpPr>
        <p:sp>
          <p:nvSpPr>
            <p:cNvPr id="25" name="正方形/長方形 24">
              <a:extLst>
                <a:ext uri="{FF2B5EF4-FFF2-40B4-BE49-F238E27FC236}">
                  <a16:creationId xmlns:a16="http://schemas.microsoft.com/office/drawing/2014/main" id="{1ED556F3-40F3-4099-A7BC-01F65EE3D788}"/>
                </a:ext>
              </a:extLst>
            </p:cNvPr>
            <p:cNvSpPr/>
            <p:nvPr/>
          </p:nvSpPr>
          <p:spPr>
            <a:xfrm>
              <a:off x="4010025" y="1308100"/>
              <a:ext cx="5221639" cy="4445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0FC736D7-C792-46DA-B16B-79B021478E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0340" t="13782" b="60898"/>
            <a:stretch/>
          </p:blipFill>
          <p:spPr>
            <a:xfrm>
              <a:off x="4010025" y="1308100"/>
              <a:ext cx="5069240" cy="4428148"/>
            </a:xfrm>
            <a:prstGeom prst="rect">
              <a:avLst/>
            </a:prstGeom>
            <a:ln w="57150">
              <a:solidFill>
                <a:srgbClr val="FF99FF"/>
              </a:solidFill>
            </a:ln>
          </p:spPr>
        </p:pic>
      </p:grpSp>
      <p:pic>
        <p:nvPicPr>
          <p:cNvPr id="17" name="図 16">
            <a:extLst>
              <a:ext uri="{FF2B5EF4-FFF2-40B4-BE49-F238E27FC236}">
                <a16:creationId xmlns:a16="http://schemas.microsoft.com/office/drawing/2014/main" id="{179A79E6-23A2-48A1-A37C-21CDCEFAD3AC}"/>
              </a:ext>
            </a:extLst>
          </p:cNvPr>
          <p:cNvPicPr>
            <a:picLocks noChangeAspect="1"/>
          </p:cNvPicPr>
          <p:nvPr/>
        </p:nvPicPr>
        <p:blipFill rotWithShape="1">
          <a:blip r:embed="rId4"/>
          <a:srcRect l="27667" t="48518" r="61555" b="24816"/>
          <a:stretch/>
        </p:blipFill>
        <p:spPr>
          <a:xfrm>
            <a:off x="5205592" y="4006243"/>
            <a:ext cx="1195516" cy="1663862"/>
          </a:xfrm>
          <a:prstGeom prst="rect">
            <a:avLst/>
          </a:prstGeom>
        </p:spPr>
      </p:pic>
      <p:grpSp>
        <p:nvGrpSpPr>
          <p:cNvPr id="8" name="グループ化 7">
            <a:extLst>
              <a:ext uri="{FF2B5EF4-FFF2-40B4-BE49-F238E27FC236}">
                <a16:creationId xmlns:a16="http://schemas.microsoft.com/office/drawing/2014/main" id="{8B828C16-D8C9-4238-9936-9E4F64C88D1D}"/>
              </a:ext>
            </a:extLst>
          </p:cNvPr>
          <p:cNvGrpSpPr/>
          <p:nvPr/>
        </p:nvGrpSpPr>
        <p:grpSpPr>
          <a:xfrm>
            <a:off x="151696" y="1892299"/>
            <a:ext cx="8697030" cy="2101850"/>
            <a:chOff x="-2354082" y="2723762"/>
            <a:chExt cx="8697030" cy="2101850"/>
          </a:xfrm>
        </p:grpSpPr>
        <p:sp>
          <p:nvSpPr>
            <p:cNvPr id="29" name="正方形/長方形 28">
              <a:extLst>
                <a:ext uri="{FF2B5EF4-FFF2-40B4-BE49-F238E27FC236}">
                  <a16:creationId xmlns:a16="http://schemas.microsoft.com/office/drawing/2014/main" id="{6704613E-2F4E-4DD4-8BCD-F933C1020255}"/>
                </a:ext>
              </a:extLst>
            </p:cNvPr>
            <p:cNvSpPr/>
            <p:nvPr/>
          </p:nvSpPr>
          <p:spPr>
            <a:xfrm>
              <a:off x="-2354082" y="2723762"/>
              <a:ext cx="8633530" cy="2095500"/>
            </a:xfrm>
            <a:prstGeom prst="rect">
              <a:avLst/>
            </a:prstGeom>
            <a:solidFill>
              <a:schemeClr val="bg1"/>
            </a:solid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図 29">
              <a:extLst>
                <a:ext uri="{FF2B5EF4-FFF2-40B4-BE49-F238E27FC236}">
                  <a16:creationId xmlns:a16="http://schemas.microsoft.com/office/drawing/2014/main" id="{45889436-E229-4507-83DB-2F80EEBB14A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5509" t="10591" r="-210" b="73412"/>
            <a:stretch/>
          </p:blipFill>
          <p:spPr>
            <a:xfrm>
              <a:off x="-2290582" y="2730112"/>
              <a:ext cx="8633530" cy="2095500"/>
            </a:xfrm>
            <a:prstGeom prst="rect">
              <a:avLst/>
            </a:prstGeom>
            <a:ln w="57150">
              <a:solidFill>
                <a:srgbClr val="FF99FF"/>
              </a:solidFill>
            </a:ln>
          </p:spPr>
        </p:pic>
      </p:grpSp>
      <p:pic>
        <p:nvPicPr>
          <p:cNvPr id="18" name="図 17">
            <a:extLst>
              <a:ext uri="{FF2B5EF4-FFF2-40B4-BE49-F238E27FC236}">
                <a16:creationId xmlns:a16="http://schemas.microsoft.com/office/drawing/2014/main" id="{83159C85-C6BC-4017-BA9B-B607D0117C53}"/>
              </a:ext>
            </a:extLst>
          </p:cNvPr>
          <p:cNvPicPr>
            <a:picLocks noChangeAspect="1"/>
          </p:cNvPicPr>
          <p:nvPr/>
        </p:nvPicPr>
        <p:blipFill rotWithShape="1">
          <a:blip r:embed="rId8"/>
          <a:srcRect l="21059" t="47823" r="67225" b="25568"/>
          <a:stretch/>
        </p:blipFill>
        <p:spPr>
          <a:xfrm>
            <a:off x="7358573" y="4027859"/>
            <a:ext cx="1217153" cy="1555005"/>
          </a:xfrm>
          <a:prstGeom prst="rect">
            <a:avLst/>
          </a:prstGeom>
        </p:spPr>
      </p:pic>
      <p:grpSp>
        <p:nvGrpSpPr>
          <p:cNvPr id="27" name="グループ化 26">
            <a:extLst>
              <a:ext uri="{FF2B5EF4-FFF2-40B4-BE49-F238E27FC236}">
                <a16:creationId xmlns:a16="http://schemas.microsoft.com/office/drawing/2014/main" id="{89B3AC25-B9C7-44F4-A59D-15B50BEAE1FB}"/>
              </a:ext>
            </a:extLst>
          </p:cNvPr>
          <p:cNvGrpSpPr/>
          <p:nvPr/>
        </p:nvGrpSpPr>
        <p:grpSpPr>
          <a:xfrm>
            <a:off x="690408" y="1778079"/>
            <a:ext cx="5869341" cy="3936920"/>
            <a:chOff x="365283" y="2144951"/>
            <a:chExt cx="5869341" cy="3936920"/>
          </a:xfrm>
        </p:grpSpPr>
        <p:sp>
          <p:nvSpPr>
            <p:cNvPr id="31" name="正方形/長方形 30">
              <a:extLst>
                <a:ext uri="{FF2B5EF4-FFF2-40B4-BE49-F238E27FC236}">
                  <a16:creationId xmlns:a16="http://schemas.microsoft.com/office/drawing/2014/main" id="{49BFEF3C-BD80-4E36-B99F-ED60C3A8DEAF}"/>
                </a:ext>
              </a:extLst>
            </p:cNvPr>
            <p:cNvSpPr/>
            <p:nvPr/>
          </p:nvSpPr>
          <p:spPr>
            <a:xfrm>
              <a:off x="365283" y="2144951"/>
              <a:ext cx="5869341" cy="3936920"/>
            </a:xfrm>
            <a:prstGeom prst="rect">
              <a:avLst/>
            </a:prstGeom>
            <a:solidFill>
              <a:schemeClr val="bg1"/>
            </a:solid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5" name="図 34">
              <a:extLst>
                <a:ext uri="{FF2B5EF4-FFF2-40B4-BE49-F238E27FC236}">
                  <a16:creationId xmlns:a16="http://schemas.microsoft.com/office/drawing/2014/main" id="{3A30688D-4D25-4B98-9BFA-0BA8C2C9550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5476" t="14488" r="18984" b="61032"/>
            <a:stretch/>
          </p:blipFill>
          <p:spPr>
            <a:xfrm>
              <a:off x="385831" y="2144951"/>
              <a:ext cx="5781675" cy="3936919"/>
            </a:xfrm>
            <a:prstGeom prst="rect">
              <a:avLst/>
            </a:prstGeom>
            <a:ln w="57150">
              <a:solidFill>
                <a:srgbClr val="FF99FF"/>
              </a:solidFill>
            </a:ln>
          </p:spPr>
        </p:pic>
      </p:grpSp>
      <p:sp>
        <p:nvSpPr>
          <p:cNvPr id="9" name="テキスト ボックス 8">
            <a:extLst>
              <a:ext uri="{FF2B5EF4-FFF2-40B4-BE49-F238E27FC236}">
                <a16:creationId xmlns:a16="http://schemas.microsoft.com/office/drawing/2014/main" id="{C8925394-A8BC-413E-9833-49B2C49087F2}"/>
              </a:ext>
            </a:extLst>
          </p:cNvPr>
          <p:cNvSpPr txBox="1"/>
          <p:nvPr/>
        </p:nvSpPr>
        <p:spPr>
          <a:xfrm>
            <a:off x="2201041" y="278073"/>
            <a:ext cx="4493538" cy="461665"/>
          </a:xfrm>
          <a:prstGeom prst="rect">
            <a:avLst/>
          </a:prstGeom>
          <a:solidFill>
            <a:srgbClr val="FFFF99"/>
          </a:solidFill>
        </p:spPr>
        <p:txBody>
          <a:bodyPr wrap="none" rtlCol="0">
            <a:spAutoFit/>
          </a:bodyPr>
          <a:lstStyle/>
          <a:p>
            <a:r>
              <a:rPr kumimoji="1" lang="ja-JP" altLang="en-US" sz="2400" b="1" dirty="0"/>
              <a:t>検査キットの主成分とその構成</a:t>
            </a:r>
          </a:p>
        </p:txBody>
      </p:sp>
    </p:spTree>
    <p:extLst>
      <p:ext uri="{BB962C8B-B14F-4D97-AF65-F5344CB8AC3E}">
        <p14:creationId xmlns:p14="http://schemas.microsoft.com/office/powerpoint/2010/main" val="227670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xit" presetSubtype="544" fill="hold" nodeType="clickEffect">
                                  <p:stCondLst>
                                    <p:cond delay="0"/>
                                  </p:stCondLst>
                                  <p:childTnLst>
                                    <p:anim calcmode="lin" valueType="num">
                                      <p:cBhvr>
                                        <p:cTn id="23" dur="500"/>
                                        <p:tgtEl>
                                          <p:spTgt spid="3"/>
                                        </p:tgtEl>
                                        <p:attrNameLst>
                                          <p:attrName>ppt_w</p:attrName>
                                        </p:attrNameLst>
                                      </p:cBhvr>
                                      <p:tavLst>
                                        <p:tav tm="0">
                                          <p:val>
                                            <p:strVal val="ppt_w"/>
                                          </p:val>
                                        </p:tav>
                                        <p:tav tm="100000">
                                          <p:val>
                                            <p:fltVal val="0"/>
                                          </p:val>
                                        </p:tav>
                                      </p:tavLst>
                                    </p:anim>
                                    <p:anim calcmode="lin" valueType="num">
                                      <p:cBhvr>
                                        <p:cTn id="24" dur="500"/>
                                        <p:tgtEl>
                                          <p:spTgt spid="3"/>
                                        </p:tgtEl>
                                        <p:attrNameLst>
                                          <p:attrName>ppt_h</p:attrName>
                                        </p:attrNameLst>
                                      </p:cBhvr>
                                      <p:tavLst>
                                        <p:tav tm="0">
                                          <p:val>
                                            <p:strVal val="ppt_h"/>
                                          </p:val>
                                        </p:tav>
                                        <p:tav tm="100000">
                                          <p:val>
                                            <p:fltVal val="0"/>
                                          </p:val>
                                        </p:tav>
                                      </p:tavLst>
                                    </p:anim>
                                    <p:animEffect transition="out" filter="fade">
                                      <p:cBhvr>
                                        <p:cTn id="25" dur="500"/>
                                        <p:tgtEl>
                                          <p:spTgt spid="3"/>
                                        </p:tgtEl>
                                      </p:cBhvr>
                                    </p:animEffect>
                                    <p:anim calcmode="lin" valueType="num">
                                      <p:cBhvr>
                                        <p:cTn id="26" dur="500"/>
                                        <p:tgtEl>
                                          <p:spTgt spid="3"/>
                                        </p:tgtEl>
                                        <p:attrNameLst>
                                          <p:attrName>ppt_x</p:attrName>
                                        </p:attrNameLst>
                                      </p:cBhvr>
                                      <p:tavLst>
                                        <p:tav tm="0">
                                          <p:val>
                                            <p:strVal val="ppt_x"/>
                                          </p:val>
                                        </p:tav>
                                        <p:tav tm="100000">
                                          <p:val>
                                            <p:fltVal val="0.5"/>
                                          </p:val>
                                        </p:tav>
                                      </p:tavLst>
                                    </p:anim>
                                    <p:anim calcmode="lin" valueType="num">
                                      <p:cBhvr>
                                        <p:cTn id="27" dur="500"/>
                                        <p:tgtEl>
                                          <p:spTgt spid="3"/>
                                        </p:tgtEl>
                                        <p:attrNameLst>
                                          <p:attrName>ppt_y</p:attrName>
                                        </p:attrNameLst>
                                      </p:cBhvr>
                                      <p:tavLst>
                                        <p:tav tm="0">
                                          <p:val>
                                            <p:strVal val="ppt_y"/>
                                          </p:val>
                                        </p:tav>
                                        <p:tav tm="100000">
                                          <p:val>
                                            <p:fltVal val="0.5"/>
                                          </p:val>
                                        </p:tav>
                                      </p:tavLst>
                                    </p:anim>
                                    <p:set>
                                      <p:cBhvr>
                                        <p:cTn id="28" dur="1" fill="hold">
                                          <p:stCondLst>
                                            <p:cond delay="499"/>
                                          </p:stCondLst>
                                        </p:cTn>
                                        <p:tgtEl>
                                          <p:spTgt spid="3"/>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additive="base">
                                        <p:cTn id="50" dur="500" fill="hold"/>
                                        <p:tgtEl>
                                          <p:spTgt spid="5"/>
                                        </p:tgtEl>
                                        <p:attrNameLst>
                                          <p:attrName>ppt_x</p:attrName>
                                        </p:attrNameLst>
                                      </p:cBhvr>
                                      <p:tavLst>
                                        <p:tav tm="0">
                                          <p:val>
                                            <p:strVal val="#ppt_x"/>
                                          </p:val>
                                        </p:tav>
                                        <p:tav tm="100000">
                                          <p:val>
                                            <p:strVal val="#ppt_x"/>
                                          </p:val>
                                        </p:tav>
                                      </p:tavLst>
                                    </p:anim>
                                    <p:anim calcmode="lin" valueType="num">
                                      <p:cBhvr additive="base">
                                        <p:cTn id="5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5"/>
                                        </p:tgtEl>
                                        <p:attrNameLst>
                                          <p:attrName>ppt_w</p:attrName>
                                        </p:attrNameLst>
                                      </p:cBhvr>
                                      <p:tavLst>
                                        <p:tav tm="0">
                                          <p:val>
                                            <p:strVal val="ppt_w"/>
                                          </p:val>
                                        </p:tav>
                                        <p:tav tm="100000">
                                          <p:val>
                                            <p:fltVal val="0"/>
                                          </p:val>
                                        </p:tav>
                                      </p:tavLst>
                                    </p:anim>
                                    <p:anim calcmode="lin" valueType="num">
                                      <p:cBhvr>
                                        <p:cTn id="56" dur="500"/>
                                        <p:tgtEl>
                                          <p:spTgt spid="5"/>
                                        </p:tgtEl>
                                        <p:attrNameLst>
                                          <p:attrName>ppt_h</p:attrName>
                                        </p:attrNameLst>
                                      </p:cBhvr>
                                      <p:tavLst>
                                        <p:tav tm="0">
                                          <p:val>
                                            <p:strVal val="ppt_h"/>
                                          </p:val>
                                        </p:tav>
                                        <p:tav tm="100000">
                                          <p:val>
                                            <p:fltVal val="0"/>
                                          </p:val>
                                        </p:tav>
                                      </p:tavLst>
                                    </p:anim>
                                    <p:animEffect transition="out" filter="fade">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additive="base">
                                        <p:cTn id="69" dur="500" fill="hold"/>
                                        <p:tgtEl>
                                          <p:spTgt spid="16"/>
                                        </p:tgtEl>
                                        <p:attrNameLst>
                                          <p:attrName>ppt_x</p:attrName>
                                        </p:attrNameLst>
                                      </p:cBhvr>
                                      <p:tavLst>
                                        <p:tav tm="0">
                                          <p:val>
                                            <p:strVal val="#ppt_x"/>
                                          </p:val>
                                        </p:tav>
                                        <p:tav tm="100000">
                                          <p:val>
                                            <p:strVal val="#ppt_x"/>
                                          </p:val>
                                        </p:tav>
                                      </p:tavLst>
                                    </p:anim>
                                    <p:anim calcmode="lin" valueType="num">
                                      <p:cBhvr additive="base">
                                        <p:cTn id="7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8"/>
                                        </p:tgtEl>
                                        <p:attrNameLst>
                                          <p:attrName>style.visibility</p:attrName>
                                        </p:attrNameLst>
                                      </p:cBhvr>
                                      <p:to>
                                        <p:strVal val="visible"/>
                                      </p:to>
                                    </p:set>
                                    <p:anim calcmode="lin" valueType="num">
                                      <p:cBhvr additive="base">
                                        <p:cTn id="75" dur="500" fill="hold"/>
                                        <p:tgtEl>
                                          <p:spTgt spid="8"/>
                                        </p:tgtEl>
                                        <p:attrNameLst>
                                          <p:attrName>ppt_x</p:attrName>
                                        </p:attrNameLst>
                                      </p:cBhvr>
                                      <p:tavLst>
                                        <p:tav tm="0">
                                          <p:val>
                                            <p:strVal val="#ppt_x"/>
                                          </p:val>
                                        </p:tav>
                                        <p:tav tm="100000">
                                          <p:val>
                                            <p:strVal val="#ppt_x"/>
                                          </p:val>
                                        </p:tav>
                                      </p:tavLst>
                                    </p:anim>
                                    <p:anim calcmode="lin" valueType="num">
                                      <p:cBhvr additive="base">
                                        <p:cTn id="7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53" presetClass="exit" presetSubtype="32" fill="hold" nodeType="clickEffect">
                                  <p:stCondLst>
                                    <p:cond delay="0"/>
                                  </p:stCondLst>
                                  <p:childTnLst>
                                    <p:anim calcmode="lin" valueType="num">
                                      <p:cBhvr>
                                        <p:cTn id="80" dur="500"/>
                                        <p:tgtEl>
                                          <p:spTgt spid="8"/>
                                        </p:tgtEl>
                                        <p:attrNameLst>
                                          <p:attrName>ppt_w</p:attrName>
                                        </p:attrNameLst>
                                      </p:cBhvr>
                                      <p:tavLst>
                                        <p:tav tm="0">
                                          <p:val>
                                            <p:strVal val="ppt_w"/>
                                          </p:val>
                                        </p:tav>
                                        <p:tav tm="100000">
                                          <p:val>
                                            <p:fltVal val="0"/>
                                          </p:val>
                                        </p:tav>
                                      </p:tavLst>
                                    </p:anim>
                                    <p:anim calcmode="lin" valueType="num">
                                      <p:cBhvr>
                                        <p:cTn id="81" dur="500"/>
                                        <p:tgtEl>
                                          <p:spTgt spid="8"/>
                                        </p:tgtEl>
                                        <p:attrNameLst>
                                          <p:attrName>ppt_h</p:attrName>
                                        </p:attrNameLst>
                                      </p:cBhvr>
                                      <p:tavLst>
                                        <p:tav tm="0">
                                          <p:val>
                                            <p:strVal val="ppt_h"/>
                                          </p:val>
                                        </p:tav>
                                        <p:tav tm="100000">
                                          <p:val>
                                            <p:fltVal val="0"/>
                                          </p:val>
                                        </p:tav>
                                      </p:tavLst>
                                    </p:anim>
                                    <p:animEffect transition="out" filter="fade">
                                      <p:cBhvr>
                                        <p:cTn id="82" dur="500"/>
                                        <p:tgtEl>
                                          <p:spTgt spid="8"/>
                                        </p:tgtEl>
                                      </p:cBhvr>
                                    </p:animEffect>
                                    <p:set>
                                      <p:cBhvr>
                                        <p:cTn id="83" dur="1" fill="hold">
                                          <p:stCondLst>
                                            <p:cond delay="499"/>
                                          </p:stCondLst>
                                        </p:cTn>
                                        <p:tgtEl>
                                          <p:spTgt spid="8"/>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6"/>
                                        </p:tgtEl>
                                      </p:cBhvr>
                                    </p:animEffect>
                                    <p:set>
                                      <p:cBhvr>
                                        <p:cTn id="86" dur="1" fill="hold">
                                          <p:stCondLst>
                                            <p:cond delay="499"/>
                                          </p:stCondLst>
                                        </p:cTn>
                                        <p:tgtEl>
                                          <p:spTgt spid="1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additive="base">
                                        <p:cTn id="91" dur="500" fill="hold"/>
                                        <p:tgtEl>
                                          <p:spTgt spid="14"/>
                                        </p:tgtEl>
                                        <p:attrNameLst>
                                          <p:attrName>ppt_x</p:attrName>
                                        </p:attrNameLst>
                                      </p:cBhvr>
                                      <p:tavLst>
                                        <p:tav tm="0">
                                          <p:val>
                                            <p:strVal val="#ppt_x"/>
                                          </p:val>
                                        </p:tav>
                                        <p:tav tm="100000">
                                          <p:val>
                                            <p:strVal val="#ppt_x"/>
                                          </p:val>
                                        </p:tav>
                                      </p:tavLst>
                                    </p:anim>
                                    <p:anim calcmode="lin" valueType="num">
                                      <p:cBhvr additive="base">
                                        <p:cTn id="92" dur="500" fill="hold"/>
                                        <p:tgtEl>
                                          <p:spTgt spid="14"/>
                                        </p:tgtEl>
                                        <p:attrNameLst>
                                          <p:attrName>ppt_y</p:attrName>
                                        </p:attrNameLst>
                                      </p:cBhvr>
                                      <p:tavLst>
                                        <p:tav tm="0">
                                          <p:val>
                                            <p:strVal val="1+#ppt_h/2"/>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1000"/>
                                        <p:tgtEl>
                                          <p:spTgt spid="17"/>
                                        </p:tgtEl>
                                      </p:cBhvr>
                                    </p:animEffect>
                                    <p:anim calcmode="lin" valueType="num">
                                      <p:cBhvr>
                                        <p:cTn id="96" dur="1000" fill="hold"/>
                                        <p:tgtEl>
                                          <p:spTgt spid="17"/>
                                        </p:tgtEl>
                                        <p:attrNameLst>
                                          <p:attrName>ppt_x</p:attrName>
                                        </p:attrNameLst>
                                      </p:cBhvr>
                                      <p:tavLst>
                                        <p:tav tm="0">
                                          <p:val>
                                            <p:strVal val="#ppt_x"/>
                                          </p:val>
                                        </p:tav>
                                        <p:tav tm="100000">
                                          <p:val>
                                            <p:strVal val="#ppt_x"/>
                                          </p:val>
                                        </p:tav>
                                      </p:tavLst>
                                    </p:anim>
                                    <p:anim calcmode="lin" valueType="num">
                                      <p:cBhvr>
                                        <p:cTn id="9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nodeType="clickEffect">
                                  <p:stCondLst>
                                    <p:cond delay="0"/>
                                  </p:stCondLst>
                                  <p:childTnLst>
                                    <p:set>
                                      <p:cBhvr>
                                        <p:cTn id="101" dur="1" fill="hold">
                                          <p:stCondLst>
                                            <p:cond delay="0"/>
                                          </p:stCondLst>
                                        </p:cTn>
                                        <p:tgtEl>
                                          <p:spTgt spid="27"/>
                                        </p:tgtEl>
                                        <p:attrNameLst>
                                          <p:attrName>style.visibility</p:attrName>
                                        </p:attrNameLst>
                                      </p:cBhvr>
                                      <p:to>
                                        <p:strVal val="visible"/>
                                      </p:to>
                                    </p:set>
                                    <p:anim calcmode="lin" valueType="num">
                                      <p:cBhvr additive="base">
                                        <p:cTn id="102" dur="500" fill="hold"/>
                                        <p:tgtEl>
                                          <p:spTgt spid="27"/>
                                        </p:tgtEl>
                                        <p:attrNameLst>
                                          <p:attrName>ppt_x</p:attrName>
                                        </p:attrNameLst>
                                      </p:cBhvr>
                                      <p:tavLst>
                                        <p:tav tm="0">
                                          <p:val>
                                            <p:strVal val="#ppt_x"/>
                                          </p:val>
                                        </p:tav>
                                        <p:tav tm="100000">
                                          <p:val>
                                            <p:strVal val="#ppt_x"/>
                                          </p:val>
                                        </p:tav>
                                      </p:tavLst>
                                    </p:anim>
                                    <p:anim calcmode="lin" valueType="num">
                                      <p:cBhvr additive="base">
                                        <p:cTn id="10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3" presetClass="exit" presetSubtype="32" fill="hold" nodeType="clickEffect">
                                  <p:stCondLst>
                                    <p:cond delay="0"/>
                                  </p:stCondLst>
                                  <p:childTnLst>
                                    <p:anim calcmode="lin" valueType="num">
                                      <p:cBhvr>
                                        <p:cTn id="107" dur="500"/>
                                        <p:tgtEl>
                                          <p:spTgt spid="27"/>
                                        </p:tgtEl>
                                        <p:attrNameLst>
                                          <p:attrName>ppt_w</p:attrName>
                                        </p:attrNameLst>
                                      </p:cBhvr>
                                      <p:tavLst>
                                        <p:tav tm="0">
                                          <p:val>
                                            <p:strVal val="ppt_w"/>
                                          </p:val>
                                        </p:tav>
                                        <p:tav tm="100000">
                                          <p:val>
                                            <p:fltVal val="0"/>
                                          </p:val>
                                        </p:tav>
                                      </p:tavLst>
                                    </p:anim>
                                    <p:anim calcmode="lin" valueType="num">
                                      <p:cBhvr>
                                        <p:cTn id="108" dur="500"/>
                                        <p:tgtEl>
                                          <p:spTgt spid="27"/>
                                        </p:tgtEl>
                                        <p:attrNameLst>
                                          <p:attrName>ppt_h</p:attrName>
                                        </p:attrNameLst>
                                      </p:cBhvr>
                                      <p:tavLst>
                                        <p:tav tm="0">
                                          <p:val>
                                            <p:strVal val="ppt_h"/>
                                          </p:val>
                                        </p:tav>
                                        <p:tav tm="100000">
                                          <p:val>
                                            <p:fltVal val="0"/>
                                          </p:val>
                                        </p:tav>
                                      </p:tavLst>
                                    </p:anim>
                                    <p:animEffect transition="out" filter="fade">
                                      <p:cBhvr>
                                        <p:cTn id="109" dur="500"/>
                                        <p:tgtEl>
                                          <p:spTgt spid="27"/>
                                        </p:tgtEl>
                                      </p:cBhvr>
                                    </p:animEffect>
                                    <p:set>
                                      <p:cBhvr>
                                        <p:cTn id="110" dur="1" fill="hold">
                                          <p:stCondLst>
                                            <p:cond delay="499"/>
                                          </p:stCondLst>
                                        </p:cTn>
                                        <p:tgtEl>
                                          <p:spTgt spid="27"/>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14"/>
                                        </p:tgtEl>
                                      </p:cBhvr>
                                    </p:animEffect>
                                    <p:set>
                                      <p:cBhvr>
                                        <p:cTn id="113" dur="1" fill="hold">
                                          <p:stCondLst>
                                            <p:cond delay="499"/>
                                          </p:stCondLst>
                                        </p:cTn>
                                        <p:tgtEl>
                                          <p:spTgt spid="14"/>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17"/>
                                        </p:tgtEl>
                                      </p:cBhvr>
                                    </p:animEffect>
                                    <p:set>
                                      <p:cBhvr>
                                        <p:cTn id="116" dur="1" fill="hold">
                                          <p:stCondLst>
                                            <p:cond delay="499"/>
                                          </p:stCondLst>
                                        </p:cTn>
                                        <p:tgtEl>
                                          <p:spTgt spid="17"/>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15"/>
                                        </p:tgtEl>
                                        <p:attrNameLst>
                                          <p:attrName>style.visibility</p:attrName>
                                        </p:attrNameLst>
                                      </p:cBhvr>
                                      <p:to>
                                        <p:strVal val="visible"/>
                                      </p:to>
                                    </p:set>
                                    <p:anim calcmode="lin" valueType="num">
                                      <p:cBhvr additive="base">
                                        <p:cTn id="121" dur="500" fill="hold"/>
                                        <p:tgtEl>
                                          <p:spTgt spid="15"/>
                                        </p:tgtEl>
                                        <p:attrNameLst>
                                          <p:attrName>ppt_x</p:attrName>
                                        </p:attrNameLst>
                                      </p:cBhvr>
                                      <p:tavLst>
                                        <p:tav tm="0">
                                          <p:val>
                                            <p:strVal val="#ppt_x"/>
                                          </p:val>
                                        </p:tav>
                                        <p:tav tm="100000">
                                          <p:val>
                                            <p:strVal val="#ppt_x"/>
                                          </p:val>
                                        </p:tav>
                                      </p:tavLst>
                                    </p:anim>
                                    <p:anim calcmode="lin" valueType="num">
                                      <p:cBhvr additive="base">
                                        <p:cTn id="122" dur="500" fill="hold"/>
                                        <p:tgtEl>
                                          <p:spTgt spid="15"/>
                                        </p:tgtEl>
                                        <p:attrNameLst>
                                          <p:attrName>ppt_y</p:attrName>
                                        </p:attrNameLst>
                                      </p:cBhvr>
                                      <p:tavLst>
                                        <p:tav tm="0">
                                          <p:val>
                                            <p:strVal val="1+#ppt_h/2"/>
                                          </p:val>
                                        </p:tav>
                                        <p:tav tm="100000">
                                          <p:val>
                                            <p:strVal val="#ppt_y"/>
                                          </p:val>
                                        </p:tav>
                                      </p:tavLst>
                                    </p:anim>
                                  </p:childTnLst>
                                </p:cTn>
                              </p:par>
                              <p:par>
                                <p:cTn id="123" presetID="42" presetClass="entr" presetSubtype="0" fill="hold" nodeType="withEffect">
                                  <p:stCondLst>
                                    <p:cond delay="0"/>
                                  </p:stCondLst>
                                  <p:childTnLst>
                                    <p:set>
                                      <p:cBhvr>
                                        <p:cTn id="124" dur="1" fill="hold">
                                          <p:stCondLst>
                                            <p:cond delay="0"/>
                                          </p:stCondLst>
                                        </p:cTn>
                                        <p:tgtEl>
                                          <p:spTgt spid="18"/>
                                        </p:tgtEl>
                                        <p:attrNameLst>
                                          <p:attrName>style.visibility</p:attrName>
                                        </p:attrNameLst>
                                      </p:cBhvr>
                                      <p:to>
                                        <p:strVal val="visible"/>
                                      </p:to>
                                    </p:set>
                                    <p:animEffect transition="in" filter="fade">
                                      <p:cBhvr>
                                        <p:cTn id="125" dur="1000"/>
                                        <p:tgtEl>
                                          <p:spTgt spid="18"/>
                                        </p:tgtEl>
                                      </p:cBhvr>
                                    </p:animEffect>
                                    <p:anim calcmode="lin" valueType="num">
                                      <p:cBhvr>
                                        <p:cTn id="126" dur="1000" fill="hold"/>
                                        <p:tgtEl>
                                          <p:spTgt spid="18"/>
                                        </p:tgtEl>
                                        <p:attrNameLst>
                                          <p:attrName>ppt_x</p:attrName>
                                        </p:attrNameLst>
                                      </p:cBhvr>
                                      <p:tavLst>
                                        <p:tav tm="0">
                                          <p:val>
                                            <p:strVal val="#ppt_x"/>
                                          </p:val>
                                        </p:tav>
                                        <p:tav tm="100000">
                                          <p:val>
                                            <p:strVal val="#ppt_x"/>
                                          </p:val>
                                        </p:tav>
                                      </p:tavLst>
                                    </p:anim>
                                    <p:anim calcmode="lin" valueType="num">
                                      <p:cBhvr>
                                        <p:cTn id="12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nodeType="clickEffect">
                                  <p:stCondLst>
                                    <p:cond delay="0"/>
                                  </p:stCondLst>
                                  <p:childTnLst>
                                    <p:set>
                                      <p:cBhvr>
                                        <p:cTn id="131" dur="1" fill="hold">
                                          <p:stCondLst>
                                            <p:cond delay="0"/>
                                          </p:stCondLst>
                                        </p:cTn>
                                        <p:tgtEl>
                                          <p:spTgt spid="24"/>
                                        </p:tgtEl>
                                        <p:attrNameLst>
                                          <p:attrName>style.visibility</p:attrName>
                                        </p:attrNameLst>
                                      </p:cBhvr>
                                      <p:to>
                                        <p:strVal val="visible"/>
                                      </p:to>
                                    </p:set>
                                    <p:anim calcmode="lin" valueType="num">
                                      <p:cBhvr additive="base">
                                        <p:cTn id="132" dur="500" fill="hold"/>
                                        <p:tgtEl>
                                          <p:spTgt spid="24"/>
                                        </p:tgtEl>
                                        <p:attrNameLst>
                                          <p:attrName>ppt_x</p:attrName>
                                        </p:attrNameLst>
                                      </p:cBhvr>
                                      <p:tavLst>
                                        <p:tav tm="0">
                                          <p:val>
                                            <p:strVal val="#ppt_x"/>
                                          </p:val>
                                        </p:tav>
                                        <p:tav tm="100000">
                                          <p:val>
                                            <p:strVal val="#ppt_x"/>
                                          </p:val>
                                        </p:tav>
                                      </p:tavLst>
                                    </p:anim>
                                    <p:anim calcmode="lin" valueType="num">
                                      <p:cBhvr additive="base">
                                        <p:cTn id="13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53" presetClass="exit" presetSubtype="32" fill="hold" nodeType="clickEffect">
                                  <p:stCondLst>
                                    <p:cond delay="0"/>
                                  </p:stCondLst>
                                  <p:childTnLst>
                                    <p:anim calcmode="lin" valueType="num">
                                      <p:cBhvr>
                                        <p:cTn id="137" dur="500"/>
                                        <p:tgtEl>
                                          <p:spTgt spid="24"/>
                                        </p:tgtEl>
                                        <p:attrNameLst>
                                          <p:attrName>ppt_w</p:attrName>
                                        </p:attrNameLst>
                                      </p:cBhvr>
                                      <p:tavLst>
                                        <p:tav tm="0">
                                          <p:val>
                                            <p:strVal val="ppt_w"/>
                                          </p:val>
                                        </p:tav>
                                        <p:tav tm="100000">
                                          <p:val>
                                            <p:fltVal val="0"/>
                                          </p:val>
                                        </p:tav>
                                      </p:tavLst>
                                    </p:anim>
                                    <p:anim calcmode="lin" valueType="num">
                                      <p:cBhvr>
                                        <p:cTn id="138" dur="500"/>
                                        <p:tgtEl>
                                          <p:spTgt spid="24"/>
                                        </p:tgtEl>
                                        <p:attrNameLst>
                                          <p:attrName>ppt_h</p:attrName>
                                        </p:attrNameLst>
                                      </p:cBhvr>
                                      <p:tavLst>
                                        <p:tav tm="0">
                                          <p:val>
                                            <p:strVal val="ppt_h"/>
                                          </p:val>
                                        </p:tav>
                                        <p:tav tm="100000">
                                          <p:val>
                                            <p:fltVal val="0"/>
                                          </p:val>
                                        </p:tav>
                                      </p:tavLst>
                                    </p:anim>
                                    <p:animEffect transition="out" filter="fade">
                                      <p:cBhvr>
                                        <p:cTn id="139" dur="500"/>
                                        <p:tgtEl>
                                          <p:spTgt spid="24"/>
                                        </p:tgtEl>
                                      </p:cBhvr>
                                    </p:animEffect>
                                    <p:set>
                                      <p:cBhvr>
                                        <p:cTn id="140" dur="1" fill="hold">
                                          <p:stCondLst>
                                            <p:cond delay="499"/>
                                          </p:stCondLst>
                                        </p:cTn>
                                        <p:tgtEl>
                                          <p:spTgt spid="24"/>
                                        </p:tgtEl>
                                        <p:attrNameLst>
                                          <p:attrName>style.visibility</p:attrName>
                                        </p:attrNameLst>
                                      </p:cBhvr>
                                      <p:to>
                                        <p:strVal val="hidden"/>
                                      </p:to>
                                    </p:set>
                                  </p:childTnLst>
                                </p:cTn>
                              </p:par>
                              <p:par>
                                <p:cTn id="141" presetID="2" presetClass="exit" presetSubtype="4" fill="hold" grpId="1" nodeType="withEffect">
                                  <p:stCondLst>
                                    <p:cond delay="0"/>
                                  </p:stCondLst>
                                  <p:childTnLst>
                                    <p:anim calcmode="lin" valueType="num">
                                      <p:cBhvr additive="base">
                                        <p:cTn id="142" dur="500"/>
                                        <p:tgtEl>
                                          <p:spTgt spid="15"/>
                                        </p:tgtEl>
                                        <p:attrNameLst>
                                          <p:attrName>ppt_x</p:attrName>
                                        </p:attrNameLst>
                                      </p:cBhvr>
                                      <p:tavLst>
                                        <p:tav tm="0">
                                          <p:val>
                                            <p:strVal val="ppt_x"/>
                                          </p:val>
                                        </p:tav>
                                        <p:tav tm="100000">
                                          <p:val>
                                            <p:strVal val="ppt_x"/>
                                          </p:val>
                                        </p:tav>
                                      </p:tavLst>
                                    </p:anim>
                                    <p:anim calcmode="lin" valueType="num">
                                      <p:cBhvr additive="base">
                                        <p:cTn id="143" dur="500"/>
                                        <p:tgtEl>
                                          <p:spTgt spid="15"/>
                                        </p:tgtEl>
                                        <p:attrNameLst>
                                          <p:attrName>ppt_y</p:attrName>
                                        </p:attrNameLst>
                                      </p:cBhvr>
                                      <p:tavLst>
                                        <p:tav tm="0">
                                          <p:val>
                                            <p:strVal val="ppt_y"/>
                                          </p:val>
                                        </p:tav>
                                        <p:tav tm="100000">
                                          <p:val>
                                            <p:strVal val="1+ppt_h/2"/>
                                          </p:val>
                                        </p:tav>
                                      </p:tavLst>
                                    </p:anim>
                                    <p:set>
                                      <p:cBhvr>
                                        <p:cTn id="144" dur="1" fill="hold">
                                          <p:stCondLst>
                                            <p:cond delay="499"/>
                                          </p:stCondLst>
                                        </p:cTn>
                                        <p:tgtEl>
                                          <p:spTgt spid="15"/>
                                        </p:tgtEl>
                                        <p:attrNameLst>
                                          <p:attrName>style.visibility</p:attrName>
                                        </p:attrNameLst>
                                      </p:cBhvr>
                                      <p:to>
                                        <p:strVal val="hidden"/>
                                      </p:to>
                                    </p:set>
                                  </p:childTnLst>
                                </p:cTn>
                              </p:par>
                              <p:par>
                                <p:cTn id="145" presetID="10" presetClass="exit" presetSubtype="0" fill="hold" nodeType="withEffect">
                                  <p:stCondLst>
                                    <p:cond delay="0"/>
                                  </p:stCondLst>
                                  <p:childTnLst>
                                    <p:animEffect transition="out" filter="fade">
                                      <p:cBhvr>
                                        <p:cTn id="146" dur="500"/>
                                        <p:tgtEl>
                                          <p:spTgt spid="18"/>
                                        </p:tgtEl>
                                      </p:cBhvr>
                                    </p:animEffect>
                                    <p:set>
                                      <p:cBhvr>
                                        <p:cTn id="14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EB887EB-CADB-4D6D-9783-3C32918A3B0F}"/>
              </a:ext>
            </a:extLst>
          </p:cNvPr>
          <p:cNvSpPr txBox="1"/>
          <p:nvPr/>
        </p:nvSpPr>
        <p:spPr>
          <a:xfrm>
            <a:off x="601662" y="21624"/>
            <a:ext cx="7940675" cy="430887"/>
          </a:xfrm>
          <a:prstGeom prst="rect">
            <a:avLst/>
          </a:prstGeom>
          <a:noFill/>
        </p:spPr>
        <p:txBody>
          <a:bodyPr wrap="square" rtlCol="0">
            <a:spAutoFit/>
          </a:bodyPr>
          <a:lstStyle/>
          <a:p>
            <a:r>
              <a:rPr kumimoji="1" lang="ja-JP" altLang="en-US" sz="2100" dirty="0">
                <a:highlight>
                  <a:srgbClr val="00FF00"/>
                </a:highlight>
                <a:latin typeface="AR丸ゴシック体E" panose="020F0909000000000000" pitchFamily="49" charset="-128"/>
                <a:ea typeface="AR丸ゴシック体E" panose="020F0909000000000000" pitchFamily="49" charset="-128"/>
              </a:rPr>
              <a:t>学習指導要領の理念や教育課程編成の指針を踏まえた学校づくり</a:t>
            </a:r>
          </a:p>
        </p:txBody>
      </p:sp>
      <p:pic>
        <p:nvPicPr>
          <p:cNvPr id="5" name="図 4">
            <a:extLst>
              <a:ext uri="{FF2B5EF4-FFF2-40B4-BE49-F238E27FC236}">
                <a16:creationId xmlns:a16="http://schemas.microsoft.com/office/drawing/2014/main" id="{19C29C5E-AE8E-410E-9E19-6361F8FB37BE}"/>
              </a:ext>
            </a:extLst>
          </p:cNvPr>
          <p:cNvPicPr>
            <a:picLocks noChangeAspect="1"/>
          </p:cNvPicPr>
          <p:nvPr/>
        </p:nvPicPr>
        <p:blipFill>
          <a:blip r:embed="rId2"/>
          <a:stretch>
            <a:fillRect/>
          </a:stretch>
        </p:blipFill>
        <p:spPr>
          <a:xfrm>
            <a:off x="190500" y="461665"/>
            <a:ext cx="8839200" cy="6201900"/>
          </a:xfrm>
          <a:prstGeom prst="rect">
            <a:avLst/>
          </a:prstGeom>
        </p:spPr>
      </p:pic>
      <p:cxnSp>
        <p:nvCxnSpPr>
          <p:cNvPr id="7" name="直線コネクタ 6">
            <a:extLst>
              <a:ext uri="{FF2B5EF4-FFF2-40B4-BE49-F238E27FC236}">
                <a16:creationId xmlns:a16="http://schemas.microsoft.com/office/drawing/2014/main" id="{759A51DD-FD57-4E69-9FC2-F84D86DCBCB1}"/>
              </a:ext>
            </a:extLst>
          </p:cNvPr>
          <p:cNvCxnSpPr/>
          <p:nvPr/>
        </p:nvCxnSpPr>
        <p:spPr>
          <a:xfrm>
            <a:off x="190500" y="876300"/>
            <a:ext cx="0" cy="4660900"/>
          </a:xfrm>
          <a:prstGeom prst="line">
            <a:avLst/>
          </a:prstGeom>
        </p:spPr>
        <p:style>
          <a:lnRef idx="1">
            <a:schemeClr val="accent1"/>
          </a:lnRef>
          <a:fillRef idx="0">
            <a:schemeClr val="accent1"/>
          </a:fillRef>
          <a:effectRef idx="0">
            <a:schemeClr val="accent1"/>
          </a:effectRef>
          <a:fontRef idx="minor">
            <a:schemeClr val="tx1"/>
          </a:fontRef>
        </p:style>
      </p:cxnSp>
      <p:sp>
        <p:nvSpPr>
          <p:cNvPr id="23" name="楕円 22">
            <a:extLst>
              <a:ext uri="{FF2B5EF4-FFF2-40B4-BE49-F238E27FC236}">
                <a16:creationId xmlns:a16="http://schemas.microsoft.com/office/drawing/2014/main" id="{1D6BBC0F-8CF1-41AC-916F-7D7573B12AEA}"/>
              </a:ext>
            </a:extLst>
          </p:cNvPr>
          <p:cNvSpPr/>
          <p:nvPr/>
        </p:nvSpPr>
        <p:spPr>
          <a:xfrm>
            <a:off x="7953099" y="2842210"/>
            <a:ext cx="276499" cy="29747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F338EEC1-6564-4599-B7CD-ADC0FF5CB042}"/>
              </a:ext>
            </a:extLst>
          </p:cNvPr>
          <p:cNvSpPr/>
          <p:nvPr/>
        </p:nvSpPr>
        <p:spPr>
          <a:xfrm>
            <a:off x="5162551" y="2882900"/>
            <a:ext cx="419100" cy="381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523422BE-5675-4F61-9E2D-8A58CFC75780}"/>
              </a:ext>
            </a:extLst>
          </p:cNvPr>
          <p:cNvSpPr/>
          <p:nvPr/>
        </p:nvSpPr>
        <p:spPr>
          <a:xfrm>
            <a:off x="4587600" y="2946398"/>
            <a:ext cx="422552" cy="3683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1312C767-1C90-4F9A-B709-2D99B022BF39}"/>
              </a:ext>
            </a:extLst>
          </p:cNvPr>
          <p:cNvSpPr/>
          <p:nvPr/>
        </p:nvSpPr>
        <p:spPr>
          <a:xfrm>
            <a:off x="6877051" y="2908300"/>
            <a:ext cx="419100" cy="381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AB5A03D0-F908-4361-8452-BC13BF49AE28}"/>
              </a:ext>
            </a:extLst>
          </p:cNvPr>
          <p:cNvSpPr/>
          <p:nvPr/>
        </p:nvSpPr>
        <p:spPr>
          <a:xfrm>
            <a:off x="857251" y="2895600"/>
            <a:ext cx="419100" cy="381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a:extLst>
              <a:ext uri="{FF2B5EF4-FFF2-40B4-BE49-F238E27FC236}">
                <a16:creationId xmlns:a16="http://schemas.microsoft.com/office/drawing/2014/main" id="{DF462130-63F5-432F-A4C1-E036C694FBAC}"/>
              </a:ext>
            </a:extLst>
          </p:cNvPr>
          <p:cNvSpPr/>
          <p:nvPr/>
        </p:nvSpPr>
        <p:spPr>
          <a:xfrm>
            <a:off x="2282826" y="2914650"/>
            <a:ext cx="412750" cy="4000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92D29E7C-C823-4FD8-9CF5-7003299B4668}"/>
              </a:ext>
            </a:extLst>
          </p:cNvPr>
          <p:cNvSpPr txBox="1"/>
          <p:nvPr/>
        </p:nvSpPr>
        <p:spPr>
          <a:xfrm>
            <a:off x="5162551" y="3403601"/>
            <a:ext cx="2236510" cy="707886"/>
          </a:xfrm>
          <a:prstGeom prst="rect">
            <a:avLst/>
          </a:prstGeom>
          <a:noFill/>
        </p:spPr>
        <p:txBody>
          <a:bodyPr wrap="none" rtlCol="0">
            <a:spAutoFit/>
          </a:bodyPr>
          <a:lstStyle/>
          <a:p>
            <a:r>
              <a:rPr kumimoji="1" lang="ja-JP" altLang="en-US" sz="2000" dirty="0">
                <a:latin typeface="AR丸ゴシック体E" panose="020F0909000000000000" pitchFamily="49" charset="-128"/>
                <a:ea typeface="AR丸ゴシック体E" panose="020F0909000000000000" pitchFamily="49" charset="-128"/>
              </a:rPr>
              <a:t>主体的・対話的で</a:t>
            </a:r>
            <a:endParaRPr kumimoji="1" lang="en-US" altLang="ja-JP" sz="2000" dirty="0">
              <a:latin typeface="AR丸ゴシック体E" panose="020F0909000000000000" pitchFamily="49" charset="-128"/>
              <a:ea typeface="AR丸ゴシック体E" panose="020F0909000000000000" pitchFamily="49" charset="-128"/>
            </a:endParaRPr>
          </a:p>
          <a:p>
            <a:r>
              <a:rPr kumimoji="1" lang="ja-JP" altLang="en-US" sz="2000" dirty="0">
                <a:latin typeface="AR丸ゴシック体E" panose="020F0909000000000000" pitchFamily="49" charset="-128"/>
                <a:ea typeface="AR丸ゴシック体E" panose="020F0909000000000000" pitchFamily="49" charset="-128"/>
              </a:rPr>
              <a:t>深い学び</a:t>
            </a:r>
          </a:p>
        </p:txBody>
      </p:sp>
      <p:sp>
        <p:nvSpPr>
          <p:cNvPr id="39" name="テキスト ボックス 38">
            <a:extLst>
              <a:ext uri="{FF2B5EF4-FFF2-40B4-BE49-F238E27FC236}">
                <a16:creationId xmlns:a16="http://schemas.microsoft.com/office/drawing/2014/main" id="{482A6553-291B-4FE8-9293-D8603F11744E}"/>
              </a:ext>
            </a:extLst>
          </p:cNvPr>
          <p:cNvSpPr txBox="1"/>
          <p:nvPr/>
        </p:nvSpPr>
        <p:spPr>
          <a:xfrm>
            <a:off x="7296151" y="3420766"/>
            <a:ext cx="954107" cy="400110"/>
          </a:xfrm>
          <a:prstGeom prst="rect">
            <a:avLst/>
          </a:prstGeom>
          <a:noFill/>
        </p:spPr>
        <p:txBody>
          <a:bodyPr wrap="none" rtlCol="0">
            <a:spAutoFit/>
          </a:bodyPr>
          <a:lstStyle/>
          <a:p>
            <a:r>
              <a:rPr kumimoji="1" lang="ja-JP" altLang="en-US" sz="2000" dirty="0">
                <a:latin typeface="AR丸ゴシック体E" panose="020F0909000000000000" pitchFamily="49" charset="-128"/>
                <a:ea typeface="AR丸ゴシック体E" panose="020F0909000000000000" pitchFamily="49" charset="-128"/>
              </a:rPr>
              <a:t>思考力</a:t>
            </a:r>
          </a:p>
        </p:txBody>
      </p:sp>
      <p:sp>
        <p:nvSpPr>
          <p:cNvPr id="40" name="テキスト ボックス 39">
            <a:extLst>
              <a:ext uri="{FF2B5EF4-FFF2-40B4-BE49-F238E27FC236}">
                <a16:creationId xmlns:a16="http://schemas.microsoft.com/office/drawing/2014/main" id="{956F4424-0711-421D-B82A-6FF927EB2208}"/>
              </a:ext>
            </a:extLst>
          </p:cNvPr>
          <p:cNvSpPr txBox="1"/>
          <p:nvPr/>
        </p:nvSpPr>
        <p:spPr>
          <a:xfrm>
            <a:off x="7296150" y="4118199"/>
            <a:ext cx="1082348" cy="400110"/>
          </a:xfrm>
          <a:prstGeom prst="rect">
            <a:avLst/>
          </a:prstGeom>
          <a:noFill/>
        </p:spPr>
        <p:txBody>
          <a:bodyPr wrap="none" rtlCol="0">
            <a:spAutoFit/>
          </a:bodyPr>
          <a:lstStyle/>
          <a:p>
            <a:r>
              <a:rPr kumimoji="1" lang="ja-JP" altLang="en-US" sz="2000" dirty="0">
                <a:latin typeface="AR丸ゴシック体E" panose="020F0909000000000000" pitchFamily="49" charset="-128"/>
                <a:ea typeface="AR丸ゴシック体E" panose="020F0909000000000000" pitchFamily="49" charset="-128"/>
              </a:rPr>
              <a:t>表現力</a:t>
            </a:r>
            <a:r>
              <a:rPr kumimoji="1" lang="ja-JP" altLang="en-US" sz="2000" dirty="0">
                <a:solidFill>
                  <a:srgbClr val="00B0F0"/>
                </a:solidFill>
                <a:latin typeface="AR丸ゴシック体E" panose="020F0909000000000000" pitchFamily="49" charset="-128"/>
                <a:ea typeface="AR丸ゴシック体E" panose="020F0909000000000000" pitchFamily="49" charset="-128"/>
              </a:rPr>
              <a:t> </a:t>
            </a:r>
          </a:p>
        </p:txBody>
      </p:sp>
      <p:sp>
        <p:nvSpPr>
          <p:cNvPr id="42" name="テキスト ボックス 41">
            <a:extLst>
              <a:ext uri="{FF2B5EF4-FFF2-40B4-BE49-F238E27FC236}">
                <a16:creationId xmlns:a16="http://schemas.microsoft.com/office/drawing/2014/main" id="{C50C7D6B-CBB4-429C-B95C-44130BC86434}"/>
              </a:ext>
            </a:extLst>
          </p:cNvPr>
          <p:cNvSpPr txBox="1"/>
          <p:nvPr/>
        </p:nvSpPr>
        <p:spPr>
          <a:xfrm>
            <a:off x="5178278" y="4192675"/>
            <a:ext cx="1723549" cy="400110"/>
          </a:xfrm>
          <a:prstGeom prst="rect">
            <a:avLst/>
          </a:prstGeom>
          <a:noFill/>
        </p:spPr>
        <p:txBody>
          <a:bodyPr wrap="none" rtlCol="0">
            <a:spAutoFit/>
          </a:bodyPr>
          <a:lstStyle/>
          <a:p>
            <a:r>
              <a:rPr kumimoji="1" lang="ja-JP" altLang="en-US" sz="2000" dirty="0">
                <a:latin typeface="AR丸ゴシック体E" panose="020F0909000000000000" pitchFamily="49" charset="-128"/>
                <a:ea typeface="AR丸ゴシック体E" panose="020F0909000000000000" pitchFamily="49" charset="-128"/>
              </a:rPr>
              <a:t>探究的な学習</a:t>
            </a:r>
          </a:p>
        </p:txBody>
      </p:sp>
      <p:sp>
        <p:nvSpPr>
          <p:cNvPr id="45" name="テキスト ボックス 44">
            <a:extLst>
              <a:ext uri="{FF2B5EF4-FFF2-40B4-BE49-F238E27FC236}">
                <a16:creationId xmlns:a16="http://schemas.microsoft.com/office/drawing/2014/main" id="{820CDFF4-BE73-4599-8CFD-D2AFA5EB9B48}"/>
              </a:ext>
            </a:extLst>
          </p:cNvPr>
          <p:cNvSpPr txBox="1"/>
          <p:nvPr/>
        </p:nvSpPr>
        <p:spPr>
          <a:xfrm>
            <a:off x="750153" y="3420766"/>
            <a:ext cx="2210257" cy="707886"/>
          </a:xfrm>
          <a:prstGeom prst="rect">
            <a:avLst/>
          </a:prstGeom>
          <a:noFill/>
        </p:spPr>
        <p:txBody>
          <a:bodyPr wrap="square" rtlCol="0">
            <a:spAutoFit/>
          </a:bodyPr>
          <a:lstStyle/>
          <a:p>
            <a:r>
              <a:rPr kumimoji="1" lang="ja-JP" altLang="en-US" sz="2000" dirty="0">
                <a:latin typeface="AR丸ゴシック体E" panose="020F0909000000000000" pitchFamily="49" charset="-128"/>
                <a:ea typeface="AR丸ゴシック体E" panose="020F0909000000000000" pitchFamily="49" charset="-128"/>
              </a:rPr>
              <a:t>持続可能な未来を切り拓く児童</a:t>
            </a:r>
            <a:endParaRPr kumimoji="1" lang="en-US" altLang="ja-JP" sz="2000" dirty="0">
              <a:latin typeface="AR丸ゴシック体E" panose="020F0909000000000000" pitchFamily="49" charset="-128"/>
              <a:ea typeface="AR丸ゴシック体E" panose="020F0909000000000000" pitchFamily="49" charset="-128"/>
            </a:endParaRPr>
          </a:p>
        </p:txBody>
      </p:sp>
      <p:sp>
        <p:nvSpPr>
          <p:cNvPr id="46" name="テキスト ボックス 45">
            <a:extLst>
              <a:ext uri="{FF2B5EF4-FFF2-40B4-BE49-F238E27FC236}">
                <a16:creationId xmlns:a16="http://schemas.microsoft.com/office/drawing/2014/main" id="{6C42C04C-8BE7-4CB4-99E4-12EFD9E51A3E}"/>
              </a:ext>
            </a:extLst>
          </p:cNvPr>
          <p:cNvSpPr txBox="1"/>
          <p:nvPr/>
        </p:nvSpPr>
        <p:spPr>
          <a:xfrm>
            <a:off x="3071466" y="3479134"/>
            <a:ext cx="1980029" cy="707886"/>
          </a:xfrm>
          <a:prstGeom prst="rect">
            <a:avLst/>
          </a:prstGeom>
          <a:noFill/>
        </p:spPr>
        <p:txBody>
          <a:bodyPr wrap="none" rtlCol="0">
            <a:spAutoFit/>
          </a:bodyPr>
          <a:lstStyle/>
          <a:p>
            <a:r>
              <a:rPr kumimoji="1" lang="ja-JP" altLang="en-US" sz="2000" dirty="0">
                <a:latin typeface="AR丸ゴシック体E" panose="020F0909000000000000" pitchFamily="49" charset="-128"/>
                <a:ea typeface="AR丸ゴシック体E" panose="020F0909000000000000" pitchFamily="49" charset="-128"/>
              </a:rPr>
              <a:t>カリキュラム・</a:t>
            </a:r>
            <a:endParaRPr kumimoji="1" lang="en-US" altLang="ja-JP" sz="2000" dirty="0">
              <a:latin typeface="AR丸ゴシック体E" panose="020F0909000000000000" pitchFamily="49" charset="-128"/>
              <a:ea typeface="AR丸ゴシック体E" panose="020F0909000000000000" pitchFamily="49" charset="-128"/>
            </a:endParaRPr>
          </a:p>
          <a:p>
            <a:r>
              <a:rPr kumimoji="1" lang="ja-JP" altLang="en-US" sz="2000" dirty="0">
                <a:latin typeface="AR丸ゴシック体E" panose="020F0909000000000000" pitchFamily="49" charset="-128"/>
                <a:ea typeface="AR丸ゴシック体E" panose="020F0909000000000000" pitchFamily="49" charset="-128"/>
              </a:rPr>
              <a:t>マネジメント</a:t>
            </a:r>
          </a:p>
        </p:txBody>
      </p:sp>
      <p:sp>
        <p:nvSpPr>
          <p:cNvPr id="48" name="テキスト ボックス 47">
            <a:extLst>
              <a:ext uri="{FF2B5EF4-FFF2-40B4-BE49-F238E27FC236}">
                <a16:creationId xmlns:a16="http://schemas.microsoft.com/office/drawing/2014/main" id="{049B5B05-DA4D-46D6-A8F4-71AC4272340B}"/>
              </a:ext>
            </a:extLst>
          </p:cNvPr>
          <p:cNvSpPr txBox="1"/>
          <p:nvPr/>
        </p:nvSpPr>
        <p:spPr>
          <a:xfrm>
            <a:off x="764490" y="4183530"/>
            <a:ext cx="2210257" cy="707886"/>
          </a:xfrm>
          <a:prstGeom prst="rect">
            <a:avLst/>
          </a:prstGeom>
          <a:noFill/>
        </p:spPr>
        <p:txBody>
          <a:bodyPr wrap="square" rtlCol="0">
            <a:spAutoFit/>
          </a:bodyPr>
          <a:lstStyle/>
          <a:p>
            <a:r>
              <a:rPr kumimoji="1" lang="ja-JP" altLang="en-US" sz="2000" dirty="0">
                <a:solidFill>
                  <a:schemeClr val="accent1"/>
                </a:solidFill>
                <a:latin typeface="AR丸ゴシック体E" panose="020F0909000000000000" pitchFamily="49" charset="-128"/>
                <a:ea typeface="AR丸ゴシック体E" panose="020F0909000000000000" pitchFamily="49" charset="-128"/>
              </a:rPr>
              <a:t>地域との連携事例</a:t>
            </a:r>
            <a:endParaRPr kumimoji="1" lang="en-US" altLang="ja-JP" sz="2000" dirty="0">
              <a:solidFill>
                <a:schemeClr val="accent1"/>
              </a:solidFill>
              <a:latin typeface="AR丸ゴシック体E" panose="020F0909000000000000" pitchFamily="49" charset="-128"/>
              <a:ea typeface="AR丸ゴシック体E" panose="020F0909000000000000" pitchFamily="49" charset="-128"/>
            </a:endParaRPr>
          </a:p>
        </p:txBody>
      </p:sp>
      <p:cxnSp>
        <p:nvCxnSpPr>
          <p:cNvPr id="36" name="直線コネクタ 35">
            <a:extLst>
              <a:ext uri="{FF2B5EF4-FFF2-40B4-BE49-F238E27FC236}">
                <a16:creationId xmlns:a16="http://schemas.microsoft.com/office/drawing/2014/main" id="{12813EEB-3BDA-435B-951B-214363CE13B8}"/>
              </a:ext>
            </a:extLst>
          </p:cNvPr>
          <p:cNvCxnSpPr/>
          <p:nvPr/>
        </p:nvCxnSpPr>
        <p:spPr>
          <a:xfrm>
            <a:off x="1524000" y="3098800"/>
            <a:ext cx="58102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楕円 34">
            <a:extLst>
              <a:ext uri="{FF2B5EF4-FFF2-40B4-BE49-F238E27FC236}">
                <a16:creationId xmlns:a16="http://schemas.microsoft.com/office/drawing/2014/main" id="{8124EDA5-359F-45C1-9A5A-B6E71BF2AF33}"/>
              </a:ext>
            </a:extLst>
          </p:cNvPr>
          <p:cNvSpPr/>
          <p:nvPr/>
        </p:nvSpPr>
        <p:spPr>
          <a:xfrm>
            <a:off x="3035023" y="2946400"/>
            <a:ext cx="412750" cy="3683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89089953-7657-4BD5-B672-C515FB8479A9}"/>
              </a:ext>
            </a:extLst>
          </p:cNvPr>
          <p:cNvSpPr txBox="1"/>
          <p:nvPr/>
        </p:nvSpPr>
        <p:spPr>
          <a:xfrm>
            <a:off x="3060406" y="4173296"/>
            <a:ext cx="1723549" cy="400110"/>
          </a:xfrm>
          <a:prstGeom prst="rect">
            <a:avLst/>
          </a:prstGeom>
          <a:noFill/>
        </p:spPr>
        <p:txBody>
          <a:bodyPr wrap="none" rtlCol="0">
            <a:spAutoFit/>
          </a:bodyPr>
          <a:lstStyle/>
          <a:p>
            <a:r>
              <a:rPr kumimoji="1" lang="ja-JP" altLang="en-US" sz="2000" dirty="0">
                <a:latin typeface="AR丸ゴシック体E" panose="020F0909000000000000" pitchFamily="49" charset="-128"/>
                <a:ea typeface="AR丸ゴシック体E" panose="020F0909000000000000" pitchFamily="49" charset="-128"/>
              </a:rPr>
              <a:t>教科等横断的</a:t>
            </a:r>
          </a:p>
        </p:txBody>
      </p:sp>
      <p:sp>
        <p:nvSpPr>
          <p:cNvPr id="51" name="楕円 50">
            <a:extLst>
              <a:ext uri="{FF2B5EF4-FFF2-40B4-BE49-F238E27FC236}">
                <a16:creationId xmlns:a16="http://schemas.microsoft.com/office/drawing/2014/main" id="{52061BC1-A79E-4143-A6F2-56990A1DDA3F}"/>
              </a:ext>
            </a:extLst>
          </p:cNvPr>
          <p:cNvSpPr/>
          <p:nvPr/>
        </p:nvSpPr>
        <p:spPr>
          <a:xfrm>
            <a:off x="3568424" y="2946400"/>
            <a:ext cx="412750" cy="3683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E4C40431-F528-4E90-B9FA-74F35264E20F}"/>
              </a:ext>
            </a:extLst>
          </p:cNvPr>
          <p:cNvSpPr txBox="1"/>
          <p:nvPr/>
        </p:nvSpPr>
        <p:spPr>
          <a:xfrm>
            <a:off x="3053781" y="4533081"/>
            <a:ext cx="1980029" cy="707886"/>
          </a:xfrm>
          <a:prstGeom prst="rect">
            <a:avLst/>
          </a:prstGeom>
          <a:noFill/>
        </p:spPr>
        <p:txBody>
          <a:bodyPr wrap="none" rtlCol="0">
            <a:spAutoFit/>
          </a:bodyPr>
          <a:lstStyle/>
          <a:p>
            <a:r>
              <a:rPr kumimoji="1" lang="ja-JP" altLang="en-US" sz="2000" dirty="0">
                <a:latin typeface="AR丸ゴシック体E" panose="020F0909000000000000" pitchFamily="49" charset="-128"/>
                <a:ea typeface="AR丸ゴシック体E" panose="020F0909000000000000" pitchFamily="49" charset="-128"/>
              </a:rPr>
              <a:t>総合的な学習の</a:t>
            </a:r>
            <a:endParaRPr kumimoji="1" lang="en-US" altLang="ja-JP" sz="2000" dirty="0">
              <a:latin typeface="AR丸ゴシック体E" panose="020F0909000000000000" pitchFamily="49" charset="-128"/>
              <a:ea typeface="AR丸ゴシック体E" panose="020F0909000000000000" pitchFamily="49" charset="-128"/>
            </a:endParaRPr>
          </a:p>
          <a:p>
            <a:r>
              <a:rPr kumimoji="1" lang="ja-JP" altLang="en-US" sz="2000" dirty="0">
                <a:latin typeface="AR丸ゴシック体E" panose="020F0909000000000000" pitchFamily="49" charset="-128"/>
                <a:ea typeface="AR丸ゴシック体E" panose="020F0909000000000000" pitchFamily="49" charset="-128"/>
              </a:rPr>
              <a:t>時間</a:t>
            </a:r>
          </a:p>
        </p:txBody>
      </p:sp>
      <p:sp>
        <p:nvSpPr>
          <p:cNvPr id="53" name="楕円 52">
            <a:extLst>
              <a:ext uri="{FF2B5EF4-FFF2-40B4-BE49-F238E27FC236}">
                <a16:creationId xmlns:a16="http://schemas.microsoft.com/office/drawing/2014/main" id="{00E23C79-1FCA-44AA-B700-17A7754C9D9A}"/>
              </a:ext>
            </a:extLst>
          </p:cNvPr>
          <p:cNvSpPr/>
          <p:nvPr/>
        </p:nvSpPr>
        <p:spPr>
          <a:xfrm>
            <a:off x="4073249" y="2946400"/>
            <a:ext cx="412750" cy="3683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6F161FEA-043B-4590-A240-19FB9B3445BC}"/>
              </a:ext>
            </a:extLst>
          </p:cNvPr>
          <p:cNvSpPr txBox="1"/>
          <p:nvPr/>
        </p:nvSpPr>
        <p:spPr>
          <a:xfrm>
            <a:off x="3035023" y="5137090"/>
            <a:ext cx="1723549" cy="400110"/>
          </a:xfrm>
          <a:prstGeom prst="rect">
            <a:avLst/>
          </a:prstGeom>
          <a:noFill/>
        </p:spPr>
        <p:txBody>
          <a:bodyPr wrap="none" rtlCol="0">
            <a:spAutoFit/>
          </a:bodyPr>
          <a:lstStyle/>
          <a:p>
            <a:r>
              <a:rPr kumimoji="1" lang="ja-JP" altLang="en-US" sz="2000" dirty="0">
                <a:solidFill>
                  <a:srgbClr val="0070C0"/>
                </a:solidFill>
                <a:latin typeface="AR丸ゴシック体E" panose="020F0909000000000000" pitchFamily="49" charset="-128"/>
                <a:ea typeface="AR丸ゴシック体E" panose="020F0909000000000000" pitchFamily="49" charset="-128"/>
              </a:rPr>
              <a:t>探究的な学び</a:t>
            </a:r>
          </a:p>
        </p:txBody>
      </p:sp>
      <p:sp>
        <p:nvSpPr>
          <p:cNvPr id="55" name="楕円 54">
            <a:extLst>
              <a:ext uri="{FF2B5EF4-FFF2-40B4-BE49-F238E27FC236}">
                <a16:creationId xmlns:a16="http://schemas.microsoft.com/office/drawing/2014/main" id="{2767C3A3-A984-43F6-9D32-8D8361337A64}"/>
              </a:ext>
            </a:extLst>
          </p:cNvPr>
          <p:cNvSpPr/>
          <p:nvPr/>
        </p:nvSpPr>
        <p:spPr>
          <a:xfrm>
            <a:off x="5724527" y="2928372"/>
            <a:ext cx="419100" cy="381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楕円 55">
            <a:extLst>
              <a:ext uri="{FF2B5EF4-FFF2-40B4-BE49-F238E27FC236}">
                <a16:creationId xmlns:a16="http://schemas.microsoft.com/office/drawing/2014/main" id="{A253017A-B61C-418F-97C7-CEA54DA3844A}"/>
              </a:ext>
            </a:extLst>
          </p:cNvPr>
          <p:cNvSpPr/>
          <p:nvPr/>
        </p:nvSpPr>
        <p:spPr>
          <a:xfrm>
            <a:off x="6315076" y="2952751"/>
            <a:ext cx="419100" cy="381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D700FCC3-46A2-47A7-996D-B038A603CD63}"/>
              </a:ext>
            </a:extLst>
          </p:cNvPr>
          <p:cNvSpPr txBox="1"/>
          <p:nvPr/>
        </p:nvSpPr>
        <p:spPr>
          <a:xfrm>
            <a:off x="7212456" y="3765013"/>
            <a:ext cx="1533526" cy="400110"/>
          </a:xfrm>
          <a:prstGeom prst="rect">
            <a:avLst/>
          </a:prstGeom>
          <a:noFill/>
        </p:spPr>
        <p:txBody>
          <a:bodyPr wrap="square" rtlCol="0">
            <a:spAutoFit/>
          </a:bodyPr>
          <a:lstStyle/>
          <a:p>
            <a:r>
              <a:rPr kumimoji="1" lang="ja-JP" altLang="en-US" sz="2000" dirty="0">
                <a:solidFill>
                  <a:srgbClr val="00B0F0"/>
                </a:solidFill>
                <a:latin typeface="AR丸ゴシック体E" panose="020F0909000000000000" pitchFamily="49" charset="-128"/>
                <a:ea typeface="AR丸ゴシック体E" panose="020F0909000000000000" pitchFamily="49" charset="-128"/>
              </a:rPr>
              <a:t>（判断力）</a:t>
            </a:r>
          </a:p>
        </p:txBody>
      </p:sp>
      <p:cxnSp>
        <p:nvCxnSpPr>
          <p:cNvPr id="59" name="直線コネクタ 58">
            <a:extLst>
              <a:ext uri="{FF2B5EF4-FFF2-40B4-BE49-F238E27FC236}">
                <a16:creationId xmlns:a16="http://schemas.microsoft.com/office/drawing/2014/main" id="{420002D2-5B01-49AA-AD91-0F605FFD5D05}"/>
              </a:ext>
            </a:extLst>
          </p:cNvPr>
          <p:cNvCxnSpPr>
            <a:cxnSpLocks/>
          </p:cNvCxnSpPr>
          <p:nvPr/>
        </p:nvCxnSpPr>
        <p:spPr>
          <a:xfrm>
            <a:off x="7972423" y="3263900"/>
            <a:ext cx="33498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C1A1EEB5-DC7A-45A1-8001-2B7E2DB5CA93}"/>
              </a:ext>
            </a:extLst>
          </p:cNvPr>
          <p:cNvCxnSpPr>
            <a:cxnSpLocks/>
          </p:cNvCxnSpPr>
          <p:nvPr/>
        </p:nvCxnSpPr>
        <p:spPr>
          <a:xfrm>
            <a:off x="7438219" y="3114675"/>
            <a:ext cx="33498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B11F5C6E-B334-470A-BC99-B8ED05D19F60}"/>
              </a:ext>
            </a:extLst>
          </p:cNvPr>
          <p:cNvCxnSpPr>
            <a:cxnSpLocks/>
          </p:cNvCxnSpPr>
          <p:nvPr/>
        </p:nvCxnSpPr>
        <p:spPr>
          <a:xfrm flipH="1" flipV="1">
            <a:off x="8498873" y="3117060"/>
            <a:ext cx="494217" cy="384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C11E64F2-8423-4363-A96C-660896E86904}"/>
              </a:ext>
            </a:extLst>
          </p:cNvPr>
          <p:cNvSpPr txBox="1"/>
          <p:nvPr/>
        </p:nvSpPr>
        <p:spPr>
          <a:xfrm>
            <a:off x="5162551" y="409466"/>
            <a:ext cx="3830539" cy="523220"/>
          </a:xfrm>
          <a:prstGeom prst="rect">
            <a:avLst/>
          </a:prstGeom>
          <a:solidFill>
            <a:srgbClr val="FDC3F7"/>
          </a:solidFill>
        </p:spPr>
        <p:txBody>
          <a:bodyPr wrap="square" rtlCol="0">
            <a:spAutoFit/>
          </a:bodyPr>
          <a:lstStyle/>
          <a:p>
            <a:r>
              <a:rPr kumimoji="1" lang="ja-JP" altLang="en-US" sz="1400" b="1" dirty="0"/>
              <a:t>白方小学校のホールスクール・アプローチ</a:t>
            </a:r>
            <a:endParaRPr kumimoji="1" lang="en-US" altLang="ja-JP" sz="1400" b="1" dirty="0"/>
          </a:p>
          <a:p>
            <a:r>
              <a:rPr kumimoji="1" lang="ja-JP" altLang="en-US" sz="1400" b="1" dirty="0"/>
              <a:t>デザインシート上のキーワードをあてはめる。</a:t>
            </a:r>
          </a:p>
        </p:txBody>
      </p:sp>
    </p:spTree>
    <p:extLst>
      <p:ext uri="{BB962C8B-B14F-4D97-AF65-F5344CB8AC3E}">
        <p14:creationId xmlns:p14="http://schemas.microsoft.com/office/powerpoint/2010/main" val="391788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anim calcmode="lin" valueType="num">
                                      <p:cBhvr>
                                        <p:cTn id="22" dur="1000" fill="hold"/>
                                        <p:tgtEl>
                                          <p:spTgt spid="36"/>
                                        </p:tgtEl>
                                        <p:attrNameLst>
                                          <p:attrName>ppt_x</p:attrName>
                                        </p:attrNameLst>
                                      </p:cBhvr>
                                      <p:tavLst>
                                        <p:tav tm="0">
                                          <p:val>
                                            <p:strVal val="#ppt_x"/>
                                          </p:val>
                                        </p:tav>
                                        <p:tav tm="100000">
                                          <p:val>
                                            <p:strVal val="#ppt_x"/>
                                          </p:val>
                                        </p:tav>
                                      </p:tavLst>
                                    </p:anim>
                                    <p:anim calcmode="lin" valueType="num">
                                      <p:cBhvr>
                                        <p:cTn id="2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1000"/>
                                        <p:tgtEl>
                                          <p:spTgt spid="48"/>
                                        </p:tgtEl>
                                      </p:cBhvr>
                                    </p:animEffect>
                                    <p:anim calcmode="lin" valueType="num">
                                      <p:cBhvr>
                                        <p:cTn id="29" dur="1000" fill="hold"/>
                                        <p:tgtEl>
                                          <p:spTgt spid="48"/>
                                        </p:tgtEl>
                                        <p:attrNameLst>
                                          <p:attrName>ppt_x</p:attrName>
                                        </p:attrNameLst>
                                      </p:cBhvr>
                                      <p:tavLst>
                                        <p:tav tm="0">
                                          <p:val>
                                            <p:strVal val="#ppt_x"/>
                                          </p:val>
                                        </p:tav>
                                        <p:tav tm="100000">
                                          <p:val>
                                            <p:strVal val="#ppt_x"/>
                                          </p:val>
                                        </p:tav>
                                      </p:tavLst>
                                    </p:anim>
                                    <p:anim calcmode="lin" valueType="num">
                                      <p:cBhvr>
                                        <p:cTn id="3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1000"/>
                                        <p:tgtEl>
                                          <p:spTgt spid="33"/>
                                        </p:tgtEl>
                                      </p:cBhvr>
                                    </p:animEffect>
                                    <p:anim calcmode="lin" valueType="num">
                                      <p:cBhvr>
                                        <p:cTn id="36" dur="1000" fill="hold"/>
                                        <p:tgtEl>
                                          <p:spTgt spid="33"/>
                                        </p:tgtEl>
                                        <p:attrNameLst>
                                          <p:attrName>ppt_x</p:attrName>
                                        </p:attrNameLst>
                                      </p:cBhvr>
                                      <p:tavLst>
                                        <p:tav tm="0">
                                          <p:val>
                                            <p:strVal val="#ppt_x"/>
                                          </p:val>
                                        </p:tav>
                                        <p:tav tm="100000">
                                          <p:val>
                                            <p:strVal val="#ppt_x"/>
                                          </p:val>
                                        </p:tav>
                                      </p:tavLst>
                                    </p:anim>
                                    <p:anim calcmode="lin" valueType="num">
                                      <p:cBhvr>
                                        <p:cTn id="3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1000"/>
                                        <p:tgtEl>
                                          <p:spTgt spid="46"/>
                                        </p:tgtEl>
                                      </p:cBhvr>
                                    </p:animEffect>
                                    <p:anim calcmode="lin" valueType="num">
                                      <p:cBhvr>
                                        <p:cTn id="43" dur="1000" fill="hold"/>
                                        <p:tgtEl>
                                          <p:spTgt spid="46"/>
                                        </p:tgtEl>
                                        <p:attrNameLst>
                                          <p:attrName>ppt_x</p:attrName>
                                        </p:attrNameLst>
                                      </p:cBhvr>
                                      <p:tavLst>
                                        <p:tav tm="0">
                                          <p:val>
                                            <p:strVal val="#ppt_x"/>
                                          </p:val>
                                        </p:tav>
                                        <p:tav tm="100000">
                                          <p:val>
                                            <p:strVal val="#ppt_x"/>
                                          </p:val>
                                        </p:tav>
                                      </p:tavLst>
                                    </p:anim>
                                    <p:anim calcmode="lin" valueType="num">
                                      <p:cBhvr>
                                        <p:cTn id="4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1000"/>
                                        <p:tgtEl>
                                          <p:spTgt spid="35"/>
                                        </p:tgtEl>
                                      </p:cBhvr>
                                    </p:animEffect>
                                    <p:anim calcmode="lin" valueType="num">
                                      <p:cBhvr>
                                        <p:cTn id="50" dur="1000" fill="hold"/>
                                        <p:tgtEl>
                                          <p:spTgt spid="35"/>
                                        </p:tgtEl>
                                        <p:attrNameLst>
                                          <p:attrName>ppt_x</p:attrName>
                                        </p:attrNameLst>
                                      </p:cBhvr>
                                      <p:tavLst>
                                        <p:tav tm="0">
                                          <p:val>
                                            <p:strVal val="#ppt_x"/>
                                          </p:val>
                                        </p:tav>
                                        <p:tav tm="100000">
                                          <p:val>
                                            <p:strVal val="#ppt_x"/>
                                          </p:val>
                                        </p:tav>
                                      </p:tavLst>
                                    </p:anim>
                                    <p:anim calcmode="lin" valueType="num">
                                      <p:cBhvr>
                                        <p:cTn id="5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0"/>
                                        </p:tgtEl>
                                        <p:attrNameLst>
                                          <p:attrName>style.visibility</p:attrName>
                                        </p:attrNameLst>
                                      </p:cBhvr>
                                      <p:to>
                                        <p:strVal val="visible"/>
                                      </p:to>
                                    </p:set>
                                    <p:animEffect transition="in" filter="fade">
                                      <p:cBhvr>
                                        <p:cTn id="56" dur="1000"/>
                                        <p:tgtEl>
                                          <p:spTgt spid="50"/>
                                        </p:tgtEl>
                                      </p:cBhvr>
                                    </p:animEffect>
                                    <p:anim calcmode="lin" valueType="num">
                                      <p:cBhvr>
                                        <p:cTn id="57" dur="1000" fill="hold"/>
                                        <p:tgtEl>
                                          <p:spTgt spid="50"/>
                                        </p:tgtEl>
                                        <p:attrNameLst>
                                          <p:attrName>ppt_x</p:attrName>
                                        </p:attrNameLst>
                                      </p:cBhvr>
                                      <p:tavLst>
                                        <p:tav tm="0">
                                          <p:val>
                                            <p:strVal val="#ppt_x"/>
                                          </p:val>
                                        </p:tav>
                                        <p:tav tm="100000">
                                          <p:val>
                                            <p:strVal val="#ppt_x"/>
                                          </p:val>
                                        </p:tav>
                                      </p:tavLst>
                                    </p:anim>
                                    <p:anim calcmode="lin" valueType="num">
                                      <p:cBhvr>
                                        <p:cTn id="5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fade">
                                      <p:cBhvr>
                                        <p:cTn id="63" dur="1000"/>
                                        <p:tgtEl>
                                          <p:spTgt spid="51"/>
                                        </p:tgtEl>
                                      </p:cBhvr>
                                    </p:animEffect>
                                    <p:anim calcmode="lin" valueType="num">
                                      <p:cBhvr>
                                        <p:cTn id="64" dur="1000" fill="hold"/>
                                        <p:tgtEl>
                                          <p:spTgt spid="51"/>
                                        </p:tgtEl>
                                        <p:attrNameLst>
                                          <p:attrName>ppt_x</p:attrName>
                                        </p:attrNameLst>
                                      </p:cBhvr>
                                      <p:tavLst>
                                        <p:tav tm="0">
                                          <p:val>
                                            <p:strVal val="#ppt_x"/>
                                          </p:val>
                                        </p:tav>
                                        <p:tav tm="100000">
                                          <p:val>
                                            <p:strVal val="#ppt_x"/>
                                          </p:val>
                                        </p:tav>
                                      </p:tavLst>
                                    </p:anim>
                                    <p:anim calcmode="lin" valueType="num">
                                      <p:cBhvr>
                                        <p:cTn id="6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52"/>
                                        </p:tgtEl>
                                        <p:attrNameLst>
                                          <p:attrName>style.visibility</p:attrName>
                                        </p:attrNameLst>
                                      </p:cBhvr>
                                      <p:to>
                                        <p:strVal val="visible"/>
                                      </p:to>
                                    </p:set>
                                    <p:animEffect transition="in" filter="fade">
                                      <p:cBhvr>
                                        <p:cTn id="70" dur="1000"/>
                                        <p:tgtEl>
                                          <p:spTgt spid="52"/>
                                        </p:tgtEl>
                                      </p:cBhvr>
                                    </p:animEffect>
                                    <p:anim calcmode="lin" valueType="num">
                                      <p:cBhvr>
                                        <p:cTn id="71" dur="1000" fill="hold"/>
                                        <p:tgtEl>
                                          <p:spTgt spid="52"/>
                                        </p:tgtEl>
                                        <p:attrNameLst>
                                          <p:attrName>ppt_x</p:attrName>
                                        </p:attrNameLst>
                                      </p:cBhvr>
                                      <p:tavLst>
                                        <p:tav tm="0">
                                          <p:val>
                                            <p:strVal val="#ppt_x"/>
                                          </p:val>
                                        </p:tav>
                                        <p:tav tm="100000">
                                          <p:val>
                                            <p:strVal val="#ppt_x"/>
                                          </p:val>
                                        </p:tav>
                                      </p:tavLst>
                                    </p:anim>
                                    <p:anim calcmode="lin" valueType="num">
                                      <p:cBhvr>
                                        <p:cTn id="7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53"/>
                                        </p:tgtEl>
                                        <p:attrNameLst>
                                          <p:attrName>style.visibility</p:attrName>
                                        </p:attrNameLst>
                                      </p:cBhvr>
                                      <p:to>
                                        <p:strVal val="visible"/>
                                      </p:to>
                                    </p:set>
                                    <p:animEffect transition="in" filter="fade">
                                      <p:cBhvr>
                                        <p:cTn id="77" dur="1000"/>
                                        <p:tgtEl>
                                          <p:spTgt spid="53"/>
                                        </p:tgtEl>
                                      </p:cBhvr>
                                    </p:animEffect>
                                    <p:anim calcmode="lin" valueType="num">
                                      <p:cBhvr>
                                        <p:cTn id="78" dur="1000" fill="hold"/>
                                        <p:tgtEl>
                                          <p:spTgt spid="53"/>
                                        </p:tgtEl>
                                        <p:attrNameLst>
                                          <p:attrName>ppt_x</p:attrName>
                                        </p:attrNameLst>
                                      </p:cBhvr>
                                      <p:tavLst>
                                        <p:tav tm="0">
                                          <p:val>
                                            <p:strVal val="#ppt_x"/>
                                          </p:val>
                                        </p:tav>
                                        <p:tav tm="100000">
                                          <p:val>
                                            <p:strVal val="#ppt_x"/>
                                          </p:val>
                                        </p:tav>
                                      </p:tavLst>
                                    </p:anim>
                                    <p:anim calcmode="lin" valueType="num">
                                      <p:cBhvr>
                                        <p:cTn id="79"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54"/>
                                        </p:tgtEl>
                                        <p:attrNameLst>
                                          <p:attrName>style.visibility</p:attrName>
                                        </p:attrNameLst>
                                      </p:cBhvr>
                                      <p:to>
                                        <p:strVal val="visible"/>
                                      </p:to>
                                    </p:set>
                                    <p:animEffect transition="in" filter="fade">
                                      <p:cBhvr>
                                        <p:cTn id="84" dur="1000"/>
                                        <p:tgtEl>
                                          <p:spTgt spid="54"/>
                                        </p:tgtEl>
                                      </p:cBhvr>
                                    </p:animEffect>
                                    <p:anim calcmode="lin" valueType="num">
                                      <p:cBhvr>
                                        <p:cTn id="85" dur="1000" fill="hold"/>
                                        <p:tgtEl>
                                          <p:spTgt spid="54"/>
                                        </p:tgtEl>
                                        <p:attrNameLst>
                                          <p:attrName>ppt_x</p:attrName>
                                        </p:attrNameLst>
                                      </p:cBhvr>
                                      <p:tavLst>
                                        <p:tav tm="0">
                                          <p:val>
                                            <p:strVal val="#ppt_x"/>
                                          </p:val>
                                        </p:tav>
                                        <p:tav tm="100000">
                                          <p:val>
                                            <p:strVal val="#ppt_x"/>
                                          </p:val>
                                        </p:tav>
                                      </p:tavLst>
                                    </p:anim>
                                    <p:anim calcmode="lin" valueType="num">
                                      <p:cBhvr>
                                        <p:cTn id="8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fade">
                                      <p:cBhvr>
                                        <p:cTn id="91" dur="1000"/>
                                        <p:tgtEl>
                                          <p:spTgt spid="25"/>
                                        </p:tgtEl>
                                      </p:cBhvr>
                                    </p:animEffect>
                                    <p:anim calcmode="lin" valueType="num">
                                      <p:cBhvr>
                                        <p:cTn id="92" dur="1000" fill="hold"/>
                                        <p:tgtEl>
                                          <p:spTgt spid="25"/>
                                        </p:tgtEl>
                                        <p:attrNameLst>
                                          <p:attrName>ppt_x</p:attrName>
                                        </p:attrNameLst>
                                      </p:cBhvr>
                                      <p:tavLst>
                                        <p:tav tm="0">
                                          <p:val>
                                            <p:strVal val="#ppt_x"/>
                                          </p:val>
                                        </p:tav>
                                        <p:tav tm="100000">
                                          <p:val>
                                            <p:strVal val="#ppt_x"/>
                                          </p:val>
                                        </p:tav>
                                      </p:tavLst>
                                    </p:anim>
                                    <p:anim calcmode="lin" valueType="num">
                                      <p:cBhvr>
                                        <p:cTn id="9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34"/>
                                        </p:tgtEl>
                                        <p:attrNameLst>
                                          <p:attrName>style.visibility</p:attrName>
                                        </p:attrNameLst>
                                      </p:cBhvr>
                                      <p:to>
                                        <p:strVal val="visible"/>
                                      </p:to>
                                    </p:set>
                                    <p:animEffect transition="in" filter="fade">
                                      <p:cBhvr>
                                        <p:cTn id="98" dur="1000"/>
                                        <p:tgtEl>
                                          <p:spTgt spid="34"/>
                                        </p:tgtEl>
                                      </p:cBhvr>
                                    </p:animEffect>
                                    <p:anim calcmode="lin" valueType="num">
                                      <p:cBhvr>
                                        <p:cTn id="99" dur="1000" fill="hold"/>
                                        <p:tgtEl>
                                          <p:spTgt spid="34"/>
                                        </p:tgtEl>
                                        <p:attrNameLst>
                                          <p:attrName>ppt_x</p:attrName>
                                        </p:attrNameLst>
                                      </p:cBhvr>
                                      <p:tavLst>
                                        <p:tav tm="0">
                                          <p:val>
                                            <p:strVal val="#ppt_x"/>
                                          </p:val>
                                        </p:tav>
                                        <p:tav tm="100000">
                                          <p:val>
                                            <p:strVal val="#ppt_x"/>
                                          </p:val>
                                        </p:tav>
                                      </p:tavLst>
                                    </p:anim>
                                    <p:anim calcmode="lin" valueType="num">
                                      <p:cBhvr>
                                        <p:cTn id="10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24"/>
                                        </p:tgtEl>
                                        <p:attrNameLst>
                                          <p:attrName>style.visibility</p:attrName>
                                        </p:attrNameLst>
                                      </p:cBhvr>
                                      <p:to>
                                        <p:strVal val="visible"/>
                                      </p:to>
                                    </p:set>
                                    <p:animEffect transition="in" filter="fade">
                                      <p:cBhvr>
                                        <p:cTn id="105" dur="1000"/>
                                        <p:tgtEl>
                                          <p:spTgt spid="24"/>
                                        </p:tgtEl>
                                      </p:cBhvr>
                                    </p:animEffect>
                                    <p:anim calcmode="lin" valueType="num">
                                      <p:cBhvr>
                                        <p:cTn id="106" dur="1000" fill="hold"/>
                                        <p:tgtEl>
                                          <p:spTgt spid="24"/>
                                        </p:tgtEl>
                                        <p:attrNameLst>
                                          <p:attrName>ppt_x</p:attrName>
                                        </p:attrNameLst>
                                      </p:cBhvr>
                                      <p:tavLst>
                                        <p:tav tm="0">
                                          <p:val>
                                            <p:strVal val="#ppt_x"/>
                                          </p:val>
                                        </p:tav>
                                        <p:tav tm="100000">
                                          <p:val>
                                            <p:strVal val="#ppt_x"/>
                                          </p:val>
                                        </p:tav>
                                      </p:tavLst>
                                    </p:anim>
                                    <p:anim calcmode="lin" valueType="num">
                                      <p:cBhvr>
                                        <p:cTn id="107" dur="1000" fill="hold"/>
                                        <p:tgtEl>
                                          <p:spTgt spid="24"/>
                                        </p:tgtEl>
                                        <p:attrNameLst>
                                          <p:attrName>ppt_y</p:attrName>
                                        </p:attrNameLst>
                                      </p:cBhvr>
                                      <p:tavLst>
                                        <p:tav tm="0">
                                          <p:val>
                                            <p:strVal val="#ppt_y+.1"/>
                                          </p:val>
                                        </p:tav>
                                        <p:tav tm="100000">
                                          <p:val>
                                            <p:strVal val="#ppt_y"/>
                                          </p:val>
                                        </p:tav>
                                      </p:tavLst>
                                    </p:anim>
                                  </p:childTnLst>
                                </p:cTn>
                              </p:par>
                            </p:childTnLst>
                          </p:cTn>
                        </p:par>
                        <p:par>
                          <p:cTn id="108" fill="hold">
                            <p:stCondLst>
                              <p:cond delay="1000"/>
                            </p:stCondLst>
                            <p:childTnLst>
                              <p:par>
                                <p:cTn id="109" presetID="42" presetClass="entr" presetSubtype="0" fill="hold" grpId="0" nodeType="afterEffect">
                                  <p:stCondLst>
                                    <p:cond delay="0"/>
                                  </p:stCondLst>
                                  <p:childTnLst>
                                    <p:set>
                                      <p:cBhvr>
                                        <p:cTn id="110" dur="1" fill="hold">
                                          <p:stCondLst>
                                            <p:cond delay="0"/>
                                          </p:stCondLst>
                                        </p:cTn>
                                        <p:tgtEl>
                                          <p:spTgt spid="55"/>
                                        </p:tgtEl>
                                        <p:attrNameLst>
                                          <p:attrName>style.visibility</p:attrName>
                                        </p:attrNameLst>
                                      </p:cBhvr>
                                      <p:to>
                                        <p:strVal val="visible"/>
                                      </p:to>
                                    </p:set>
                                    <p:animEffect transition="in" filter="fade">
                                      <p:cBhvr>
                                        <p:cTn id="111" dur="1000"/>
                                        <p:tgtEl>
                                          <p:spTgt spid="55"/>
                                        </p:tgtEl>
                                      </p:cBhvr>
                                    </p:animEffect>
                                    <p:anim calcmode="lin" valueType="num">
                                      <p:cBhvr>
                                        <p:cTn id="112" dur="1000" fill="hold"/>
                                        <p:tgtEl>
                                          <p:spTgt spid="55"/>
                                        </p:tgtEl>
                                        <p:attrNameLst>
                                          <p:attrName>ppt_x</p:attrName>
                                        </p:attrNameLst>
                                      </p:cBhvr>
                                      <p:tavLst>
                                        <p:tav tm="0">
                                          <p:val>
                                            <p:strVal val="#ppt_x"/>
                                          </p:val>
                                        </p:tav>
                                        <p:tav tm="100000">
                                          <p:val>
                                            <p:strVal val="#ppt_x"/>
                                          </p:val>
                                        </p:tav>
                                      </p:tavLst>
                                    </p:anim>
                                    <p:anim calcmode="lin" valueType="num">
                                      <p:cBhvr>
                                        <p:cTn id="113" dur="1000" fill="hold"/>
                                        <p:tgtEl>
                                          <p:spTgt spid="55"/>
                                        </p:tgtEl>
                                        <p:attrNameLst>
                                          <p:attrName>ppt_y</p:attrName>
                                        </p:attrNameLst>
                                      </p:cBhvr>
                                      <p:tavLst>
                                        <p:tav tm="0">
                                          <p:val>
                                            <p:strVal val="#ppt_y+.1"/>
                                          </p:val>
                                        </p:tav>
                                        <p:tav tm="100000">
                                          <p:val>
                                            <p:strVal val="#ppt_y"/>
                                          </p:val>
                                        </p:tav>
                                      </p:tavLst>
                                    </p:anim>
                                  </p:childTnLst>
                                </p:cTn>
                              </p:par>
                            </p:childTnLst>
                          </p:cTn>
                        </p:par>
                        <p:par>
                          <p:cTn id="114" fill="hold">
                            <p:stCondLst>
                              <p:cond delay="2000"/>
                            </p:stCondLst>
                            <p:childTnLst>
                              <p:par>
                                <p:cTn id="115" presetID="42" presetClass="entr" presetSubtype="0" fill="hold" grpId="0" nodeType="afterEffect">
                                  <p:stCondLst>
                                    <p:cond delay="0"/>
                                  </p:stCondLst>
                                  <p:childTnLst>
                                    <p:set>
                                      <p:cBhvr>
                                        <p:cTn id="116" dur="1" fill="hold">
                                          <p:stCondLst>
                                            <p:cond delay="0"/>
                                          </p:stCondLst>
                                        </p:cTn>
                                        <p:tgtEl>
                                          <p:spTgt spid="56"/>
                                        </p:tgtEl>
                                        <p:attrNameLst>
                                          <p:attrName>style.visibility</p:attrName>
                                        </p:attrNameLst>
                                      </p:cBhvr>
                                      <p:to>
                                        <p:strVal val="visible"/>
                                      </p:to>
                                    </p:set>
                                    <p:animEffect transition="in" filter="fade">
                                      <p:cBhvr>
                                        <p:cTn id="117" dur="1000"/>
                                        <p:tgtEl>
                                          <p:spTgt spid="56"/>
                                        </p:tgtEl>
                                      </p:cBhvr>
                                    </p:animEffect>
                                    <p:anim calcmode="lin" valueType="num">
                                      <p:cBhvr>
                                        <p:cTn id="118" dur="1000" fill="hold"/>
                                        <p:tgtEl>
                                          <p:spTgt spid="56"/>
                                        </p:tgtEl>
                                        <p:attrNameLst>
                                          <p:attrName>ppt_x</p:attrName>
                                        </p:attrNameLst>
                                      </p:cBhvr>
                                      <p:tavLst>
                                        <p:tav tm="0">
                                          <p:val>
                                            <p:strVal val="#ppt_x"/>
                                          </p:val>
                                        </p:tav>
                                        <p:tav tm="100000">
                                          <p:val>
                                            <p:strVal val="#ppt_x"/>
                                          </p:val>
                                        </p:tav>
                                      </p:tavLst>
                                    </p:anim>
                                    <p:anim calcmode="lin" valueType="num">
                                      <p:cBhvr>
                                        <p:cTn id="11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grpId="0" nodeType="clickEffect">
                                  <p:stCondLst>
                                    <p:cond delay="0"/>
                                  </p:stCondLst>
                                  <p:childTnLst>
                                    <p:set>
                                      <p:cBhvr>
                                        <p:cTn id="123" dur="1" fill="hold">
                                          <p:stCondLst>
                                            <p:cond delay="0"/>
                                          </p:stCondLst>
                                        </p:cTn>
                                        <p:tgtEl>
                                          <p:spTgt spid="42"/>
                                        </p:tgtEl>
                                        <p:attrNameLst>
                                          <p:attrName>style.visibility</p:attrName>
                                        </p:attrNameLst>
                                      </p:cBhvr>
                                      <p:to>
                                        <p:strVal val="visible"/>
                                      </p:to>
                                    </p:set>
                                    <p:animEffect transition="in" filter="fade">
                                      <p:cBhvr>
                                        <p:cTn id="124" dur="1000"/>
                                        <p:tgtEl>
                                          <p:spTgt spid="42"/>
                                        </p:tgtEl>
                                      </p:cBhvr>
                                    </p:animEffect>
                                    <p:anim calcmode="lin" valueType="num">
                                      <p:cBhvr>
                                        <p:cTn id="125" dur="1000" fill="hold"/>
                                        <p:tgtEl>
                                          <p:spTgt spid="42"/>
                                        </p:tgtEl>
                                        <p:attrNameLst>
                                          <p:attrName>ppt_x</p:attrName>
                                        </p:attrNameLst>
                                      </p:cBhvr>
                                      <p:tavLst>
                                        <p:tav tm="0">
                                          <p:val>
                                            <p:strVal val="#ppt_x"/>
                                          </p:val>
                                        </p:tav>
                                        <p:tav tm="100000">
                                          <p:val>
                                            <p:strVal val="#ppt_x"/>
                                          </p:val>
                                        </p:tav>
                                      </p:tavLst>
                                    </p:anim>
                                    <p:anim calcmode="lin" valueType="num">
                                      <p:cBhvr>
                                        <p:cTn id="12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28"/>
                                        </p:tgtEl>
                                        <p:attrNameLst>
                                          <p:attrName>style.visibility</p:attrName>
                                        </p:attrNameLst>
                                      </p:cBhvr>
                                      <p:to>
                                        <p:strVal val="visible"/>
                                      </p:to>
                                    </p:set>
                                    <p:animEffect transition="in" filter="fade">
                                      <p:cBhvr>
                                        <p:cTn id="131" dur="1000"/>
                                        <p:tgtEl>
                                          <p:spTgt spid="28"/>
                                        </p:tgtEl>
                                      </p:cBhvr>
                                    </p:animEffect>
                                    <p:anim calcmode="lin" valueType="num">
                                      <p:cBhvr>
                                        <p:cTn id="132" dur="1000" fill="hold"/>
                                        <p:tgtEl>
                                          <p:spTgt spid="28"/>
                                        </p:tgtEl>
                                        <p:attrNameLst>
                                          <p:attrName>ppt_x</p:attrName>
                                        </p:attrNameLst>
                                      </p:cBhvr>
                                      <p:tavLst>
                                        <p:tav tm="0">
                                          <p:val>
                                            <p:strVal val="#ppt_x"/>
                                          </p:val>
                                        </p:tav>
                                        <p:tav tm="100000">
                                          <p:val>
                                            <p:strVal val="#ppt_x"/>
                                          </p:val>
                                        </p:tav>
                                      </p:tavLst>
                                    </p:anim>
                                    <p:anim calcmode="lin" valueType="num">
                                      <p:cBhvr>
                                        <p:cTn id="13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42" presetClass="entr" presetSubtype="0" fill="hold" grpId="0" nodeType="clickEffect">
                                  <p:stCondLst>
                                    <p:cond delay="0"/>
                                  </p:stCondLst>
                                  <p:childTnLst>
                                    <p:set>
                                      <p:cBhvr>
                                        <p:cTn id="137" dur="1" fill="hold">
                                          <p:stCondLst>
                                            <p:cond delay="0"/>
                                          </p:stCondLst>
                                        </p:cTn>
                                        <p:tgtEl>
                                          <p:spTgt spid="39"/>
                                        </p:tgtEl>
                                        <p:attrNameLst>
                                          <p:attrName>style.visibility</p:attrName>
                                        </p:attrNameLst>
                                      </p:cBhvr>
                                      <p:to>
                                        <p:strVal val="visible"/>
                                      </p:to>
                                    </p:set>
                                    <p:animEffect transition="in" filter="fade">
                                      <p:cBhvr>
                                        <p:cTn id="138" dur="1000"/>
                                        <p:tgtEl>
                                          <p:spTgt spid="39"/>
                                        </p:tgtEl>
                                      </p:cBhvr>
                                    </p:animEffect>
                                    <p:anim calcmode="lin" valueType="num">
                                      <p:cBhvr>
                                        <p:cTn id="139" dur="1000" fill="hold"/>
                                        <p:tgtEl>
                                          <p:spTgt spid="39"/>
                                        </p:tgtEl>
                                        <p:attrNameLst>
                                          <p:attrName>ppt_x</p:attrName>
                                        </p:attrNameLst>
                                      </p:cBhvr>
                                      <p:tavLst>
                                        <p:tav tm="0">
                                          <p:val>
                                            <p:strVal val="#ppt_x"/>
                                          </p:val>
                                        </p:tav>
                                        <p:tav tm="100000">
                                          <p:val>
                                            <p:strVal val="#ppt_x"/>
                                          </p:val>
                                        </p:tav>
                                      </p:tavLst>
                                    </p:anim>
                                    <p:anim calcmode="lin" valueType="num">
                                      <p:cBhvr>
                                        <p:cTn id="140"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42" presetClass="entr" presetSubtype="0" fill="hold" grpId="0" nodeType="clickEffect">
                                  <p:stCondLst>
                                    <p:cond delay="0"/>
                                  </p:stCondLst>
                                  <p:childTnLst>
                                    <p:set>
                                      <p:cBhvr>
                                        <p:cTn id="144" dur="1" fill="hold">
                                          <p:stCondLst>
                                            <p:cond delay="0"/>
                                          </p:stCondLst>
                                        </p:cTn>
                                        <p:tgtEl>
                                          <p:spTgt spid="40"/>
                                        </p:tgtEl>
                                        <p:attrNameLst>
                                          <p:attrName>style.visibility</p:attrName>
                                        </p:attrNameLst>
                                      </p:cBhvr>
                                      <p:to>
                                        <p:strVal val="visible"/>
                                      </p:to>
                                    </p:set>
                                    <p:animEffect transition="in" filter="fade">
                                      <p:cBhvr>
                                        <p:cTn id="145" dur="1000"/>
                                        <p:tgtEl>
                                          <p:spTgt spid="40"/>
                                        </p:tgtEl>
                                      </p:cBhvr>
                                    </p:animEffect>
                                    <p:anim calcmode="lin" valueType="num">
                                      <p:cBhvr>
                                        <p:cTn id="146" dur="1000" fill="hold"/>
                                        <p:tgtEl>
                                          <p:spTgt spid="40"/>
                                        </p:tgtEl>
                                        <p:attrNameLst>
                                          <p:attrName>ppt_x</p:attrName>
                                        </p:attrNameLst>
                                      </p:cBhvr>
                                      <p:tavLst>
                                        <p:tav tm="0">
                                          <p:val>
                                            <p:strVal val="#ppt_x"/>
                                          </p:val>
                                        </p:tav>
                                        <p:tav tm="100000">
                                          <p:val>
                                            <p:strVal val="#ppt_x"/>
                                          </p:val>
                                        </p:tav>
                                      </p:tavLst>
                                    </p:anim>
                                    <p:anim calcmode="lin" valueType="num">
                                      <p:cBhvr>
                                        <p:cTn id="147"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42" presetClass="entr" presetSubtype="0" fill="hold" nodeType="clickEffect">
                                  <p:stCondLst>
                                    <p:cond delay="0"/>
                                  </p:stCondLst>
                                  <p:childTnLst>
                                    <p:set>
                                      <p:cBhvr>
                                        <p:cTn id="151" dur="1" fill="hold">
                                          <p:stCondLst>
                                            <p:cond delay="0"/>
                                          </p:stCondLst>
                                        </p:cTn>
                                        <p:tgtEl>
                                          <p:spTgt spid="60"/>
                                        </p:tgtEl>
                                        <p:attrNameLst>
                                          <p:attrName>style.visibility</p:attrName>
                                        </p:attrNameLst>
                                      </p:cBhvr>
                                      <p:to>
                                        <p:strVal val="visible"/>
                                      </p:to>
                                    </p:set>
                                    <p:animEffect transition="in" filter="fade">
                                      <p:cBhvr>
                                        <p:cTn id="152" dur="1000"/>
                                        <p:tgtEl>
                                          <p:spTgt spid="60"/>
                                        </p:tgtEl>
                                      </p:cBhvr>
                                    </p:animEffect>
                                    <p:anim calcmode="lin" valueType="num">
                                      <p:cBhvr>
                                        <p:cTn id="153" dur="1000" fill="hold"/>
                                        <p:tgtEl>
                                          <p:spTgt spid="60"/>
                                        </p:tgtEl>
                                        <p:attrNameLst>
                                          <p:attrName>ppt_x</p:attrName>
                                        </p:attrNameLst>
                                      </p:cBhvr>
                                      <p:tavLst>
                                        <p:tav tm="0">
                                          <p:val>
                                            <p:strVal val="#ppt_x"/>
                                          </p:val>
                                        </p:tav>
                                        <p:tav tm="100000">
                                          <p:val>
                                            <p:strVal val="#ppt_x"/>
                                          </p:val>
                                        </p:tav>
                                      </p:tavLst>
                                    </p:anim>
                                    <p:anim calcmode="lin" valueType="num">
                                      <p:cBhvr>
                                        <p:cTn id="154"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42" presetClass="entr" presetSubtype="0" fill="hold" grpId="0" nodeType="clickEffect">
                                  <p:stCondLst>
                                    <p:cond delay="0"/>
                                  </p:stCondLst>
                                  <p:childTnLst>
                                    <p:set>
                                      <p:cBhvr>
                                        <p:cTn id="158" dur="1" fill="hold">
                                          <p:stCondLst>
                                            <p:cond delay="0"/>
                                          </p:stCondLst>
                                        </p:cTn>
                                        <p:tgtEl>
                                          <p:spTgt spid="23"/>
                                        </p:tgtEl>
                                        <p:attrNameLst>
                                          <p:attrName>style.visibility</p:attrName>
                                        </p:attrNameLst>
                                      </p:cBhvr>
                                      <p:to>
                                        <p:strVal val="visible"/>
                                      </p:to>
                                    </p:set>
                                    <p:animEffect transition="in" filter="fade">
                                      <p:cBhvr>
                                        <p:cTn id="159" dur="1000"/>
                                        <p:tgtEl>
                                          <p:spTgt spid="23"/>
                                        </p:tgtEl>
                                      </p:cBhvr>
                                    </p:animEffect>
                                    <p:anim calcmode="lin" valueType="num">
                                      <p:cBhvr>
                                        <p:cTn id="160" dur="1000" fill="hold"/>
                                        <p:tgtEl>
                                          <p:spTgt spid="23"/>
                                        </p:tgtEl>
                                        <p:attrNameLst>
                                          <p:attrName>ppt_x</p:attrName>
                                        </p:attrNameLst>
                                      </p:cBhvr>
                                      <p:tavLst>
                                        <p:tav tm="0">
                                          <p:val>
                                            <p:strVal val="#ppt_x"/>
                                          </p:val>
                                        </p:tav>
                                        <p:tav tm="100000">
                                          <p:val>
                                            <p:strVal val="#ppt_x"/>
                                          </p:val>
                                        </p:tav>
                                      </p:tavLst>
                                    </p:anim>
                                    <p:anim calcmode="lin" valueType="num">
                                      <p:cBhvr>
                                        <p:cTn id="16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62" fill="hold">
                      <p:stCondLst>
                        <p:cond delay="indefinite"/>
                      </p:stCondLst>
                      <p:childTnLst>
                        <p:par>
                          <p:cTn id="163" fill="hold">
                            <p:stCondLst>
                              <p:cond delay="0"/>
                            </p:stCondLst>
                            <p:childTnLst>
                              <p:par>
                                <p:cTn id="164" presetID="42" presetClass="entr" presetSubtype="0" fill="hold" grpId="0" nodeType="clickEffect">
                                  <p:stCondLst>
                                    <p:cond delay="0"/>
                                  </p:stCondLst>
                                  <p:childTnLst>
                                    <p:set>
                                      <p:cBhvr>
                                        <p:cTn id="165" dur="1" fill="hold">
                                          <p:stCondLst>
                                            <p:cond delay="0"/>
                                          </p:stCondLst>
                                        </p:cTn>
                                        <p:tgtEl>
                                          <p:spTgt spid="58"/>
                                        </p:tgtEl>
                                        <p:attrNameLst>
                                          <p:attrName>style.visibility</p:attrName>
                                        </p:attrNameLst>
                                      </p:cBhvr>
                                      <p:to>
                                        <p:strVal val="visible"/>
                                      </p:to>
                                    </p:set>
                                    <p:animEffect transition="in" filter="fade">
                                      <p:cBhvr>
                                        <p:cTn id="166" dur="1000"/>
                                        <p:tgtEl>
                                          <p:spTgt spid="58"/>
                                        </p:tgtEl>
                                      </p:cBhvr>
                                    </p:animEffect>
                                    <p:anim calcmode="lin" valueType="num">
                                      <p:cBhvr>
                                        <p:cTn id="167" dur="1000" fill="hold"/>
                                        <p:tgtEl>
                                          <p:spTgt spid="58"/>
                                        </p:tgtEl>
                                        <p:attrNameLst>
                                          <p:attrName>ppt_x</p:attrName>
                                        </p:attrNameLst>
                                      </p:cBhvr>
                                      <p:tavLst>
                                        <p:tav tm="0">
                                          <p:val>
                                            <p:strVal val="#ppt_x"/>
                                          </p:val>
                                        </p:tav>
                                        <p:tav tm="100000">
                                          <p:val>
                                            <p:strVal val="#ppt_x"/>
                                          </p:val>
                                        </p:tav>
                                      </p:tavLst>
                                    </p:anim>
                                    <p:anim calcmode="lin" valueType="num">
                                      <p:cBhvr>
                                        <p:cTn id="168"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42" presetClass="entr" presetSubtype="0" fill="hold" nodeType="clickEffect">
                                  <p:stCondLst>
                                    <p:cond delay="0"/>
                                  </p:stCondLst>
                                  <p:childTnLst>
                                    <p:set>
                                      <p:cBhvr>
                                        <p:cTn id="172" dur="1" fill="hold">
                                          <p:stCondLst>
                                            <p:cond delay="0"/>
                                          </p:stCondLst>
                                        </p:cTn>
                                        <p:tgtEl>
                                          <p:spTgt spid="59"/>
                                        </p:tgtEl>
                                        <p:attrNameLst>
                                          <p:attrName>style.visibility</p:attrName>
                                        </p:attrNameLst>
                                      </p:cBhvr>
                                      <p:to>
                                        <p:strVal val="visible"/>
                                      </p:to>
                                    </p:set>
                                    <p:animEffect transition="in" filter="fade">
                                      <p:cBhvr>
                                        <p:cTn id="173" dur="1000"/>
                                        <p:tgtEl>
                                          <p:spTgt spid="59"/>
                                        </p:tgtEl>
                                      </p:cBhvr>
                                    </p:animEffect>
                                    <p:anim calcmode="lin" valueType="num">
                                      <p:cBhvr>
                                        <p:cTn id="174" dur="1000" fill="hold"/>
                                        <p:tgtEl>
                                          <p:spTgt spid="59"/>
                                        </p:tgtEl>
                                        <p:attrNameLst>
                                          <p:attrName>ppt_x</p:attrName>
                                        </p:attrNameLst>
                                      </p:cBhvr>
                                      <p:tavLst>
                                        <p:tav tm="0">
                                          <p:val>
                                            <p:strVal val="#ppt_x"/>
                                          </p:val>
                                        </p:tav>
                                        <p:tav tm="100000">
                                          <p:val>
                                            <p:strVal val="#ppt_x"/>
                                          </p:val>
                                        </p:tav>
                                      </p:tavLst>
                                    </p:anim>
                                    <p:anim calcmode="lin" valueType="num">
                                      <p:cBhvr>
                                        <p:cTn id="175"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76" fill="hold">
                      <p:stCondLst>
                        <p:cond delay="indefinite"/>
                      </p:stCondLst>
                      <p:childTnLst>
                        <p:par>
                          <p:cTn id="177" fill="hold">
                            <p:stCondLst>
                              <p:cond delay="0"/>
                            </p:stCondLst>
                            <p:childTnLst>
                              <p:par>
                                <p:cTn id="178" presetID="42" presetClass="entr" presetSubtype="0" fill="hold" nodeType="clickEffect">
                                  <p:stCondLst>
                                    <p:cond delay="0"/>
                                  </p:stCondLst>
                                  <p:childTnLst>
                                    <p:set>
                                      <p:cBhvr>
                                        <p:cTn id="179" dur="1" fill="hold">
                                          <p:stCondLst>
                                            <p:cond delay="0"/>
                                          </p:stCondLst>
                                        </p:cTn>
                                        <p:tgtEl>
                                          <p:spTgt spid="61"/>
                                        </p:tgtEl>
                                        <p:attrNameLst>
                                          <p:attrName>style.visibility</p:attrName>
                                        </p:attrNameLst>
                                      </p:cBhvr>
                                      <p:to>
                                        <p:strVal val="visible"/>
                                      </p:to>
                                    </p:set>
                                    <p:animEffect transition="in" filter="fade">
                                      <p:cBhvr>
                                        <p:cTn id="180" dur="1000"/>
                                        <p:tgtEl>
                                          <p:spTgt spid="61"/>
                                        </p:tgtEl>
                                      </p:cBhvr>
                                    </p:animEffect>
                                    <p:anim calcmode="lin" valueType="num">
                                      <p:cBhvr>
                                        <p:cTn id="181" dur="1000" fill="hold"/>
                                        <p:tgtEl>
                                          <p:spTgt spid="61"/>
                                        </p:tgtEl>
                                        <p:attrNameLst>
                                          <p:attrName>ppt_x</p:attrName>
                                        </p:attrNameLst>
                                      </p:cBhvr>
                                      <p:tavLst>
                                        <p:tav tm="0">
                                          <p:val>
                                            <p:strVal val="#ppt_x"/>
                                          </p:val>
                                        </p:tav>
                                        <p:tav tm="100000">
                                          <p:val>
                                            <p:strVal val="#ppt_x"/>
                                          </p:val>
                                        </p:tav>
                                      </p:tavLst>
                                    </p:anim>
                                    <p:anim calcmode="lin" valueType="num">
                                      <p:cBhvr>
                                        <p:cTn id="182"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8" grpId="0" animBg="1"/>
      <p:bldP spid="29" grpId="0" animBg="1"/>
      <p:bldP spid="33" grpId="0" animBg="1"/>
      <p:bldP spid="34" grpId="0"/>
      <p:bldP spid="39" grpId="0"/>
      <p:bldP spid="40" grpId="0"/>
      <p:bldP spid="42" grpId="0"/>
      <p:bldP spid="45" grpId="0"/>
      <p:bldP spid="46" grpId="0"/>
      <p:bldP spid="48" grpId="0"/>
      <p:bldP spid="35" grpId="0" animBg="1"/>
      <p:bldP spid="50" grpId="0"/>
      <p:bldP spid="51" grpId="0" animBg="1"/>
      <p:bldP spid="52" grpId="0"/>
      <p:bldP spid="53" grpId="0" animBg="1"/>
      <p:bldP spid="54" grpId="0"/>
      <p:bldP spid="55" grpId="0" animBg="1"/>
      <p:bldP spid="56" grpId="0" animBg="1"/>
      <p:bldP spid="5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7B839DF-EF65-49E0-856B-440486C99484}"/>
              </a:ext>
            </a:extLst>
          </p:cNvPr>
          <p:cNvSpPr/>
          <p:nvPr/>
        </p:nvSpPr>
        <p:spPr>
          <a:xfrm>
            <a:off x="0" y="0"/>
            <a:ext cx="9144000" cy="6858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a:extLst>
              <a:ext uri="{FF2B5EF4-FFF2-40B4-BE49-F238E27FC236}">
                <a16:creationId xmlns:a16="http://schemas.microsoft.com/office/drawing/2014/main" id="{7E9AC334-3F01-46D5-BCD5-46A4ACABF0F8}"/>
              </a:ext>
            </a:extLst>
          </p:cNvPr>
          <p:cNvSpPr/>
          <p:nvPr/>
        </p:nvSpPr>
        <p:spPr>
          <a:xfrm>
            <a:off x="274173" y="227334"/>
            <a:ext cx="8726952" cy="63807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DA686C99-D33A-4883-8B43-9D9B86873F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6017" y="455345"/>
            <a:ext cx="8561910" cy="6126427"/>
          </a:xfrm>
          <a:prstGeom prst="rect">
            <a:avLst/>
          </a:prstGeom>
        </p:spPr>
      </p:pic>
      <p:sp>
        <p:nvSpPr>
          <p:cNvPr id="6" name="正方形/長方形 5">
            <a:extLst>
              <a:ext uri="{FF2B5EF4-FFF2-40B4-BE49-F238E27FC236}">
                <a16:creationId xmlns:a16="http://schemas.microsoft.com/office/drawing/2014/main" id="{2E8B6A35-D288-4065-94EC-011F52083EF8}"/>
              </a:ext>
            </a:extLst>
          </p:cNvPr>
          <p:cNvSpPr/>
          <p:nvPr/>
        </p:nvSpPr>
        <p:spPr>
          <a:xfrm>
            <a:off x="628650" y="781050"/>
            <a:ext cx="2143125" cy="581977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42636E95-5D04-4441-885B-172C4148BD44}"/>
              </a:ext>
            </a:extLst>
          </p:cNvPr>
          <p:cNvSpPr/>
          <p:nvPr/>
        </p:nvSpPr>
        <p:spPr>
          <a:xfrm>
            <a:off x="2771776" y="790575"/>
            <a:ext cx="2171700" cy="5810248"/>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A0829A90-B5E6-40D8-8907-3E10E569E86A}"/>
              </a:ext>
            </a:extLst>
          </p:cNvPr>
          <p:cNvSpPr/>
          <p:nvPr/>
        </p:nvSpPr>
        <p:spPr>
          <a:xfrm>
            <a:off x="4943475" y="790573"/>
            <a:ext cx="3964452" cy="5791199"/>
          </a:xfrm>
          <a:prstGeom prst="rect">
            <a:avLst/>
          </a:prstGeom>
          <a:no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CAEF1CE6-512B-432F-832A-E38C24A0FE78}"/>
              </a:ext>
            </a:extLst>
          </p:cNvPr>
          <p:cNvSpPr/>
          <p:nvPr/>
        </p:nvSpPr>
        <p:spPr>
          <a:xfrm>
            <a:off x="4943475" y="1196974"/>
            <a:ext cx="2238375" cy="5429252"/>
          </a:xfrm>
          <a:prstGeom prst="rect">
            <a:avLst/>
          </a:prstGeom>
          <a:no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45E06CB4-CF3E-4C17-91BF-7DFC13F618D0}"/>
              </a:ext>
            </a:extLst>
          </p:cNvPr>
          <p:cNvSpPr/>
          <p:nvPr/>
        </p:nvSpPr>
        <p:spPr>
          <a:xfrm>
            <a:off x="7191375" y="1196973"/>
            <a:ext cx="1687977" cy="5438775"/>
          </a:xfrm>
          <a:prstGeom prst="rect">
            <a:avLst/>
          </a:prstGeom>
          <a:no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11CD6359-1B89-43C9-AD21-663CC5AFFF80}"/>
              </a:ext>
            </a:extLst>
          </p:cNvPr>
          <p:cNvSpPr txBox="1"/>
          <p:nvPr/>
        </p:nvSpPr>
        <p:spPr>
          <a:xfrm>
            <a:off x="6376576" y="399568"/>
            <a:ext cx="2577950" cy="276999"/>
          </a:xfrm>
          <a:prstGeom prst="rect">
            <a:avLst/>
          </a:prstGeom>
          <a:noFill/>
        </p:spPr>
        <p:txBody>
          <a:bodyPr wrap="none" rtlCol="0">
            <a:spAutoFit/>
          </a:bodyPr>
          <a:lstStyle/>
          <a:p>
            <a:r>
              <a:rPr kumimoji="1" lang="ja-JP" altLang="en-US" sz="1200" b="1" dirty="0"/>
              <a:t>首都圏のＢ市の状況（</a:t>
            </a:r>
            <a:r>
              <a:rPr kumimoji="1" lang="en-US" altLang="ja-JP" sz="1200" b="1" dirty="0"/>
              <a:t>2020</a:t>
            </a:r>
            <a:r>
              <a:rPr kumimoji="1" lang="ja-JP" altLang="en-US" sz="1200" b="1" dirty="0"/>
              <a:t>年</a:t>
            </a:r>
            <a:r>
              <a:rPr kumimoji="1" lang="en-US" altLang="ja-JP" sz="1200" b="1" dirty="0"/>
              <a:t>9</a:t>
            </a:r>
            <a:r>
              <a:rPr kumimoji="1" lang="ja-JP" altLang="en-US" sz="1200" b="1" dirty="0"/>
              <a:t>月）</a:t>
            </a:r>
          </a:p>
        </p:txBody>
      </p:sp>
      <p:grpSp>
        <p:nvGrpSpPr>
          <p:cNvPr id="12" name="グループ化 11">
            <a:extLst>
              <a:ext uri="{FF2B5EF4-FFF2-40B4-BE49-F238E27FC236}">
                <a16:creationId xmlns:a16="http://schemas.microsoft.com/office/drawing/2014/main" id="{A638461E-0031-44B8-9812-7F3BB42F0088}"/>
              </a:ext>
            </a:extLst>
          </p:cNvPr>
          <p:cNvGrpSpPr/>
          <p:nvPr/>
        </p:nvGrpSpPr>
        <p:grpSpPr>
          <a:xfrm rot="20971415">
            <a:off x="755255" y="1575290"/>
            <a:ext cx="4372619" cy="2305999"/>
            <a:chOff x="5410392" y="773320"/>
            <a:chExt cx="3550348" cy="1692939"/>
          </a:xfrm>
        </p:grpSpPr>
        <p:sp>
          <p:nvSpPr>
            <p:cNvPr id="17" name="思考の吹き出し: 雲形 16">
              <a:extLst>
                <a:ext uri="{FF2B5EF4-FFF2-40B4-BE49-F238E27FC236}">
                  <a16:creationId xmlns:a16="http://schemas.microsoft.com/office/drawing/2014/main" id="{6BC426A7-41EE-491A-AAE0-35A1D1EE98B2}"/>
                </a:ext>
              </a:extLst>
            </p:cNvPr>
            <p:cNvSpPr/>
            <p:nvPr/>
          </p:nvSpPr>
          <p:spPr>
            <a:xfrm rot="549766">
              <a:off x="5410392" y="773320"/>
              <a:ext cx="3550348" cy="1692939"/>
            </a:xfrm>
            <a:prstGeom prst="cloudCallout">
              <a:avLst>
                <a:gd name="adj1" fmla="val 8287"/>
                <a:gd name="adj2" fmla="val 9504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F97B6448-30CB-4839-8A0B-7C002251C756}"/>
                </a:ext>
              </a:extLst>
            </p:cNvPr>
            <p:cNvSpPr txBox="1"/>
            <p:nvPr/>
          </p:nvSpPr>
          <p:spPr>
            <a:xfrm>
              <a:off x="5800306" y="1194245"/>
              <a:ext cx="2950712" cy="881216"/>
            </a:xfrm>
            <a:prstGeom prst="rect">
              <a:avLst/>
            </a:prstGeom>
            <a:solidFill>
              <a:srgbClr val="FFFF00"/>
            </a:solidFill>
          </p:spPr>
          <p:txBody>
            <a:bodyPr wrap="square" rtlCol="0">
              <a:spAutoFit/>
            </a:bodyPr>
            <a:lstStyle/>
            <a:p>
              <a:r>
                <a:rPr kumimoji="1" lang="ja-JP" altLang="en-US" sz="2400" b="1" dirty="0"/>
                <a:t>指導要領？？そんなもん、　　　　</a:t>
              </a:r>
              <a:endParaRPr kumimoji="1" lang="en-US" altLang="ja-JP" sz="2400" b="1" dirty="0"/>
            </a:p>
            <a:p>
              <a:r>
                <a:rPr kumimoji="1" lang="ja-JP" altLang="en-US" sz="2400" b="1" dirty="0"/>
                <a:t>　　　わしゃ知らん！</a:t>
              </a:r>
              <a:endParaRPr kumimoji="1" lang="en-US" altLang="ja-JP" sz="2400" b="1" dirty="0"/>
            </a:p>
            <a:p>
              <a:r>
                <a:rPr kumimoji="1" lang="ja-JP" altLang="en-US" sz="2400" b="1" dirty="0"/>
                <a:t>と、言ってるみたいだね。　</a:t>
              </a:r>
              <a:endParaRPr kumimoji="1" lang="en-US" altLang="ja-JP" sz="2400" b="1" dirty="0"/>
            </a:p>
          </p:txBody>
        </p:sp>
      </p:grpSp>
    </p:spTree>
    <p:extLst>
      <p:ext uri="{BB962C8B-B14F-4D97-AF65-F5344CB8AC3E}">
        <p14:creationId xmlns:p14="http://schemas.microsoft.com/office/powerpoint/2010/main" val="144963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1" grpId="0" animBg="1"/>
      <p:bldP spid="11" grpId="1" animBg="1"/>
      <p:bldP spid="13" grpId="0" animBg="1"/>
      <p:bldP spid="15"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7752839E-865E-4387-8AD5-AE1F1E3B8B5A}"/>
              </a:ext>
            </a:extLst>
          </p:cNvPr>
          <p:cNvSpPr/>
          <p:nvPr/>
        </p:nvSpPr>
        <p:spPr>
          <a:xfrm>
            <a:off x="0" y="0"/>
            <a:ext cx="9144000" cy="6858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正方形/長方形 8">
            <a:extLst>
              <a:ext uri="{FF2B5EF4-FFF2-40B4-BE49-F238E27FC236}">
                <a16:creationId xmlns:a16="http://schemas.microsoft.com/office/drawing/2014/main" id="{08DC818E-0650-404B-AD31-BDFDCAAFDA87}"/>
              </a:ext>
            </a:extLst>
          </p:cNvPr>
          <p:cNvSpPr/>
          <p:nvPr/>
        </p:nvSpPr>
        <p:spPr>
          <a:xfrm>
            <a:off x="200021" y="1308100"/>
            <a:ext cx="8743957" cy="4838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F6A40064-7EC3-4998-9D42-8152F25C49B5}"/>
              </a:ext>
            </a:extLst>
          </p:cNvPr>
          <p:cNvSpPr txBox="1"/>
          <p:nvPr/>
        </p:nvSpPr>
        <p:spPr>
          <a:xfrm>
            <a:off x="-777" y="3298224"/>
            <a:ext cx="553998" cy="1938992"/>
          </a:xfrm>
          <a:prstGeom prst="rect">
            <a:avLst/>
          </a:prstGeom>
          <a:noFill/>
        </p:spPr>
        <p:txBody>
          <a:bodyPr vert="eaVert" wrap="none" rtlCol="0">
            <a:spAutoFit/>
          </a:bodyPr>
          <a:lstStyle/>
          <a:p>
            <a:r>
              <a:rPr kumimoji="1" lang="ja-JP" altLang="en-US" sz="1200" b="1" dirty="0">
                <a:solidFill>
                  <a:srgbClr val="C00000"/>
                </a:solidFill>
                <a:highlight>
                  <a:srgbClr val="00FF00"/>
                </a:highlight>
              </a:rPr>
              <a:t>　順　不　同　で　す</a:t>
            </a:r>
            <a:r>
              <a:rPr kumimoji="1" lang="ja-JP" altLang="en-US" sz="1200" b="1" dirty="0">
                <a:solidFill>
                  <a:srgbClr val="92D050"/>
                </a:solidFill>
                <a:highlight>
                  <a:srgbClr val="00FF00"/>
                </a:highlight>
              </a:rPr>
              <a:t>。</a:t>
            </a:r>
            <a:r>
              <a:rPr kumimoji="1" lang="ja-JP" altLang="en-US" sz="1200" b="1" dirty="0">
                <a:solidFill>
                  <a:srgbClr val="92D050"/>
                </a:solidFill>
              </a:rPr>
              <a:t>　</a:t>
            </a:r>
            <a:endParaRPr kumimoji="1" lang="en-US" altLang="ja-JP" sz="1200" b="1" dirty="0">
              <a:solidFill>
                <a:srgbClr val="92D050"/>
              </a:solidFill>
            </a:endParaRPr>
          </a:p>
          <a:p>
            <a:r>
              <a:rPr kumimoji="1" lang="ja-JP" altLang="en-US" sz="1200" b="1" dirty="0">
                <a:solidFill>
                  <a:srgbClr val="C00000"/>
                </a:solidFill>
                <a:highlight>
                  <a:srgbClr val="00FF00"/>
                </a:highlight>
              </a:rPr>
              <a:t>　</a:t>
            </a:r>
          </a:p>
        </p:txBody>
      </p:sp>
      <p:pic>
        <p:nvPicPr>
          <p:cNvPr id="5" name="図 4">
            <a:extLst>
              <a:ext uri="{FF2B5EF4-FFF2-40B4-BE49-F238E27FC236}">
                <a16:creationId xmlns:a16="http://schemas.microsoft.com/office/drawing/2014/main" id="{389A622C-3D0D-4513-832B-10826DE232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9075" y="1620784"/>
            <a:ext cx="8724903" cy="4068693"/>
          </a:xfrm>
          <a:prstGeom prst="rect">
            <a:avLst/>
          </a:prstGeom>
        </p:spPr>
      </p:pic>
      <p:sp>
        <p:nvSpPr>
          <p:cNvPr id="11" name="テキスト ボックス 10">
            <a:extLst>
              <a:ext uri="{FF2B5EF4-FFF2-40B4-BE49-F238E27FC236}">
                <a16:creationId xmlns:a16="http://schemas.microsoft.com/office/drawing/2014/main" id="{FCED5932-5179-4B53-8C73-7AEDCD7D805F}"/>
              </a:ext>
            </a:extLst>
          </p:cNvPr>
          <p:cNvSpPr txBox="1"/>
          <p:nvPr/>
        </p:nvSpPr>
        <p:spPr>
          <a:xfrm>
            <a:off x="6068494" y="1313007"/>
            <a:ext cx="2577950" cy="276999"/>
          </a:xfrm>
          <a:prstGeom prst="rect">
            <a:avLst/>
          </a:prstGeom>
          <a:noFill/>
        </p:spPr>
        <p:txBody>
          <a:bodyPr wrap="none" rtlCol="0">
            <a:spAutoFit/>
          </a:bodyPr>
          <a:lstStyle/>
          <a:p>
            <a:r>
              <a:rPr kumimoji="1" lang="ja-JP" altLang="en-US" sz="1200" dirty="0"/>
              <a:t>首都圏のＢ市の状況（</a:t>
            </a:r>
            <a:r>
              <a:rPr kumimoji="1" lang="en-US" altLang="ja-JP" sz="1200" dirty="0"/>
              <a:t>2020</a:t>
            </a:r>
            <a:r>
              <a:rPr kumimoji="1" lang="ja-JP" altLang="en-US" sz="1200" dirty="0"/>
              <a:t>年</a:t>
            </a:r>
            <a:r>
              <a:rPr kumimoji="1" lang="en-US" altLang="ja-JP" sz="1200" dirty="0"/>
              <a:t>9</a:t>
            </a:r>
            <a:r>
              <a:rPr kumimoji="1" lang="ja-JP" altLang="en-US" sz="1200" dirty="0"/>
              <a:t>月）</a:t>
            </a:r>
          </a:p>
        </p:txBody>
      </p:sp>
      <p:pic>
        <p:nvPicPr>
          <p:cNvPr id="3" name="図 2">
            <a:extLst>
              <a:ext uri="{FF2B5EF4-FFF2-40B4-BE49-F238E27FC236}">
                <a16:creationId xmlns:a16="http://schemas.microsoft.com/office/drawing/2014/main" id="{F2DEBCFE-1B28-4BED-A559-04276A99D24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830" t="41228" b="5694"/>
          <a:stretch/>
        </p:blipFill>
        <p:spPr>
          <a:xfrm flipV="1">
            <a:off x="506499" y="3298224"/>
            <a:ext cx="8438376" cy="2170922"/>
          </a:xfrm>
          <a:prstGeom prst="rect">
            <a:avLst/>
          </a:prstGeom>
        </p:spPr>
      </p:pic>
      <p:sp>
        <p:nvSpPr>
          <p:cNvPr id="4" name="テキスト ボックス 3">
            <a:extLst>
              <a:ext uri="{FF2B5EF4-FFF2-40B4-BE49-F238E27FC236}">
                <a16:creationId xmlns:a16="http://schemas.microsoft.com/office/drawing/2014/main" id="{AFEE2B87-501A-45AF-A31B-C148060D4486}"/>
              </a:ext>
            </a:extLst>
          </p:cNvPr>
          <p:cNvSpPr txBox="1"/>
          <p:nvPr/>
        </p:nvSpPr>
        <p:spPr>
          <a:xfrm>
            <a:off x="515125" y="587876"/>
            <a:ext cx="4402167" cy="369332"/>
          </a:xfrm>
          <a:prstGeom prst="rect">
            <a:avLst/>
          </a:prstGeom>
          <a:solidFill>
            <a:srgbClr val="FFFF00"/>
          </a:solidFill>
        </p:spPr>
        <p:txBody>
          <a:bodyPr wrap="none" rtlCol="0">
            <a:spAutoFit/>
          </a:bodyPr>
          <a:lstStyle/>
          <a:p>
            <a:r>
              <a:rPr kumimoji="1" lang="en-US" altLang="ja-JP" b="1" dirty="0"/>
              <a:t>2020</a:t>
            </a:r>
            <a:r>
              <a:rPr kumimoji="1" lang="ja-JP" altLang="en-US" b="1" dirty="0"/>
              <a:t>年 </a:t>
            </a:r>
            <a:r>
              <a:rPr kumimoji="1" lang="en-US" altLang="ja-JP" b="1" dirty="0"/>
              <a:t>10</a:t>
            </a:r>
            <a:r>
              <a:rPr kumimoji="1" lang="ja-JP" altLang="en-US" b="1" dirty="0"/>
              <a:t>月現在の中学校の状況ですぞ！</a:t>
            </a:r>
          </a:p>
        </p:txBody>
      </p:sp>
    </p:spTree>
    <p:extLst>
      <p:ext uri="{BB962C8B-B14F-4D97-AF65-F5344CB8AC3E}">
        <p14:creationId xmlns:p14="http://schemas.microsoft.com/office/powerpoint/2010/main" val="24557423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6A08B33C-DF09-4E68-AE51-213EF884114F}"/>
              </a:ext>
            </a:extLst>
          </p:cNvPr>
          <p:cNvSpPr/>
          <p:nvPr/>
        </p:nvSpPr>
        <p:spPr>
          <a:xfrm>
            <a:off x="0" y="0"/>
            <a:ext cx="9144000" cy="6858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正方形/長方形 11">
            <a:extLst>
              <a:ext uri="{FF2B5EF4-FFF2-40B4-BE49-F238E27FC236}">
                <a16:creationId xmlns:a16="http://schemas.microsoft.com/office/drawing/2014/main" id="{81B728B1-D58C-4E8C-A6BA-C57A1A6C37E1}"/>
              </a:ext>
            </a:extLst>
          </p:cNvPr>
          <p:cNvSpPr/>
          <p:nvPr/>
        </p:nvSpPr>
        <p:spPr>
          <a:xfrm>
            <a:off x="166687" y="1308100"/>
            <a:ext cx="8777291" cy="4521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E2B08E81-6318-4889-A039-935926C904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6687" y="1512779"/>
            <a:ext cx="8810625" cy="3992670"/>
          </a:xfrm>
          <a:prstGeom prst="rect">
            <a:avLst/>
          </a:prstGeom>
        </p:spPr>
      </p:pic>
      <p:sp>
        <p:nvSpPr>
          <p:cNvPr id="3" name="正方形/長方形 2">
            <a:extLst>
              <a:ext uri="{FF2B5EF4-FFF2-40B4-BE49-F238E27FC236}">
                <a16:creationId xmlns:a16="http://schemas.microsoft.com/office/drawing/2014/main" id="{21F4B991-9F4E-49F0-AA56-C8E3305AEEB3}"/>
              </a:ext>
            </a:extLst>
          </p:cNvPr>
          <p:cNvSpPr/>
          <p:nvPr/>
        </p:nvSpPr>
        <p:spPr>
          <a:xfrm>
            <a:off x="428626" y="1895474"/>
            <a:ext cx="2133599" cy="36099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4F908058-E52F-41B9-8ED7-D61BD4FBA13F}"/>
              </a:ext>
            </a:extLst>
          </p:cNvPr>
          <p:cNvSpPr/>
          <p:nvPr/>
        </p:nvSpPr>
        <p:spPr>
          <a:xfrm>
            <a:off x="2562225" y="1895474"/>
            <a:ext cx="2381250" cy="3609976"/>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6AF17777-C400-473A-BAD3-18782CC62E49}"/>
              </a:ext>
            </a:extLst>
          </p:cNvPr>
          <p:cNvSpPr/>
          <p:nvPr/>
        </p:nvSpPr>
        <p:spPr>
          <a:xfrm>
            <a:off x="4943475" y="2286000"/>
            <a:ext cx="2266950" cy="3219450"/>
          </a:xfrm>
          <a:prstGeom prst="rect">
            <a:avLst/>
          </a:prstGeom>
          <a:no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1A5E2C7D-4B1A-4E13-B0F7-F84409796F42}"/>
              </a:ext>
            </a:extLst>
          </p:cNvPr>
          <p:cNvSpPr/>
          <p:nvPr/>
        </p:nvSpPr>
        <p:spPr>
          <a:xfrm>
            <a:off x="7210425" y="2285997"/>
            <a:ext cx="1733550" cy="3219451"/>
          </a:xfrm>
          <a:prstGeom prst="rect">
            <a:avLst/>
          </a:prstGeom>
          <a:no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31C53FE9-526F-47B9-B7F6-DE154F040F82}"/>
              </a:ext>
            </a:extLst>
          </p:cNvPr>
          <p:cNvSpPr/>
          <p:nvPr/>
        </p:nvSpPr>
        <p:spPr>
          <a:xfrm>
            <a:off x="4943475" y="1895474"/>
            <a:ext cx="4000500" cy="3609976"/>
          </a:xfrm>
          <a:prstGeom prst="rect">
            <a:avLst/>
          </a:prstGeom>
          <a:noFill/>
          <a:ln w="57150">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F468F512-22AE-4992-AA01-D8D247F6EC2F}"/>
              </a:ext>
            </a:extLst>
          </p:cNvPr>
          <p:cNvSpPr txBox="1"/>
          <p:nvPr/>
        </p:nvSpPr>
        <p:spPr>
          <a:xfrm>
            <a:off x="6343650" y="1442929"/>
            <a:ext cx="2577950" cy="276999"/>
          </a:xfrm>
          <a:prstGeom prst="rect">
            <a:avLst/>
          </a:prstGeom>
          <a:noFill/>
        </p:spPr>
        <p:txBody>
          <a:bodyPr wrap="none" rtlCol="0">
            <a:spAutoFit/>
          </a:bodyPr>
          <a:lstStyle/>
          <a:p>
            <a:r>
              <a:rPr kumimoji="1" lang="ja-JP" altLang="en-US" sz="1200" dirty="0"/>
              <a:t>首都圏のＢ市の状況（</a:t>
            </a:r>
            <a:r>
              <a:rPr kumimoji="1" lang="en-US" altLang="ja-JP" sz="1200" dirty="0"/>
              <a:t>2020</a:t>
            </a:r>
            <a:r>
              <a:rPr kumimoji="1" lang="ja-JP" altLang="en-US" sz="1200" dirty="0"/>
              <a:t>年</a:t>
            </a:r>
            <a:r>
              <a:rPr kumimoji="1" lang="en-US" altLang="ja-JP" sz="1200" dirty="0"/>
              <a:t>9</a:t>
            </a:r>
            <a:r>
              <a:rPr kumimoji="1" lang="ja-JP" altLang="en-US" sz="1200" dirty="0"/>
              <a:t>月）</a:t>
            </a:r>
          </a:p>
        </p:txBody>
      </p:sp>
      <p:grpSp>
        <p:nvGrpSpPr>
          <p:cNvPr id="11" name="グループ化 10">
            <a:extLst>
              <a:ext uri="{FF2B5EF4-FFF2-40B4-BE49-F238E27FC236}">
                <a16:creationId xmlns:a16="http://schemas.microsoft.com/office/drawing/2014/main" id="{DEB7535D-56FB-4C24-A276-50E392A4CFE0}"/>
              </a:ext>
            </a:extLst>
          </p:cNvPr>
          <p:cNvGrpSpPr/>
          <p:nvPr/>
        </p:nvGrpSpPr>
        <p:grpSpPr>
          <a:xfrm rot="20971415">
            <a:off x="747511" y="1374203"/>
            <a:ext cx="4812822" cy="2467318"/>
            <a:chOff x="5419009" y="676099"/>
            <a:chExt cx="3550348" cy="1790785"/>
          </a:xfrm>
        </p:grpSpPr>
        <p:sp>
          <p:nvSpPr>
            <p:cNvPr id="13" name="思考の吹き出し: 雲形 12">
              <a:extLst>
                <a:ext uri="{FF2B5EF4-FFF2-40B4-BE49-F238E27FC236}">
                  <a16:creationId xmlns:a16="http://schemas.microsoft.com/office/drawing/2014/main" id="{93378388-CE5A-458F-A446-61BA96D5FA15}"/>
                </a:ext>
              </a:extLst>
            </p:cNvPr>
            <p:cNvSpPr/>
            <p:nvPr/>
          </p:nvSpPr>
          <p:spPr>
            <a:xfrm rot="549766">
              <a:off x="5419009" y="676099"/>
              <a:ext cx="3550348" cy="1790785"/>
            </a:xfrm>
            <a:prstGeom prst="cloudCallout">
              <a:avLst>
                <a:gd name="adj1" fmla="val 8287"/>
                <a:gd name="adj2" fmla="val 9504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ACF73655-7868-4E07-9334-A82B90799B32}"/>
                </a:ext>
              </a:extLst>
            </p:cNvPr>
            <p:cNvSpPr txBox="1"/>
            <p:nvPr/>
          </p:nvSpPr>
          <p:spPr>
            <a:xfrm>
              <a:off x="5785639" y="967256"/>
              <a:ext cx="2848871" cy="1152359"/>
            </a:xfrm>
            <a:prstGeom prst="rect">
              <a:avLst/>
            </a:prstGeom>
            <a:solidFill>
              <a:srgbClr val="FFFF00"/>
            </a:solidFill>
          </p:spPr>
          <p:txBody>
            <a:bodyPr wrap="square" rtlCol="0">
              <a:spAutoFit/>
            </a:bodyPr>
            <a:lstStyle/>
            <a:p>
              <a:r>
                <a:rPr kumimoji="1" lang="ja-JP" altLang="en-US" sz="2400" b="1" dirty="0"/>
                <a:t>来年４月からきちんと</a:t>
              </a:r>
              <a:endParaRPr kumimoji="1" lang="en-US" altLang="ja-JP" sz="2400" b="1" dirty="0"/>
            </a:p>
            <a:p>
              <a:r>
                <a:rPr kumimoji="1" lang="ja-JP" altLang="en-US" sz="2400" b="1" dirty="0"/>
                <a:t>始められる学校は、</a:t>
              </a:r>
              <a:endParaRPr kumimoji="1" lang="en-US" altLang="ja-JP" sz="2400" b="1" dirty="0"/>
            </a:p>
            <a:p>
              <a:r>
                <a:rPr kumimoji="1" lang="ja-JP" altLang="en-US" sz="2400" b="1" dirty="0"/>
                <a:t>どれくらいあるのだろう？</a:t>
              </a:r>
              <a:endParaRPr kumimoji="1" lang="en-US" altLang="ja-JP" sz="2400" b="1" dirty="0"/>
            </a:p>
            <a:p>
              <a:r>
                <a:rPr kumimoji="1" lang="ja-JP" altLang="en-US" sz="2400" b="1" dirty="0"/>
                <a:t>　あとの学校はどうするの</a:t>
              </a:r>
              <a:endParaRPr kumimoji="1" lang="en-US" altLang="ja-JP" sz="2400" b="1" dirty="0"/>
            </a:p>
          </p:txBody>
        </p:sp>
      </p:grpSp>
      <p:sp>
        <p:nvSpPr>
          <p:cNvPr id="5" name="テキスト ボックス 4">
            <a:extLst>
              <a:ext uri="{FF2B5EF4-FFF2-40B4-BE49-F238E27FC236}">
                <a16:creationId xmlns:a16="http://schemas.microsoft.com/office/drawing/2014/main" id="{C79E576B-9765-4E8D-9D7E-22F76CE37243}"/>
              </a:ext>
            </a:extLst>
          </p:cNvPr>
          <p:cNvSpPr txBox="1"/>
          <p:nvPr/>
        </p:nvSpPr>
        <p:spPr>
          <a:xfrm>
            <a:off x="515125" y="587876"/>
            <a:ext cx="4402167" cy="369332"/>
          </a:xfrm>
          <a:prstGeom prst="rect">
            <a:avLst/>
          </a:prstGeom>
          <a:solidFill>
            <a:srgbClr val="FFFF00"/>
          </a:solidFill>
        </p:spPr>
        <p:txBody>
          <a:bodyPr wrap="none" rtlCol="0">
            <a:spAutoFit/>
          </a:bodyPr>
          <a:lstStyle/>
          <a:p>
            <a:r>
              <a:rPr kumimoji="1" lang="en-US" altLang="ja-JP" b="1" dirty="0"/>
              <a:t>2020</a:t>
            </a:r>
            <a:r>
              <a:rPr kumimoji="1" lang="ja-JP" altLang="en-US" b="1" dirty="0"/>
              <a:t>年 </a:t>
            </a:r>
            <a:r>
              <a:rPr kumimoji="1" lang="en-US" altLang="ja-JP" b="1" dirty="0"/>
              <a:t>10</a:t>
            </a:r>
            <a:r>
              <a:rPr kumimoji="1" lang="ja-JP" altLang="en-US" b="1" dirty="0"/>
              <a:t>月現在の中学校の状況ですぞ！</a:t>
            </a:r>
          </a:p>
        </p:txBody>
      </p:sp>
    </p:spTree>
    <p:extLst>
      <p:ext uri="{BB962C8B-B14F-4D97-AF65-F5344CB8AC3E}">
        <p14:creationId xmlns:p14="http://schemas.microsoft.com/office/powerpoint/2010/main" val="59610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1000"/>
                                        <p:tgtEl>
                                          <p:spTgt spid="7"/>
                                        </p:tgtEl>
                                      </p:cBhvr>
                                    </p:animEffect>
                                    <p:anim calcmode="lin" valueType="num">
                                      <p:cBhvr>
                                        <p:cTn id="51" dur="1000" fill="hold"/>
                                        <p:tgtEl>
                                          <p:spTgt spid="7"/>
                                        </p:tgtEl>
                                        <p:attrNameLst>
                                          <p:attrName>ppt_x</p:attrName>
                                        </p:attrNameLst>
                                      </p:cBhvr>
                                      <p:tavLst>
                                        <p:tav tm="0">
                                          <p:val>
                                            <p:strVal val="#ppt_x"/>
                                          </p:val>
                                        </p:tav>
                                        <p:tav tm="100000">
                                          <p:val>
                                            <p:strVal val="#ppt_x"/>
                                          </p:val>
                                        </p:tav>
                                      </p:tavLst>
                                    </p:anim>
                                    <p:anim calcmode="lin" valueType="num">
                                      <p:cBhvr>
                                        <p:cTn id="5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1000"/>
                                        <p:tgtEl>
                                          <p:spTgt spid="11"/>
                                        </p:tgtEl>
                                      </p:cBhvr>
                                    </p:animEffect>
                                    <p:anim calcmode="lin" valueType="num">
                                      <p:cBhvr>
                                        <p:cTn id="63" dur="1000" fill="hold"/>
                                        <p:tgtEl>
                                          <p:spTgt spid="11"/>
                                        </p:tgtEl>
                                        <p:attrNameLst>
                                          <p:attrName>ppt_x</p:attrName>
                                        </p:attrNameLst>
                                      </p:cBhvr>
                                      <p:tavLst>
                                        <p:tav tm="0">
                                          <p:val>
                                            <p:strVal val="#ppt_x"/>
                                          </p:val>
                                        </p:tav>
                                        <p:tav tm="100000">
                                          <p:val>
                                            <p:strVal val="#ppt_x"/>
                                          </p:val>
                                        </p:tav>
                                      </p:tavLst>
                                    </p:anim>
                                    <p:anim calcmode="lin" valueType="num">
                                      <p:cBhvr>
                                        <p:cTn id="6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6" grpId="0" animBg="1"/>
      <p:bldP spid="6" grpId="1" animBg="1"/>
      <p:bldP spid="7" grpId="0" animBg="1"/>
      <p:bldP spid="7" grpId="1"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テキスト ボックス 127">
            <a:extLst>
              <a:ext uri="{FF2B5EF4-FFF2-40B4-BE49-F238E27FC236}">
                <a16:creationId xmlns:a16="http://schemas.microsoft.com/office/drawing/2014/main" id="{6F2EBA34-BD2B-4D26-8D90-0AAE617909EF}"/>
              </a:ext>
            </a:extLst>
          </p:cNvPr>
          <p:cNvSpPr txBox="1"/>
          <p:nvPr/>
        </p:nvSpPr>
        <p:spPr>
          <a:xfrm>
            <a:off x="170795" y="1627533"/>
            <a:ext cx="8802410" cy="3108543"/>
          </a:xfrm>
          <a:prstGeom prst="rect">
            <a:avLst/>
          </a:prstGeom>
          <a:solidFill>
            <a:srgbClr val="FFFF00"/>
          </a:solidFill>
        </p:spPr>
        <p:txBody>
          <a:bodyPr wrap="none" rtlCol="0">
            <a:spAutoFit/>
          </a:bodyPr>
          <a:lstStyle/>
          <a:p>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昔は、教科の内容を教えるだけで良かったのに、</a:t>
            </a:r>
            <a:endParaRPr kumimoji="1" lang="en-US" altLang="ja-JP" sz="2800" dirty="0">
              <a:latin typeface="AR丸ゴシック体E" panose="020F0909000000000000" pitchFamily="49" charset="-128"/>
              <a:ea typeface="AR丸ゴシック体E" panose="020F0909000000000000" pitchFamily="49" charset="-128"/>
            </a:endParaRPr>
          </a:p>
          <a:p>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どうしてカリキュラム・マネジメントなどと</a:t>
            </a:r>
            <a:endParaRPr kumimoji="1" lang="en-US" altLang="ja-JP" sz="2800" dirty="0">
              <a:latin typeface="AR丸ゴシック体E" panose="020F0909000000000000" pitchFamily="49" charset="-128"/>
              <a:ea typeface="AR丸ゴシック体E" panose="020F0909000000000000" pitchFamily="49" charset="-128"/>
            </a:endParaRPr>
          </a:p>
          <a:p>
            <a:endParaRPr kumimoji="1" lang="en-US" altLang="ja-JP" sz="2800" dirty="0">
              <a:latin typeface="AR丸ゴシック体E" panose="020F0909000000000000" pitchFamily="49" charset="-128"/>
              <a:ea typeface="AR丸ゴシック体E" panose="020F0909000000000000" pitchFamily="49" charset="-128"/>
            </a:endParaRPr>
          </a:p>
          <a:p>
            <a:r>
              <a:rPr kumimoji="1" lang="ja-JP" altLang="en-US" sz="2800" dirty="0">
                <a:latin typeface="AR丸ゴシック体E" panose="020F0909000000000000" pitchFamily="49" charset="-128"/>
                <a:ea typeface="AR丸ゴシック体E" panose="020F0909000000000000" pitchFamily="49" charset="-128"/>
              </a:rPr>
              <a:t>いうことが、求められるようになったのでしょうか。</a:t>
            </a:r>
            <a:endParaRPr kumimoji="1" lang="en-US" altLang="ja-JP" sz="2800" dirty="0">
              <a:latin typeface="AR丸ゴシック体E" panose="020F0909000000000000" pitchFamily="49" charset="-128"/>
              <a:ea typeface="AR丸ゴシック体E" panose="020F0909000000000000" pitchFamily="49" charset="-128"/>
            </a:endParaRPr>
          </a:p>
          <a:p>
            <a:endParaRPr kumimoji="1" lang="ja-JP" altLang="en-US" sz="2800" dirty="0">
              <a:latin typeface="AR丸ゴシック体E" panose="020F0909000000000000" pitchFamily="49" charset="-128"/>
              <a:ea typeface="AR丸ゴシック体E" panose="020F0909000000000000" pitchFamily="49" charset="-128"/>
            </a:endParaRPr>
          </a:p>
        </p:txBody>
      </p:sp>
    </p:spTree>
    <p:extLst>
      <p:ext uri="{BB962C8B-B14F-4D97-AF65-F5344CB8AC3E}">
        <p14:creationId xmlns:p14="http://schemas.microsoft.com/office/powerpoint/2010/main" val="4894550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03A1620-009F-42EE-9193-755431278D99}"/>
              </a:ext>
            </a:extLst>
          </p:cNvPr>
          <p:cNvPicPr>
            <a:picLocks noChangeAspect="1"/>
          </p:cNvPicPr>
          <p:nvPr/>
        </p:nvPicPr>
        <p:blipFill>
          <a:blip r:embed="rId2"/>
          <a:stretch>
            <a:fillRect/>
          </a:stretch>
        </p:blipFill>
        <p:spPr>
          <a:xfrm>
            <a:off x="51054" y="0"/>
            <a:ext cx="9041892" cy="6858000"/>
          </a:xfrm>
          <a:prstGeom prst="rect">
            <a:avLst/>
          </a:prstGeom>
        </p:spPr>
      </p:pic>
    </p:spTree>
    <p:extLst>
      <p:ext uri="{BB962C8B-B14F-4D97-AF65-F5344CB8AC3E}">
        <p14:creationId xmlns:p14="http://schemas.microsoft.com/office/powerpoint/2010/main" val="2045279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FCD2D9F5-4414-4764-A3D6-6E66F3F269A0}"/>
              </a:ext>
            </a:extLst>
          </p:cNvPr>
          <p:cNvSpPr/>
          <p:nvPr/>
        </p:nvSpPr>
        <p:spPr>
          <a:xfrm>
            <a:off x="0" y="0"/>
            <a:ext cx="9144000" cy="68580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337C8BE9-4CCF-44F6-923B-1037B3DC3222}"/>
              </a:ext>
            </a:extLst>
          </p:cNvPr>
          <p:cNvPicPr>
            <a:picLocks noChangeAspect="1"/>
          </p:cNvPicPr>
          <p:nvPr/>
        </p:nvPicPr>
        <p:blipFill rotWithShape="1">
          <a:blip r:embed="rId3">
            <a:biLevel thresh="75000"/>
          </a:blip>
          <a:srcRect l="20833" t="23518" r="21042" b="12408"/>
          <a:stretch/>
        </p:blipFill>
        <p:spPr>
          <a:xfrm>
            <a:off x="664824" y="406196"/>
            <a:ext cx="7814352" cy="4845460"/>
          </a:xfrm>
          <a:prstGeom prst="rect">
            <a:avLst/>
          </a:prstGeom>
        </p:spPr>
      </p:pic>
      <p:sp>
        <p:nvSpPr>
          <p:cNvPr id="7" name="テキスト ボックス 6">
            <a:extLst>
              <a:ext uri="{FF2B5EF4-FFF2-40B4-BE49-F238E27FC236}">
                <a16:creationId xmlns:a16="http://schemas.microsoft.com/office/drawing/2014/main" id="{9A2C5B4E-7AD9-4060-AA14-6ACDBEC65FF5}"/>
              </a:ext>
            </a:extLst>
          </p:cNvPr>
          <p:cNvSpPr txBox="1"/>
          <p:nvPr/>
        </p:nvSpPr>
        <p:spPr>
          <a:xfrm>
            <a:off x="86179" y="5251656"/>
            <a:ext cx="9752087" cy="1752600"/>
          </a:xfrm>
          <a:prstGeom prst="rect">
            <a:avLst/>
          </a:prstGeom>
        </p:spPr>
        <p:txBody>
          <a:bodyPr vert="horz" lIns="91440" tIns="45720" rIns="91440" bIns="45720" rtlCol="0" anchor="b">
            <a:normAutofit fontScale="32500" lnSpcReduction="20000"/>
          </a:bodyPr>
          <a:lstStyle/>
          <a:p>
            <a:pPr defTabSz="914400">
              <a:lnSpc>
                <a:spcPct val="90000"/>
              </a:lnSpc>
              <a:spcBef>
                <a:spcPct val="0"/>
              </a:spcBef>
              <a:spcAft>
                <a:spcPts val="600"/>
              </a:spcAft>
            </a:pPr>
            <a:endParaRPr kumimoji="1" lang="en-US" altLang="ja-JP" sz="12000" b="1" dirty="0">
              <a:solidFill>
                <a:srgbClr val="FFC000"/>
              </a:solidFill>
              <a:latin typeface="BIZ UDPゴシック" panose="020B0400000000000000" pitchFamily="50" charset="-128"/>
              <a:ea typeface="BIZ UDPゴシック" panose="020B0400000000000000" pitchFamily="50" charset="-128"/>
            </a:endParaRPr>
          </a:p>
          <a:p>
            <a:pPr defTabSz="914400">
              <a:lnSpc>
                <a:spcPct val="90000"/>
              </a:lnSpc>
              <a:spcBef>
                <a:spcPct val="0"/>
              </a:spcBef>
              <a:spcAft>
                <a:spcPts val="600"/>
              </a:spcAft>
            </a:pPr>
            <a:r>
              <a:rPr kumimoji="1" lang="ja-JP" altLang="en-US" sz="14800" b="1" dirty="0">
                <a:solidFill>
                  <a:srgbClr val="FFC000"/>
                </a:solidFill>
                <a:latin typeface="BIZ UDPゴシック" panose="020B0400000000000000" pitchFamily="50" charset="-128"/>
                <a:ea typeface="BIZ UDPゴシック" panose="020B0400000000000000" pitchFamily="50" charset="-128"/>
                <a:cs typeface="+mj-cs"/>
              </a:rPr>
              <a:t>持続不可能な世界の１７の入り口</a:t>
            </a:r>
            <a:endParaRPr kumimoji="1" lang="en-US" altLang="ja-JP" sz="14800" b="1" dirty="0">
              <a:solidFill>
                <a:srgbClr val="FFC000"/>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endParaRPr kumimoji="1" lang="en-US" altLang="ja-JP" sz="3600" b="1" dirty="0">
              <a:solidFill>
                <a:srgbClr val="FFC000"/>
              </a:solidFill>
              <a:latin typeface="BIZ UDPゴシック" panose="020B0400000000000000" pitchFamily="50" charset="-128"/>
              <a:ea typeface="BIZ UDPゴシック" panose="020B0400000000000000" pitchFamily="50" charset="-128"/>
            </a:endParaRPr>
          </a:p>
          <a:p>
            <a:pPr defTabSz="914400">
              <a:lnSpc>
                <a:spcPct val="90000"/>
              </a:lnSpc>
              <a:spcBef>
                <a:spcPct val="0"/>
              </a:spcBef>
              <a:spcAft>
                <a:spcPts val="600"/>
              </a:spcAft>
            </a:pPr>
            <a:r>
              <a:rPr kumimoji="1" lang="ja-JP" altLang="en-US" sz="8000" b="1" dirty="0">
                <a:solidFill>
                  <a:srgbClr val="FFC000"/>
                </a:solidFill>
                <a:latin typeface="BIZ UDPゴシック" panose="020B0400000000000000" pitchFamily="50" charset="-128"/>
                <a:ea typeface="BIZ UDPゴシック" panose="020B0400000000000000" pitchFamily="50" charset="-128"/>
              </a:rPr>
              <a:t>中では問題が複雑に絡み合い、決して出口にたどり着けない・・・</a:t>
            </a:r>
            <a:endParaRPr kumimoji="1" lang="en-US" altLang="ja-JP" sz="8000" b="1" dirty="0">
              <a:solidFill>
                <a:srgbClr val="FFC000"/>
              </a:solidFill>
              <a:latin typeface="BIZ UDPゴシック" panose="020B0400000000000000" pitchFamily="50" charset="-128"/>
              <a:ea typeface="BIZ UDPゴシック" panose="020B0400000000000000" pitchFamily="50" charset="-128"/>
            </a:endParaRPr>
          </a:p>
          <a:p>
            <a:pPr defTabSz="914400">
              <a:lnSpc>
                <a:spcPct val="90000"/>
              </a:lnSpc>
              <a:spcBef>
                <a:spcPct val="0"/>
              </a:spcBef>
              <a:spcAft>
                <a:spcPts val="600"/>
              </a:spcAft>
            </a:pPr>
            <a:endParaRPr kumimoji="1" lang="en-US" altLang="ja-JP" sz="7700" b="1" dirty="0">
              <a:solidFill>
                <a:srgbClr val="FFC000"/>
              </a:solidFill>
              <a:latin typeface="BIZ UDPゴシック" panose="020B0400000000000000" pitchFamily="50" charset="-128"/>
              <a:ea typeface="BIZ UDPゴシック" panose="020B0400000000000000" pitchFamily="50" charset="-128"/>
              <a:cs typeface="+mj-cs"/>
            </a:endParaRPr>
          </a:p>
        </p:txBody>
      </p:sp>
      <p:grpSp>
        <p:nvGrpSpPr>
          <p:cNvPr id="204" name="グループ化 203">
            <a:extLst>
              <a:ext uri="{FF2B5EF4-FFF2-40B4-BE49-F238E27FC236}">
                <a16:creationId xmlns:a16="http://schemas.microsoft.com/office/drawing/2014/main" id="{2BAA537E-098F-40C9-A846-031757E4775D}"/>
              </a:ext>
            </a:extLst>
          </p:cNvPr>
          <p:cNvGrpSpPr/>
          <p:nvPr/>
        </p:nvGrpSpPr>
        <p:grpSpPr>
          <a:xfrm>
            <a:off x="1097658" y="-1828596"/>
            <a:ext cx="11344027" cy="4804723"/>
            <a:chOff x="1097658" y="-1828596"/>
            <a:chExt cx="11344027" cy="4804723"/>
          </a:xfrm>
        </p:grpSpPr>
        <p:sp>
          <p:nvSpPr>
            <p:cNvPr id="57" name="正方形/長方形 56">
              <a:extLst>
                <a:ext uri="{FF2B5EF4-FFF2-40B4-BE49-F238E27FC236}">
                  <a16:creationId xmlns:a16="http://schemas.microsoft.com/office/drawing/2014/main" id="{296BC075-61DC-4F0B-ABA5-FCF8ACFAFF2A}"/>
                </a:ext>
              </a:extLst>
            </p:cNvPr>
            <p:cNvSpPr/>
            <p:nvPr/>
          </p:nvSpPr>
          <p:spPr>
            <a:xfrm rot="1739611">
              <a:off x="1538953" y="-28280"/>
              <a:ext cx="10721976" cy="1104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9" name="グループ化 58">
              <a:extLst>
                <a:ext uri="{FF2B5EF4-FFF2-40B4-BE49-F238E27FC236}">
                  <a16:creationId xmlns:a16="http://schemas.microsoft.com/office/drawing/2014/main" id="{DE48152B-33B0-46A4-AEC3-33465E90FB65}"/>
                </a:ext>
              </a:extLst>
            </p:cNvPr>
            <p:cNvGrpSpPr/>
            <p:nvPr/>
          </p:nvGrpSpPr>
          <p:grpSpPr>
            <a:xfrm rot="1739611">
              <a:off x="4604335" y="-923910"/>
              <a:ext cx="590551" cy="685800"/>
              <a:chOff x="-1386707" y="981075"/>
              <a:chExt cx="2463031" cy="2857500"/>
            </a:xfrm>
          </p:grpSpPr>
          <p:pic>
            <p:nvPicPr>
              <p:cNvPr id="99" name="図 98" descr="スーツを着た男性&#10;&#10;自動的に生成された説明">
                <a:extLst>
                  <a:ext uri="{FF2B5EF4-FFF2-40B4-BE49-F238E27FC236}">
                    <a16:creationId xmlns:a16="http://schemas.microsoft.com/office/drawing/2014/main" id="{0CF9D82F-179B-4B92-9636-00D48E7FEADF}"/>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100" name="フリーフォーム: 図形 99">
                <a:extLst>
                  <a:ext uri="{FF2B5EF4-FFF2-40B4-BE49-F238E27FC236}">
                    <a16:creationId xmlns:a16="http://schemas.microsoft.com/office/drawing/2014/main" id="{5EA8D531-D817-4B54-905E-11A364F4494A}"/>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フリーフォーム: 図形 100">
                <a:extLst>
                  <a:ext uri="{FF2B5EF4-FFF2-40B4-BE49-F238E27FC236}">
                    <a16:creationId xmlns:a16="http://schemas.microsoft.com/office/drawing/2014/main" id="{890AE726-6E96-4C07-9EBA-057533276F78}"/>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フリーフォーム: 図形 101">
                <a:extLst>
                  <a:ext uri="{FF2B5EF4-FFF2-40B4-BE49-F238E27FC236}">
                    <a16:creationId xmlns:a16="http://schemas.microsoft.com/office/drawing/2014/main" id="{545300B2-FF6A-4E9D-8224-92EC5FE769BC}"/>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0" name="グループ化 59">
              <a:extLst>
                <a:ext uri="{FF2B5EF4-FFF2-40B4-BE49-F238E27FC236}">
                  <a16:creationId xmlns:a16="http://schemas.microsoft.com/office/drawing/2014/main" id="{E2DE932B-E4AF-49A3-B43C-E1A7A4F8CDFF}"/>
                </a:ext>
              </a:extLst>
            </p:cNvPr>
            <p:cNvGrpSpPr/>
            <p:nvPr/>
          </p:nvGrpSpPr>
          <p:grpSpPr>
            <a:xfrm rot="1739611">
              <a:off x="5177215" y="-604622"/>
              <a:ext cx="590551" cy="685800"/>
              <a:chOff x="-1386705" y="981075"/>
              <a:chExt cx="2463030" cy="2857500"/>
            </a:xfrm>
          </p:grpSpPr>
          <p:pic>
            <p:nvPicPr>
              <p:cNvPr id="95" name="図 94" descr="スーツを着た男性&#10;&#10;自動的に生成された説明">
                <a:extLst>
                  <a:ext uri="{FF2B5EF4-FFF2-40B4-BE49-F238E27FC236}">
                    <a16:creationId xmlns:a16="http://schemas.microsoft.com/office/drawing/2014/main" id="{474E1B02-BCEA-4EED-99E6-F384C164DF7A}"/>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96" name="フリーフォーム: 図形 95">
                <a:extLst>
                  <a:ext uri="{FF2B5EF4-FFF2-40B4-BE49-F238E27FC236}">
                    <a16:creationId xmlns:a16="http://schemas.microsoft.com/office/drawing/2014/main" id="{A5B04B81-9098-4FCD-A19F-5EBF38EBE9C6}"/>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フリーフォーム: 図形 96">
                <a:extLst>
                  <a:ext uri="{FF2B5EF4-FFF2-40B4-BE49-F238E27FC236}">
                    <a16:creationId xmlns:a16="http://schemas.microsoft.com/office/drawing/2014/main" id="{6BF7F983-A1DC-4E54-8ECB-6E3DC5AE1414}"/>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フリーフォーム: 図形 97">
                <a:extLst>
                  <a:ext uri="{FF2B5EF4-FFF2-40B4-BE49-F238E27FC236}">
                    <a16:creationId xmlns:a16="http://schemas.microsoft.com/office/drawing/2014/main" id="{3F282E09-8D25-4780-A7C3-9242AC4F1116}"/>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1" name="グループ化 60">
              <a:extLst>
                <a:ext uri="{FF2B5EF4-FFF2-40B4-BE49-F238E27FC236}">
                  <a16:creationId xmlns:a16="http://schemas.microsoft.com/office/drawing/2014/main" id="{CAE9297D-06AA-40AB-A859-74B6C458D8AF}"/>
                </a:ext>
              </a:extLst>
            </p:cNvPr>
            <p:cNvGrpSpPr/>
            <p:nvPr/>
          </p:nvGrpSpPr>
          <p:grpSpPr>
            <a:xfrm rot="1739611">
              <a:off x="5690645" y="-318280"/>
              <a:ext cx="590551" cy="685800"/>
              <a:chOff x="-1386705" y="981075"/>
              <a:chExt cx="2463030" cy="2857500"/>
            </a:xfrm>
          </p:grpSpPr>
          <p:pic>
            <p:nvPicPr>
              <p:cNvPr id="91" name="図 90" descr="スーツを着た男性&#10;&#10;自動的に生成された説明">
                <a:extLst>
                  <a:ext uri="{FF2B5EF4-FFF2-40B4-BE49-F238E27FC236}">
                    <a16:creationId xmlns:a16="http://schemas.microsoft.com/office/drawing/2014/main" id="{F4073FD6-92A6-4836-9DDF-6E1F8EDF4603}"/>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92" name="フリーフォーム: 図形 91">
                <a:extLst>
                  <a:ext uri="{FF2B5EF4-FFF2-40B4-BE49-F238E27FC236}">
                    <a16:creationId xmlns:a16="http://schemas.microsoft.com/office/drawing/2014/main" id="{A9153444-552B-468F-A19D-6C8C51F4ACF4}"/>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フリーフォーム: 図形 92">
                <a:extLst>
                  <a:ext uri="{FF2B5EF4-FFF2-40B4-BE49-F238E27FC236}">
                    <a16:creationId xmlns:a16="http://schemas.microsoft.com/office/drawing/2014/main" id="{A06FD725-DD9D-49BB-AD8F-6E46B92E2390}"/>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フリーフォーム: 図形 93">
                <a:extLst>
                  <a:ext uri="{FF2B5EF4-FFF2-40B4-BE49-F238E27FC236}">
                    <a16:creationId xmlns:a16="http://schemas.microsoft.com/office/drawing/2014/main" id="{E4123C5B-5016-494F-9027-1583FB20E988}"/>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2" name="正方形/長方形 61">
              <a:extLst>
                <a:ext uri="{FF2B5EF4-FFF2-40B4-BE49-F238E27FC236}">
                  <a16:creationId xmlns:a16="http://schemas.microsoft.com/office/drawing/2014/main" id="{92A33497-90EF-46D9-A1A5-C6157FCB94B8}"/>
                </a:ext>
              </a:extLst>
            </p:cNvPr>
            <p:cNvSpPr/>
            <p:nvPr/>
          </p:nvSpPr>
          <p:spPr>
            <a:xfrm rot="1739611">
              <a:off x="4568571" y="-1136420"/>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a:extLst>
                <a:ext uri="{FF2B5EF4-FFF2-40B4-BE49-F238E27FC236}">
                  <a16:creationId xmlns:a16="http://schemas.microsoft.com/office/drawing/2014/main" id="{291F9DEA-EC30-4552-8C49-DDF72C0CDA2F}"/>
                </a:ext>
              </a:extLst>
            </p:cNvPr>
            <p:cNvSpPr/>
            <p:nvPr/>
          </p:nvSpPr>
          <p:spPr>
            <a:xfrm rot="1739611">
              <a:off x="5658990" y="-4538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76AB33ED-7E89-4C5F-843B-9F135122E540}"/>
                </a:ext>
              </a:extLst>
            </p:cNvPr>
            <p:cNvSpPr/>
            <p:nvPr/>
          </p:nvSpPr>
          <p:spPr>
            <a:xfrm rot="1739611">
              <a:off x="4550243" y="-972340"/>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725CAF06-89B5-4379-95F9-96103EF01ABC}"/>
                </a:ext>
              </a:extLst>
            </p:cNvPr>
            <p:cNvSpPr/>
            <p:nvPr/>
          </p:nvSpPr>
          <p:spPr>
            <a:xfrm rot="1739611">
              <a:off x="6203300" y="-152222"/>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1AEA60F7-3586-4988-809E-2790A3EA9A5F}"/>
                </a:ext>
              </a:extLst>
            </p:cNvPr>
            <p:cNvSpPr/>
            <p:nvPr/>
          </p:nvSpPr>
          <p:spPr>
            <a:xfrm rot="1739611">
              <a:off x="5144256" y="-782662"/>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7" name="グループ化 66">
              <a:extLst>
                <a:ext uri="{FF2B5EF4-FFF2-40B4-BE49-F238E27FC236}">
                  <a16:creationId xmlns:a16="http://schemas.microsoft.com/office/drawing/2014/main" id="{BA23FCAC-C7C3-423C-A6C2-05F92C1AA0C0}"/>
                </a:ext>
              </a:extLst>
            </p:cNvPr>
            <p:cNvGrpSpPr/>
            <p:nvPr/>
          </p:nvGrpSpPr>
          <p:grpSpPr>
            <a:xfrm rot="1739611">
              <a:off x="9579941" y="2121893"/>
              <a:ext cx="2033824" cy="854234"/>
              <a:chOff x="7692357" y="4625676"/>
              <a:chExt cx="2033824" cy="854234"/>
            </a:xfrm>
          </p:grpSpPr>
          <p:grpSp>
            <p:nvGrpSpPr>
              <p:cNvPr id="71" name="グループ化 70">
                <a:extLst>
                  <a:ext uri="{FF2B5EF4-FFF2-40B4-BE49-F238E27FC236}">
                    <a16:creationId xmlns:a16="http://schemas.microsoft.com/office/drawing/2014/main" id="{8CC77F52-4BE0-48EA-8FFE-9CBCDF98BD00}"/>
                  </a:ext>
                </a:extLst>
              </p:cNvPr>
              <p:cNvGrpSpPr/>
              <p:nvPr/>
            </p:nvGrpSpPr>
            <p:grpSpPr>
              <a:xfrm>
                <a:off x="7793706" y="4682858"/>
                <a:ext cx="590551" cy="685800"/>
                <a:chOff x="-1386707" y="981075"/>
                <a:chExt cx="2463031" cy="2857500"/>
              </a:xfrm>
            </p:grpSpPr>
            <p:pic>
              <p:nvPicPr>
                <p:cNvPr id="87" name="図 86" descr="スーツを着た男性&#10;&#10;自動的に生成された説明">
                  <a:extLst>
                    <a:ext uri="{FF2B5EF4-FFF2-40B4-BE49-F238E27FC236}">
                      <a16:creationId xmlns:a16="http://schemas.microsoft.com/office/drawing/2014/main" id="{18E82D22-5E3E-45EE-BE3E-206DCFE938FB}"/>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88" name="フリーフォーム: 図形 87">
                  <a:extLst>
                    <a:ext uri="{FF2B5EF4-FFF2-40B4-BE49-F238E27FC236}">
                      <a16:creationId xmlns:a16="http://schemas.microsoft.com/office/drawing/2014/main" id="{BBC28954-C6C3-418E-84E5-A1012AADA488}"/>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フリーフォーム: 図形 88">
                  <a:extLst>
                    <a:ext uri="{FF2B5EF4-FFF2-40B4-BE49-F238E27FC236}">
                      <a16:creationId xmlns:a16="http://schemas.microsoft.com/office/drawing/2014/main" id="{9A16B067-3D97-4245-99E5-4471A8A008C3}"/>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フリーフォーム: 図形 89">
                  <a:extLst>
                    <a:ext uri="{FF2B5EF4-FFF2-40B4-BE49-F238E27FC236}">
                      <a16:creationId xmlns:a16="http://schemas.microsoft.com/office/drawing/2014/main" id="{029A4C96-B55C-4B03-9E53-A5B7100D6A8E}"/>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2" name="グループ化 71">
                <a:extLst>
                  <a:ext uri="{FF2B5EF4-FFF2-40B4-BE49-F238E27FC236}">
                    <a16:creationId xmlns:a16="http://schemas.microsoft.com/office/drawing/2014/main" id="{BD62F2A5-0057-43A3-8E41-E38354DF4BA6}"/>
                  </a:ext>
                </a:extLst>
              </p:cNvPr>
              <p:cNvGrpSpPr/>
              <p:nvPr/>
            </p:nvGrpSpPr>
            <p:grpSpPr>
              <a:xfrm>
                <a:off x="8449552" y="4684450"/>
                <a:ext cx="590551" cy="685800"/>
                <a:chOff x="-1386705" y="981075"/>
                <a:chExt cx="2463030" cy="2857500"/>
              </a:xfrm>
            </p:grpSpPr>
            <p:pic>
              <p:nvPicPr>
                <p:cNvPr id="83" name="図 82" descr="スーツを着た男性&#10;&#10;自動的に生成された説明">
                  <a:extLst>
                    <a:ext uri="{FF2B5EF4-FFF2-40B4-BE49-F238E27FC236}">
                      <a16:creationId xmlns:a16="http://schemas.microsoft.com/office/drawing/2014/main" id="{82F3229A-6F74-4088-BDA9-4FC52906E0AC}"/>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84" name="フリーフォーム: 図形 83">
                  <a:extLst>
                    <a:ext uri="{FF2B5EF4-FFF2-40B4-BE49-F238E27FC236}">
                      <a16:creationId xmlns:a16="http://schemas.microsoft.com/office/drawing/2014/main" id="{9C2EE1EF-FE56-45F0-9D6B-4FAC808591B5}"/>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フリーフォーム: 図形 84">
                  <a:extLst>
                    <a:ext uri="{FF2B5EF4-FFF2-40B4-BE49-F238E27FC236}">
                      <a16:creationId xmlns:a16="http://schemas.microsoft.com/office/drawing/2014/main" id="{C329B879-8325-402F-BC17-CDBE36F0D8B6}"/>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フリーフォーム: 図形 85">
                  <a:extLst>
                    <a:ext uri="{FF2B5EF4-FFF2-40B4-BE49-F238E27FC236}">
                      <a16:creationId xmlns:a16="http://schemas.microsoft.com/office/drawing/2014/main" id="{0E23BA53-F4B8-425B-97EB-0184751A96D7}"/>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3" name="グループ化 72">
                <a:extLst>
                  <a:ext uri="{FF2B5EF4-FFF2-40B4-BE49-F238E27FC236}">
                    <a16:creationId xmlns:a16="http://schemas.microsoft.com/office/drawing/2014/main" id="{D70DCC96-BB59-43DF-851F-1E464CAA04F6}"/>
                  </a:ext>
                </a:extLst>
              </p:cNvPr>
              <p:cNvGrpSpPr/>
              <p:nvPr/>
            </p:nvGrpSpPr>
            <p:grpSpPr>
              <a:xfrm>
                <a:off x="9037429" y="4686042"/>
                <a:ext cx="590551" cy="685800"/>
                <a:chOff x="-1386705" y="981075"/>
                <a:chExt cx="2463030" cy="2857500"/>
              </a:xfrm>
            </p:grpSpPr>
            <p:pic>
              <p:nvPicPr>
                <p:cNvPr id="79" name="図 78" descr="スーツを着た男性&#10;&#10;自動的に生成された説明">
                  <a:extLst>
                    <a:ext uri="{FF2B5EF4-FFF2-40B4-BE49-F238E27FC236}">
                      <a16:creationId xmlns:a16="http://schemas.microsoft.com/office/drawing/2014/main" id="{C744CBED-0720-4062-8DF1-8B006D062320}"/>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80" name="フリーフォーム: 図形 79">
                  <a:extLst>
                    <a:ext uri="{FF2B5EF4-FFF2-40B4-BE49-F238E27FC236}">
                      <a16:creationId xmlns:a16="http://schemas.microsoft.com/office/drawing/2014/main" id="{7CF85E87-D2EC-4D9C-999B-70179DEF26F7}"/>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フリーフォーム: 図形 80">
                  <a:extLst>
                    <a:ext uri="{FF2B5EF4-FFF2-40B4-BE49-F238E27FC236}">
                      <a16:creationId xmlns:a16="http://schemas.microsoft.com/office/drawing/2014/main" id="{428F8FC5-BCCF-43A3-8180-411DFC5BD1C5}"/>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フリーフォーム: 図形 81">
                  <a:extLst>
                    <a:ext uri="{FF2B5EF4-FFF2-40B4-BE49-F238E27FC236}">
                      <a16:creationId xmlns:a16="http://schemas.microsoft.com/office/drawing/2014/main" id="{A4500AB0-464C-4A2E-A3C0-5F8326C27F65}"/>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4" name="正方形/長方形 73">
                <a:extLst>
                  <a:ext uri="{FF2B5EF4-FFF2-40B4-BE49-F238E27FC236}">
                    <a16:creationId xmlns:a16="http://schemas.microsoft.com/office/drawing/2014/main" id="{BF472217-B5E1-4368-B6A9-617040F676EA}"/>
                  </a:ext>
                </a:extLst>
              </p:cNvPr>
              <p:cNvSpPr/>
              <p:nvPr/>
            </p:nvSpPr>
            <p:spPr>
              <a:xfrm>
                <a:off x="7692357" y="46256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a:extLst>
                  <a:ext uri="{FF2B5EF4-FFF2-40B4-BE49-F238E27FC236}">
                    <a16:creationId xmlns:a16="http://schemas.microsoft.com/office/drawing/2014/main" id="{0D77FB94-FFAA-4F64-872E-CC3484ABEE23}"/>
                  </a:ext>
                </a:extLst>
              </p:cNvPr>
              <p:cNvSpPr/>
              <p:nvPr/>
            </p:nvSpPr>
            <p:spPr>
              <a:xfrm>
                <a:off x="89769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a:extLst>
                  <a:ext uri="{FF2B5EF4-FFF2-40B4-BE49-F238E27FC236}">
                    <a16:creationId xmlns:a16="http://schemas.microsoft.com/office/drawing/2014/main" id="{C39DB469-59E2-44C0-AC3C-AA2AD9DE942F}"/>
                  </a:ext>
                </a:extLst>
              </p:cNvPr>
              <p:cNvSpPr/>
              <p:nvPr/>
            </p:nvSpPr>
            <p:spPr>
              <a:xfrm>
                <a:off x="7755857" y="47780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id="{3F7E5086-23AF-461C-AFE2-7A3C01921FC2}"/>
                  </a:ext>
                </a:extLst>
              </p:cNvPr>
              <p:cNvSpPr/>
              <p:nvPr/>
            </p:nvSpPr>
            <p:spPr>
              <a:xfrm>
                <a:off x="95992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06CE5A95-1491-4BE4-AE5B-8E715FD37F66}"/>
                  </a:ext>
                </a:extLst>
              </p:cNvPr>
              <p:cNvSpPr/>
              <p:nvPr/>
            </p:nvSpPr>
            <p:spPr>
              <a:xfrm>
                <a:off x="8367364" y="46560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68" name="図 67">
              <a:extLst>
                <a:ext uri="{FF2B5EF4-FFF2-40B4-BE49-F238E27FC236}">
                  <a16:creationId xmlns:a16="http://schemas.microsoft.com/office/drawing/2014/main" id="{FD607F4B-F153-4580-B193-E3A014D9B300}"/>
                </a:ext>
              </a:extLst>
            </p:cNvPr>
            <p:cNvPicPr>
              <a:picLocks noChangeAspect="1"/>
            </p:cNvPicPr>
            <p:nvPr/>
          </p:nvPicPr>
          <p:blipFill>
            <a:blip r:embed="rId5"/>
            <a:stretch>
              <a:fillRect/>
            </a:stretch>
          </p:blipFill>
          <p:spPr>
            <a:xfrm rot="1739611">
              <a:off x="1097658" y="-1828596"/>
              <a:ext cx="3962080" cy="491193"/>
            </a:xfrm>
            <a:prstGeom prst="rect">
              <a:avLst/>
            </a:prstGeom>
          </p:spPr>
        </p:pic>
        <p:sp>
          <p:nvSpPr>
            <p:cNvPr id="69" name="正方形/長方形 68">
              <a:extLst>
                <a:ext uri="{FF2B5EF4-FFF2-40B4-BE49-F238E27FC236}">
                  <a16:creationId xmlns:a16="http://schemas.microsoft.com/office/drawing/2014/main" id="{8A10BE5D-7A1F-48AB-A626-923939BCE8C0}"/>
                </a:ext>
              </a:extLst>
            </p:cNvPr>
            <p:cNvSpPr/>
            <p:nvPr/>
          </p:nvSpPr>
          <p:spPr>
            <a:xfrm rot="1739611">
              <a:off x="1353683" y="882468"/>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39DC5C5D-5DBC-4361-82FD-0E33F9D4D427}"/>
                </a:ext>
              </a:extLst>
            </p:cNvPr>
            <p:cNvSpPr/>
            <p:nvPr/>
          </p:nvSpPr>
          <p:spPr>
            <a:xfrm rot="1739611">
              <a:off x="1750063" y="114788"/>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C3F166D1-76FC-431E-AA33-FA5C3ED686A4}"/>
                </a:ext>
              </a:extLst>
            </p:cNvPr>
            <p:cNvSpPr txBox="1"/>
            <p:nvPr/>
          </p:nvSpPr>
          <p:spPr>
            <a:xfrm rot="1777581">
              <a:off x="6249545" y="903796"/>
              <a:ext cx="3262432" cy="400110"/>
            </a:xfrm>
            <a:prstGeom prst="rect">
              <a:avLst/>
            </a:prstGeom>
            <a:noFill/>
          </p:spPr>
          <p:txBody>
            <a:bodyPr wrap="none" rtlCol="0">
              <a:spAutoFit/>
            </a:bodyPr>
            <a:lstStyle/>
            <a:p>
              <a:r>
                <a:rPr kumimoji="1" lang="ja-JP" altLang="en-US" sz="2000" b="1" dirty="0"/>
                <a:t>日本そのものが大変ですよ</a:t>
              </a:r>
            </a:p>
          </p:txBody>
        </p:sp>
      </p:grpSp>
      <p:grpSp>
        <p:nvGrpSpPr>
          <p:cNvPr id="205" name="グループ化 204">
            <a:extLst>
              <a:ext uri="{FF2B5EF4-FFF2-40B4-BE49-F238E27FC236}">
                <a16:creationId xmlns:a16="http://schemas.microsoft.com/office/drawing/2014/main" id="{C05A73BE-37F0-45BC-907A-0321D22503FB}"/>
              </a:ext>
            </a:extLst>
          </p:cNvPr>
          <p:cNvGrpSpPr/>
          <p:nvPr/>
        </p:nvGrpSpPr>
        <p:grpSpPr>
          <a:xfrm rot="651266">
            <a:off x="-5317987" y="-36293"/>
            <a:ext cx="11681889" cy="1646548"/>
            <a:chOff x="-5317987" y="-595"/>
            <a:chExt cx="11751478" cy="1610849"/>
          </a:xfrm>
        </p:grpSpPr>
        <p:grpSp>
          <p:nvGrpSpPr>
            <p:cNvPr id="103" name="グループ化 102">
              <a:extLst>
                <a:ext uri="{FF2B5EF4-FFF2-40B4-BE49-F238E27FC236}">
                  <a16:creationId xmlns:a16="http://schemas.microsoft.com/office/drawing/2014/main" id="{7D6C481C-7B91-486D-A72F-9F4DF2065B61}"/>
                </a:ext>
              </a:extLst>
            </p:cNvPr>
            <p:cNvGrpSpPr/>
            <p:nvPr/>
          </p:nvGrpSpPr>
          <p:grpSpPr>
            <a:xfrm rot="19851054">
              <a:off x="-5317987" y="505354"/>
              <a:ext cx="11751478" cy="1104900"/>
              <a:chOff x="-1850539" y="4543122"/>
              <a:chExt cx="11751478" cy="1104900"/>
            </a:xfrm>
          </p:grpSpPr>
          <p:sp>
            <p:nvSpPr>
              <p:cNvPr id="104" name="正方形/長方形 103">
                <a:extLst>
                  <a:ext uri="{FF2B5EF4-FFF2-40B4-BE49-F238E27FC236}">
                    <a16:creationId xmlns:a16="http://schemas.microsoft.com/office/drawing/2014/main" id="{8075521C-448E-407E-8E3D-D271F06D928A}"/>
                  </a:ext>
                </a:extLst>
              </p:cNvPr>
              <p:cNvSpPr/>
              <p:nvPr/>
            </p:nvSpPr>
            <p:spPr>
              <a:xfrm>
                <a:off x="-821037" y="4543122"/>
                <a:ext cx="10721976" cy="1104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6" name="グループ化 105">
                <a:extLst>
                  <a:ext uri="{FF2B5EF4-FFF2-40B4-BE49-F238E27FC236}">
                    <a16:creationId xmlns:a16="http://schemas.microsoft.com/office/drawing/2014/main" id="{31FB7626-E9CE-4DB9-8EAF-D9FF3EF4B06E}"/>
                  </a:ext>
                </a:extLst>
              </p:cNvPr>
              <p:cNvGrpSpPr/>
              <p:nvPr/>
            </p:nvGrpSpPr>
            <p:grpSpPr>
              <a:xfrm>
                <a:off x="1913606" y="4733658"/>
                <a:ext cx="590551" cy="685800"/>
                <a:chOff x="-1386707" y="981075"/>
                <a:chExt cx="2463031" cy="2857500"/>
              </a:xfrm>
            </p:grpSpPr>
            <p:pic>
              <p:nvPicPr>
                <p:cNvPr id="146" name="図 145" descr="スーツを着た男性&#10;&#10;自動的に生成された説明">
                  <a:extLst>
                    <a:ext uri="{FF2B5EF4-FFF2-40B4-BE49-F238E27FC236}">
                      <a16:creationId xmlns:a16="http://schemas.microsoft.com/office/drawing/2014/main" id="{C5E38817-C7BC-44EA-A81A-C4A0AD87468F}"/>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147" name="フリーフォーム: 図形 146">
                  <a:extLst>
                    <a:ext uri="{FF2B5EF4-FFF2-40B4-BE49-F238E27FC236}">
                      <a16:creationId xmlns:a16="http://schemas.microsoft.com/office/drawing/2014/main" id="{F149C15E-25FD-48AE-937B-F0E16EA43E5B}"/>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フリーフォーム: 図形 147">
                  <a:extLst>
                    <a:ext uri="{FF2B5EF4-FFF2-40B4-BE49-F238E27FC236}">
                      <a16:creationId xmlns:a16="http://schemas.microsoft.com/office/drawing/2014/main" id="{E5E4430A-0AFB-4742-9435-34B9101CB7E0}"/>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フリーフォーム: 図形 148">
                  <a:extLst>
                    <a:ext uri="{FF2B5EF4-FFF2-40B4-BE49-F238E27FC236}">
                      <a16:creationId xmlns:a16="http://schemas.microsoft.com/office/drawing/2014/main" id="{E15466CB-3269-48B9-B60F-6718323F95E5}"/>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7" name="グループ化 106">
                <a:extLst>
                  <a:ext uri="{FF2B5EF4-FFF2-40B4-BE49-F238E27FC236}">
                    <a16:creationId xmlns:a16="http://schemas.microsoft.com/office/drawing/2014/main" id="{931AB700-9713-46A7-BEF0-94BC80419A03}"/>
                  </a:ext>
                </a:extLst>
              </p:cNvPr>
              <p:cNvGrpSpPr/>
              <p:nvPr/>
            </p:nvGrpSpPr>
            <p:grpSpPr>
              <a:xfrm>
                <a:off x="2569452" y="4735250"/>
                <a:ext cx="590551" cy="685800"/>
                <a:chOff x="-1386705" y="981075"/>
                <a:chExt cx="2463030" cy="2857500"/>
              </a:xfrm>
            </p:grpSpPr>
            <p:pic>
              <p:nvPicPr>
                <p:cNvPr id="142" name="図 141" descr="スーツを着た男性&#10;&#10;自動的に生成された説明">
                  <a:extLst>
                    <a:ext uri="{FF2B5EF4-FFF2-40B4-BE49-F238E27FC236}">
                      <a16:creationId xmlns:a16="http://schemas.microsoft.com/office/drawing/2014/main" id="{9B1CD736-4770-4D0F-9F9A-EB6B1E04B4FE}"/>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43" name="フリーフォーム: 図形 142">
                  <a:extLst>
                    <a:ext uri="{FF2B5EF4-FFF2-40B4-BE49-F238E27FC236}">
                      <a16:creationId xmlns:a16="http://schemas.microsoft.com/office/drawing/2014/main" id="{D136A761-8157-4FF8-B8EF-4B9BF13ACB23}"/>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フリーフォーム: 図形 143">
                  <a:extLst>
                    <a:ext uri="{FF2B5EF4-FFF2-40B4-BE49-F238E27FC236}">
                      <a16:creationId xmlns:a16="http://schemas.microsoft.com/office/drawing/2014/main" id="{89929422-3DA4-45AE-997C-A2BA2EB6A778}"/>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フリーフォーム: 図形 144">
                  <a:extLst>
                    <a:ext uri="{FF2B5EF4-FFF2-40B4-BE49-F238E27FC236}">
                      <a16:creationId xmlns:a16="http://schemas.microsoft.com/office/drawing/2014/main" id="{05122748-44C4-4736-AACD-D814A5B2A663}"/>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8" name="グループ化 107">
                <a:extLst>
                  <a:ext uri="{FF2B5EF4-FFF2-40B4-BE49-F238E27FC236}">
                    <a16:creationId xmlns:a16="http://schemas.microsoft.com/office/drawing/2014/main" id="{E6B11041-8AE4-47CF-A25B-37483283E30B}"/>
                  </a:ext>
                </a:extLst>
              </p:cNvPr>
              <p:cNvGrpSpPr/>
              <p:nvPr/>
            </p:nvGrpSpPr>
            <p:grpSpPr>
              <a:xfrm>
                <a:off x="3157329" y="4736842"/>
                <a:ext cx="590551" cy="685800"/>
                <a:chOff x="-1386705" y="981075"/>
                <a:chExt cx="2463030" cy="2857500"/>
              </a:xfrm>
            </p:grpSpPr>
            <p:pic>
              <p:nvPicPr>
                <p:cNvPr id="138" name="図 137" descr="スーツを着た男性&#10;&#10;自動的に生成された説明">
                  <a:extLst>
                    <a:ext uri="{FF2B5EF4-FFF2-40B4-BE49-F238E27FC236}">
                      <a16:creationId xmlns:a16="http://schemas.microsoft.com/office/drawing/2014/main" id="{680DF782-1E94-4D77-A5B7-89AEEE07EF6F}"/>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39" name="フリーフォーム: 図形 138">
                  <a:extLst>
                    <a:ext uri="{FF2B5EF4-FFF2-40B4-BE49-F238E27FC236}">
                      <a16:creationId xmlns:a16="http://schemas.microsoft.com/office/drawing/2014/main" id="{C8431CC7-DC59-4534-8C39-46A521279BD3}"/>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フリーフォーム: 図形 139">
                  <a:extLst>
                    <a:ext uri="{FF2B5EF4-FFF2-40B4-BE49-F238E27FC236}">
                      <a16:creationId xmlns:a16="http://schemas.microsoft.com/office/drawing/2014/main" id="{2C687287-FE91-441E-8DC0-CC1B74F60FC3}"/>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フリーフォーム: 図形 140">
                  <a:extLst>
                    <a:ext uri="{FF2B5EF4-FFF2-40B4-BE49-F238E27FC236}">
                      <a16:creationId xmlns:a16="http://schemas.microsoft.com/office/drawing/2014/main" id="{5C720F63-EF57-486E-8068-BD8E9C751668}"/>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9" name="正方形/長方形 108">
                <a:extLst>
                  <a:ext uri="{FF2B5EF4-FFF2-40B4-BE49-F238E27FC236}">
                    <a16:creationId xmlns:a16="http://schemas.microsoft.com/office/drawing/2014/main" id="{806CCB3B-EB12-4B5B-A792-81A69F64F7DE}"/>
                  </a:ext>
                </a:extLst>
              </p:cNvPr>
              <p:cNvSpPr/>
              <p:nvPr/>
            </p:nvSpPr>
            <p:spPr>
              <a:xfrm>
                <a:off x="1812257" y="46764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正方形/長方形 109">
                <a:extLst>
                  <a:ext uri="{FF2B5EF4-FFF2-40B4-BE49-F238E27FC236}">
                    <a16:creationId xmlns:a16="http://schemas.microsoft.com/office/drawing/2014/main" id="{95D5F2EA-0199-4CBC-A04E-E15314A608DF}"/>
                  </a:ext>
                </a:extLst>
              </p:cNvPr>
              <p:cNvSpPr/>
              <p:nvPr/>
            </p:nvSpPr>
            <p:spPr>
              <a:xfrm>
                <a:off x="30968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正方形/長方形 110">
                <a:extLst>
                  <a:ext uri="{FF2B5EF4-FFF2-40B4-BE49-F238E27FC236}">
                    <a16:creationId xmlns:a16="http://schemas.microsoft.com/office/drawing/2014/main" id="{F8C3A1A3-162B-4195-BBAC-213264C15B5F}"/>
                  </a:ext>
                </a:extLst>
              </p:cNvPr>
              <p:cNvSpPr/>
              <p:nvPr/>
            </p:nvSpPr>
            <p:spPr>
              <a:xfrm>
                <a:off x="1875757" y="48288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正方形/長方形 111">
                <a:extLst>
                  <a:ext uri="{FF2B5EF4-FFF2-40B4-BE49-F238E27FC236}">
                    <a16:creationId xmlns:a16="http://schemas.microsoft.com/office/drawing/2014/main" id="{5B477459-8B30-4BE2-873A-030AEC8BBE3A}"/>
                  </a:ext>
                </a:extLst>
              </p:cNvPr>
              <p:cNvSpPr/>
              <p:nvPr/>
            </p:nvSpPr>
            <p:spPr>
              <a:xfrm>
                <a:off x="37191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正方形/長方形 112">
                <a:extLst>
                  <a:ext uri="{FF2B5EF4-FFF2-40B4-BE49-F238E27FC236}">
                    <a16:creationId xmlns:a16="http://schemas.microsoft.com/office/drawing/2014/main" id="{A6C53A22-148C-4F0A-9141-353C70C8B29F}"/>
                  </a:ext>
                </a:extLst>
              </p:cNvPr>
              <p:cNvSpPr/>
              <p:nvPr/>
            </p:nvSpPr>
            <p:spPr>
              <a:xfrm>
                <a:off x="2487264" y="47068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4" name="グループ化 113">
                <a:extLst>
                  <a:ext uri="{FF2B5EF4-FFF2-40B4-BE49-F238E27FC236}">
                    <a16:creationId xmlns:a16="http://schemas.microsoft.com/office/drawing/2014/main" id="{5422BB74-2ACB-4A08-B476-E48A176B2D3C}"/>
                  </a:ext>
                </a:extLst>
              </p:cNvPr>
              <p:cNvGrpSpPr/>
              <p:nvPr/>
            </p:nvGrpSpPr>
            <p:grpSpPr>
              <a:xfrm>
                <a:off x="7692357" y="4625676"/>
                <a:ext cx="2033824" cy="854234"/>
                <a:chOff x="7692357" y="4625676"/>
                <a:chExt cx="2033824" cy="854234"/>
              </a:xfrm>
            </p:grpSpPr>
            <p:grpSp>
              <p:nvGrpSpPr>
                <p:cNvPr id="118" name="グループ化 117">
                  <a:extLst>
                    <a:ext uri="{FF2B5EF4-FFF2-40B4-BE49-F238E27FC236}">
                      <a16:creationId xmlns:a16="http://schemas.microsoft.com/office/drawing/2014/main" id="{178E0334-7EBE-426B-AC32-CD16A4D1D267}"/>
                    </a:ext>
                  </a:extLst>
                </p:cNvPr>
                <p:cNvGrpSpPr/>
                <p:nvPr/>
              </p:nvGrpSpPr>
              <p:grpSpPr>
                <a:xfrm>
                  <a:off x="7793706" y="4682858"/>
                  <a:ext cx="590551" cy="685800"/>
                  <a:chOff x="-1386707" y="981075"/>
                  <a:chExt cx="2463031" cy="2857500"/>
                </a:xfrm>
              </p:grpSpPr>
              <p:pic>
                <p:nvPicPr>
                  <p:cNvPr id="134" name="図 133" descr="スーツを着た男性&#10;&#10;自動的に生成された説明">
                    <a:extLst>
                      <a:ext uri="{FF2B5EF4-FFF2-40B4-BE49-F238E27FC236}">
                        <a16:creationId xmlns:a16="http://schemas.microsoft.com/office/drawing/2014/main" id="{507F36D1-AD20-4E71-8AD8-D5988F1C1748}"/>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135" name="フリーフォーム: 図形 134">
                    <a:extLst>
                      <a:ext uri="{FF2B5EF4-FFF2-40B4-BE49-F238E27FC236}">
                        <a16:creationId xmlns:a16="http://schemas.microsoft.com/office/drawing/2014/main" id="{5C38A166-491E-4C92-9CE4-43E355A48FF5}"/>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フリーフォーム: 図形 135">
                    <a:extLst>
                      <a:ext uri="{FF2B5EF4-FFF2-40B4-BE49-F238E27FC236}">
                        <a16:creationId xmlns:a16="http://schemas.microsoft.com/office/drawing/2014/main" id="{0F47BAD8-4ED0-46AF-8909-38DF6080FFEA}"/>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フリーフォーム: 図形 136">
                    <a:extLst>
                      <a:ext uri="{FF2B5EF4-FFF2-40B4-BE49-F238E27FC236}">
                        <a16:creationId xmlns:a16="http://schemas.microsoft.com/office/drawing/2014/main" id="{9483089B-030E-43E9-81C1-BC9903954A18}"/>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9" name="グループ化 118">
                  <a:extLst>
                    <a:ext uri="{FF2B5EF4-FFF2-40B4-BE49-F238E27FC236}">
                      <a16:creationId xmlns:a16="http://schemas.microsoft.com/office/drawing/2014/main" id="{FD88DA8F-E734-4638-9944-EABCDEC71F10}"/>
                    </a:ext>
                  </a:extLst>
                </p:cNvPr>
                <p:cNvGrpSpPr/>
                <p:nvPr/>
              </p:nvGrpSpPr>
              <p:grpSpPr>
                <a:xfrm>
                  <a:off x="8449552" y="4684450"/>
                  <a:ext cx="590551" cy="685800"/>
                  <a:chOff x="-1386705" y="981075"/>
                  <a:chExt cx="2463030" cy="2857500"/>
                </a:xfrm>
              </p:grpSpPr>
              <p:pic>
                <p:nvPicPr>
                  <p:cNvPr id="130" name="図 129" descr="スーツを着た男性&#10;&#10;自動的に生成された説明">
                    <a:extLst>
                      <a:ext uri="{FF2B5EF4-FFF2-40B4-BE49-F238E27FC236}">
                        <a16:creationId xmlns:a16="http://schemas.microsoft.com/office/drawing/2014/main" id="{12B90F22-6B76-420B-9E09-59110D8FC9AC}"/>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31" name="フリーフォーム: 図形 130">
                    <a:extLst>
                      <a:ext uri="{FF2B5EF4-FFF2-40B4-BE49-F238E27FC236}">
                        <a16:creationId xmlns:a16="http://schemas.microsoft.com/office/drawing/2014/main" id="{583B562A-43D8-4D25-81B7-05E428C583C2}"/>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フリーフォーム: 図形 131">
                    <a:extLst>
                      <a:ext uri="{FF2B5EF4-FFF2-40B4-BE49-F238E27FC236}">
                        <a16:creationId xmlns:a16="http://schemas.microsoft.com/office/drawing/2014/main" id="{39A10DC2-2A97-4E36-934F-758DE0F1B88A}"/>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フリーフォーム: 図形 132">
                    <a:extLst>
                      <a:ext uri="{FF2B5EF4-FFF2-40B4-BE49-F238E27FC236}">
                        <a16:creationId xmlns:a16="http://schemas.microsoft.com/office/drawing/2014/main" id="{0E246D54-171B-41B5-B0A0-99F9F1C1123A}"/>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0" name="グループ化 119">
                  <a:extLst>
                    <a:ext uri="{FF2B5EF4-FFF2-40B4-BE49-F238E27FC236}">
                      <a16:creationId xmlns:a16="http://schemas.microsoft.com/office/drawing/2014/main" id="{6625D78E-2302-4640-B61A-E612696C2101}"/>
                    </a:ext>
                  </a:extLst>
                </p:cNvPr>
                <p:cNvGrpSpPr/>
                <p:nvPr/>
              </p:nvGrpSpPr>
              <p:grpSpPr>
                <a:xfrm>
                  <a:off x="9037429" y="4686042"/>
                  <a:ext cx="590551" cy="685800"/>
                  <a:chOff x="-1386705" y="981075"/>
                  <a:chExt cx="2463030" cy="2857500"/>
                </a:xfrm>
              </p:grpSpPr>
              <p:pic>
                <p:nvPicPr>
                  <p:cNvPr id="126" name="図 125" descr="スーツを着た男性&#10;&#10;自動的に生成された説明">
                    <a:extLst>
                      <a:ext uri="{FF2B5EF4-FFF2-40B4-BE49-F238E27FC236}">
                        <a16:creationId xmlns:a16="http://schemas.microsoft.com/office/drawing/2014/main" id="{28F3FEE5-DAFA-4503-9658-9C501B09DC3E}"/>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27" name="フリーフォーム: 図形 126">
                    <a:extLst>
                      <a:ext uri="{FF2B5EF4-FFF2-40B4-BE49-F238E27FC236}">
                        <a16:creationId xmlns:a16="http://schemas.microsoft.com/office/drawing/2014/main" id="{B9A0838A-4107-40C1-9936-985F1DE3A99A}"/>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フリーフォーム: 図形 127">
                    <a:extLst>
                      <a:ext uri="{FF2B5EF4-FFF2-40B4-BE49-F238E27FC236}">
                        <a16:creationId xmlns:a16="http://schemas.microsoft.com/office/drawing/2014/main" id="{9E2C1F7A-6D45-4AA5-94FC-2B2D91040449}"/>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フリーフォーム: 図形 128">
                    <a:extLst>
                      <a:ext uri="{FF2B5EF4-FFF2-40B4-BE49-F238E27FC236}">
                        <a16:creationId xmlns:a16="http://schemas.microsoft.com/office/drawing/2014/main" id="{F0D1D453-DAD9-469A-9560-1A55718F1429}"/>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1" name="正方形/長方形 120">
                  <a:extLst>
                    <a:ext uri="{FF2B5EF4-FFF2-40B4-BE49-F238E27FC236}">
                      <a16:creationId xmlns:a16="http://schemas.microsoft.com/office/drawing/2014/main" id="{F0DCD14C-5AE8-46F7-88A4-FD61ED2B6CDB}"/>
                    </a:ext>
                  </a:extLst>
                </p:cNvPr>
                <p:cNvSpPr/>
                <p:nvPr/>
              </p:nvSpPr>
              <p:spPr>
                <a:xfrm>
                  <a:off x="7692357" y="46256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正方形/長方形 121">
                  <a:extLst>
                    <a:ext uri="{FF2B5EF4-FFF2-40B4-BE49-F238E27FC236}">
                      <a16:creationId xmlns:a16="http://schemas.microsoft.com/office/drawing/2014/main" id="{54847238-9A0E-4DDF-B2BF-231C0EA94876}"/>
                    </a:ext>
                  </a:extLst>
                </p:cNvPr>
                <p:cNvSpPr/>
                <p:nvPr/>
              </p:nvSpPr>
              <p:spPr>
                <a:xfrm>
                  <a:off x="89769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正方形/長方形 122">
                  <a:extLst>
                    <a:ext uri="{FF2B5EF4-FFF2-40B4-BE49-F238E27FC236}">
                      <a16:creationId xmlns:a16="http://schemas.microsoft.com/office/drawing/2014/main" id="{54C1444C-4C49-4568-8FBB-6116407DA056}"/>
                    </a:ext>
                  </a:extLst>
                </p:cNvPr>
                <p:cNvSpPr/>
                <p:nvPr/>
              </p:nvSpPr>
              <p:spPr>
                <a:xfrm>
                  <a:off x="7755857" y="47780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正方形/長方形 123">
                  <a:extLst>
                    <a:ext uri="{FF2B5EF4-FFF2-40B4-BE49-F238E27FC236}">
                      <a16:creationId xmlns:a16="http://schemas.microsoft.com/office/drawing/2014/main" id="{68ADF0AE-9ED6-49ED-9F33-7C8AE892B07B}"/>
                    </a:ext>
                  </a:extLst>
                </p:cNvPr>
                <p:cNvSpPr/>
                <p:nvPr/>
              </p:nvSpPr>
              <p:spPr>
                <a:xfrm>
                  <a:off x="95992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正方形/長方形 124">
                  <a:extLst>
                    <a:ext uri="{FF2B5EF4-FFF2-40B4-BE49-F238E27FC236}">
                      <a16:creationId xmlns:a16="http://schemas.microsoft.com/office/drawing/2014/main" id="{736C5BA3-8B35-4948-B4B6-17070BA52ADC}"/>
                    </a:ext>
                  </a:extLst>
                </p:cNvPr>
                <p:cNvSpPr/>
                <p:nvPr/>
              </p:nvSpPr>
              <p:spPr>
                <a:xfrm>
                  <a:off x="8367364" y="46560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15" name="図 114">
                <a:extLst>
                  <a:ext uri="{FF2B5EF4-FFF2-40B4-BE49-F238E27FC236}">
                    <a16:creationId xmlns:a16="http://schemas.microsoft.com/office/drawing/2014/main" id="{352068C0-03EA-459A-8D45-5FA6A612ED89}"/>
                  </a:ext>
                </a:extLst>
              </p:cNvPr>
              <p:cNvPicPr>
                <a:picLocks noChangeAspect="1"/>
              </p:cNvPicPr>
              <p:nvPr/>
            </p:nvPicPr>
            <p:blipFill>
              <a:blip r:embed="rId5"/>
              <a:stretch>
                <a:fillRect/>
              </a:stretch>
            </p:blipFill>
            <p:spPr>
              <a:xfrm>
                <a:off x="-1850539" y="4837163"/>
                <a:ext cx="3962080" cy="491193"/>
              </a:xfrm>
              <a:prstGeom prst="rect">
                <a:avLst/>
              </a:prstGeom>
            </p:spPr>
          </p:pic>
          <p:sp>
            <p:nvSpPr>
              <p:cNvPr id="116" name="正方形/長方形 115">
                <a:extLst>
                  <a:ext uri="{FF2B5EF4-FFF2-40B4-BE49-F238E27FC236}">
                    <a16:creationId xmlns:a16="http://schemas.microsoft.com/office/drawing/2014/main" id="{BA94B2F9-0ED2-4993-826F-5766837C3AED}"/>
                  </a:ext>
                </a:extLst>
              </p:cNvPr>
              <p:cNvSpPr/>
              <p:nvPr/>
            </p:nvSpPr>
            <p:spPr>
              <a:xfrm>
                <a:off x="-836422" y="54798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正方形/長方形 116">
                <a:extLst>
                  <a:ext uri="{FF2B5EF4-FFF2-40B4-BE49-F238E27FC236}">
                    <a16:creationId xmlns:a16="http://schemas.microsoft.com/office/drawing/2014/main" id="{31F591CE-7BBE-4D1C-8D8D-257588E8E0E0}"/>
                  </a:ext>
                </a:extLst>
              </p:cNvPr>
              <p:cNvSpPr/>
              <p:nvPr/>
            </p:nvSpPr>
            <p:spPr>
              <a:xfrm>
                <a:off x="-861822" y="46162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50E13E0F-CD63-43DA-9C01-F0B2D177523B}"/>
                </a:ext>
              </a:extLst>
            </p:cNvPr>
            <p:cNvSpPr txBox="1"/>
            <p:nvPr/>
          </p:nvSpPr>
          <p:spPr>
            <a:xfrm rot="19871881">
              <a:off x="445003" y="-595"/>
              <a:ext cx="3262432" cy="400110"/>
            </a:xfrm>
            <a:prstGeom prst="rect">
              <a:avLst/>
            </a:prstGeom>
            <a:noFill/>
          </p:spPr>
          <p:txBody>
            <a:bodyPr wrap="none" rtlCol="0">
              <a:spAutoFit/>
            </a:bodyPr>
            <a:lstStyle/>
            <a:p>
              <a:r>
                <a:rPr kumimoji="1" lang="ja-JP" altLang="en-US" sz="2000" b="1" dirty="0"/>
                <a:t>日本そのものが大変ですよ</a:t>
              </a:r>
            </a:p>
          </p:txBody>
        </p:sp>
      </p:grpSp>
      <p:grpSp>
        <p:nvGrpSpPr>
          <p:cNvPr id="202" name="グループ化 201">
            <a:extLst>
              <a:ext uri="{FF2B5EF4-FFF2-40B4-BE49-F238E27FC236}">
                <a16:creationId xmlns:a16="http://schemas.microsoft.com/office/drawing/2014/main" id="{A15C988D-E436-481E-9A89-32D379A4FDB9}"/>
              </a:ext>
            </a:extLst>
          </p:cNvPr>
          <p:cNvGrpSpPr/>
          <p:nvPr/>
        </p:nvGrpSpPr>
        <p:grpSpPr>
          <a:xfrm rot="19995574">
            <a:off x="5636" y="5579002"/>
            <a:ext cx="11705739" cy="1104900"/>
            <a:chOff x="-1698641" y="4335666"/>
            <a:chExt cx="11705739" cy="1104900"/>
          </a:xfrm>
        </p:grpSpPr>
        <p:grpSp>
          <p:nvGrpSpPr>
            <p:cNvPr id="9" name="グループ化 8">
              <a:extLst>
                <a:ext uri="{FF2B5EF4-FFF2-40B4-BE49-F238E27FC236}">
                  <a16:creationId xmlns:a16="http://schemas.microsoft.com/office/drawing/2014/main" id="{1FFEF015-7283-466F-BB77-141FF74071EA}"/>
                </a:ext>
              </a:extLst>
            </p:cNvPr>
            <p:cNvGrpSpPr/>
            <p:nvPr/>
          </p:nvGrpSpPr>
          <p:grpSpPr>
            <a:xfrm rot="224130">
              <a:off x="-1698641" y="4335666"/>
              <a:ext cx="11705739" cy="1104900"/>
              <a:chOff x="-1850539" y="4521200"/>
              <a:chExt cx="11705739" cy="1104900"/>
            </a:xfrm>
          </p:grpSpPr>
          <p:sp>
            <p:nvSpPr>
              <p:cNvPr id="10" name="正方形/長方形 9">
                <a:extLst>
                  <a:ext uri="{FF2B5EF4-FFF2-40B4-BE49-F238E27FC236}">
                    <a16:creationId xmlns:a16="http://schemas.microsoft.com/office/drawing/2014/main" id="{2EAFF8F0-1534-458A-9FC8-02E3D40EF67E}"/>
                  </a:ext>
                </a:extLst>
              </p:cNvPr>
              <p:cNvSpPr/>
              <p:nvPr/>
            </p:nvSpPr>
            <p:spPr>
              <a:xfrm>
                <a:off x="-866776" y="4521200"/>
                <a:ext cx="10721976" cy="1104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DA93F324-58BF-41E5-AE4D-EF8EBD43ED13}"/>
                  </a:ext>
                </a:extLst>
              </p:cNvPr>
              <p:cNvGrpSpPr/>
              <p:nvPr/>
            </p:nvGrpSpPr>
            <p:grpSpPr>
              <a:xfrm>
                <a:off x="1913606" y="4733658"/>
                <a:ext cx="590551" cy="685800"/>
                <a:chOff x="-1386707" y="981075"/>
                <a:chExt cx="2463031" cy="2857500"/>
              </a:xfrm>
            </p:grpSpPr>
            <p:pic>
              <p:nvPicPr>
                <p:cNvPr id="52" name="図 51" descr="スーツを着た男性&#10;&#10;自動的に生成された説明">
                  <a:extLst>
                    <a:ext uri="{FF2B5EF4-FFF2-40B4-BE49-F238E27FC236}">
                      <a16:creationId xmlns:a16="http://schemas.microsoft.com/office/drawing/2014/main" id="{1615E435-016C-4A41-9CD5-E89584131ACB}"/>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53" name="フリーフォーム: 図形 52">
                  <a:extLst>
                    <a:ext uri="{FF2B5EF4-FFF2-40B4-BE49-F238E27FC236}">
                      <a16:creationId xmlns:a16="http://schemas.microsoft.com/office/drawing/2014/main" id="{49FF88FB-C8C2-4FDD-8F32-544E48439FCB}"/>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リーフォーム: 図形 53">
                  <a:extLst>
                    <a:ext uri="{FF2B5EF4-FFF2-40B4-BE49-F238E27FC236}">
                      <a16:creationId xmlns:a16="http://schemas.microsoft.com/office/drawing/2014/main" id="{F486F1BC-ACE8-4103-9A66-E9B533B803FC}"/>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フリーフォーム: 図形 54">
                  <a:extLst>
                    <a:ext uri="{FF2B5EF4-FFF2-40B4-BE49-F238E27FC236}">
                      <a16:creationId xmlns:a16="http://schemas.microsoft.com/office/drawing/2014/main" id="{14620CC1-B4FA-45BC-B6F4-9DD09EFA70EC}"/>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 name="グループ化 12">
                <a:extLst>
                  <a:ext uri="{FF2B5EF4-FFF2-40B4-BE49-F238E27FC236}">
                    <a16:creationId xmlns:a16="http://schemas.microsoft.com/office/drawing/2014/main" id="{F3E8DD91-8585-4808-9BD7-7DBD57C32343}"/>
                  </a:ext>
                </a:extLst>
              </p:cNvPr>
              <p:cNvGrpSpPr/>
              <p:nvPr/>
            </p:nvGrpSpPr>
            <p:grpSpPr>
              <a:xfrm>
                <a:off x="2569452" y="4735250"/>
                <a:ext cx="590551" cy="685800"/>
                <a:chOff x="-1386705" y="981075"/>
                <a:chExt cx="2463030" cy="2857500"/>
              </a:xfrm>
            </p:grpSpPr>
            <p:pic>
              <p:nvPicPr>
                <p:cNvPr id="48" name="図 47" descr="スーツを着た男性&#10;&#10;自動的に生成された説明">
                  <a:extLst>
                    <a:ext uri="{FF2B5EF4-FFF2-40B4-BE49-F238E27FC236}">
                      <a16:creationId xmlns:a16="http://schemas.microsoft.com/office/drawing/2014/main" id="{82224D3D-1B8A-4827-BBD1-147F4FDF8FA4}"/>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49" name="フリーフォーム: 図形 48">
                  <a:extLst>
                    <a:ext uri="{FF2B5EF4-FFF2-40B4-BE49-F238E27FC236}">
                      <a16:creationId xmlns:a16="http://schemas.microsoft.com/office/drawing/2014/main" id="{E95702B4-8C9A-4D39-AF70-71F6AAE23177}"/>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リーフォーム: 図形 49">
                  <a:extLst>
                    <a:ext uri="{FF2B5EF4-FFF2-40B4-BE49-F238E27FC236}">
                      <a16:creationId xmlns:a16="http://schemas.microsoft.com/office/drawing/2014/main" id="{9C0108CF-9679-458F-A093-61281ED67B82}"/>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フリーフォーム: 図形 50">
                  <a:extLst>
                    <a:ext uri="{FF2B5EF4-FFF2-40B4-BE49-F238E27FC236}">
                      <a16:creationId xmlns:a16="http://schemas.microsoft.com/office/drawing/2014/main" id="{203569C1-2575-45E0-8B61-74CFFCE0D7CA}"/>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3">
                <a:extLst>
                  <a:ext uri="{FF2B5EF4-FFF2-40B4-BE49-F238E27FC236}">
                    <a16:creationId xmlns:a16="http://schemas.microsoft.com/office/drawing/2014/main" id="{E9718D14-BB42-40EB-9F2B-59C4B29E919F}"/>
                  </a:ext>
                </a:extLst>
              </p:cNvPr>
              <p:cNvGrpSpPr/>
              <p:nvPr/>
            </p:nvGrpSpPr>
            <p:grpSpPr>
              <a:xfrm>
                <a:off x="3157329" y="4736842"/>
                <a:ext cx="590551" cy="685800"/>
                <a:chOff x="-1386705" y="981075"/>
                <a:chExt cx="2463030" cy="2857500"/>
              </a:xfrm>
            </p:grpSpPr>
            <p:pic>
              <p:nvPicPr>
                <p:cNvPr id="44" name="図 43" descr="スーツを着た男性&#10;&#10;自動的に生成された説明">
                  <a:extLst>
                    <a:ext uri="{FF2B5EF4-FFF2-40B4-BE49-F238E27FC236}">
                      <a16:creationId xmlns:a16="http://schemas.microsoft.com/office/drawing/2014/main" id="{A39114EA-55F5-428C-A06E-4E355C9ECD94}"/>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45" name="フリーフォーム: 図形 44">
                  <a:extLst>
                    <a:ext uri="{FF2B5EF4-FFF2-40B4-BE49-F238E27FC236}">
                      <a16:creationId xmlns:a16="http://schemas.microsoft.com/office/drawing/2014/main" id="{B305B447-54FF-4457-92DC-EF7B572F161F}"/>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図形 45">
                  <a:extLst>
                    <a:ext uri="{FF2B5EF4-FFF2-40B4-BE49-F238E27FC236}">
                      <a16:creationId xmlns:a16="http://schemas.microsoft.com/office/drawing/2014/main" id="{9567238D-7C5A-479E-8C78-281B4D0B17F5}"/>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フリーフォーム: 図形 46">
                  <a:extLst>
                    <a:ext uri="{FF2B5EF4-FFF2-40B4-BE49-F238E27FC236}">
                      <a16:creationId xmlns:a16="http://schemas.microsoft.com/office/drawing/2014/main" id="{892C8FD3-1202-4993-9908-349B3BBA8E84}"/>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正方形/長方形 14">
                <a:extLst>
                  <a:ext uri="{FF2B5EF4-FFF2-40B4-BE49-F238E27FC236}">
                    <a16:creationId xmlns:a16="http://schemas.microsoft.com/office/drawing/2014/main" id="{B04CB764-201B-400C-8043-16C7D9394635}"/>
                  </a:ext>
                </a:extLst>
              </p:cNvPr>
              <p:cNvSpPr/>
              <p:nvPr/>
            </p:nvSpPr>
            <p:spPr>
              <a:xfrm>
                <a:off x="1812257" y="46764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A4BB4BCD-629A-4B32-BACA-BC232137161C}"/>
                  </a:ext>
                </a:extLst>
              </p:cNvPr>
              <p:cNvSpPr/>
              <p:nvPr/>
            </p:nvSpPr>
            <p:spPr>
              <a:xfrm>
                <a:off x="30968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9F9D4880-4860-4268-B45F-C8D94E3C6892}"/>
                  </a:ext>
                </a:extLst>
              </p:cNvPr>
              <p:cNvSpPr/>
              <p:nvPr/>
            </p:nvSpPr>
            <p:spPr>
              <a:xfrm>
                <a:off x="1875757" y="48288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C0A9F8CB-53A7-4FE5-AAFC-32A442E58E14}"/>
                  </a:ext>
                </a:extLst>
              </p:cNvPr>
              <p:cNvSpPr/>
              <p:nvPr/>
            </p:nvSpPr>
            <p:spPr>
              <a:xfrm>
                <a:off x="37191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BDB47289-971D-493A-9A09-94AF4783C135}"/>
                  </a:ext>
                </a:extLst>
              </p:cNvPr>
              <p:cNvSpPr/>
              <p:nvPr/>
            </p:nvSpPr>
            <p:spPr>
              <a:xfrm>
                <a:off x="2487264" y="47068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a:extLst>
                  <a:ext uri="{FF2B5EF4-FFF2-40B4-BE49-F238E27FC236}">
                    <a16:creationId xmlns:a16="http://schemas.microsoft.com/office/drawing/2014/main" id="{7A701EFE-685B-4700-AFC5-1A144014FAB4}"/>
                  </a:ext>
                </a:extLst>
              </p:cNvPr>
              <p:cNvGrpSpPr/>
              <p:nvPr/>
            </p:nvGrpSpPr>
            <p:grpSpPr>
              <a:xfrm>
                <a:off x="7692357" y="4625676"/>
                <a:ext cx="2033824" cy="854234"/>
                <a:chOff x="7692357" y="4625676"/>
                <a:chExt cx="2033824" cy="854234"/>
              </a:xfrm>
            </p:grpSpPr>
            <p:grpSp>
              <p:nvGrpSpPr>
                <p:cNvPr id="24" name="グループ化 23">
                  <a:extLst>
                    <a:ext uri="{FF2B5EF4-FFF2-40B4-BE49-F238E27FC236}">
                      <a16:creationId xmlns:a16="http://schemas.microsoft.com/office/drawing/2014/main" id="{C7AA876E-528C-464F-9584-174DEFC6A459}"/>
                    </a:ext>
                  </a:extLst>
                </p:cNvPr>
                <p:cNvGrpSpPr/>
                <p:nvPr/>
              </p:nvGrpSpPr>
              <p:grpSpPr>
                <a:xfrm>
                  <a:off x="7793706" y="4682858"/>
                  <a:ext cx="590551" cy="685800"/>
                  <a:chOff x="-1386707" y="981075"/>
                  <a:chExt cx="2463031" cy="2857500"/>
                </a:xfrm>
              </p:grpSpPr>
              <p:pic>
                <p:nvPicPr>
                  <p:cNvPr id="40" name="図 39" descr="スーツを着た男性&#10;&#10;自動的に生成された説明">
                    <a:extLst>
                      <a:ext uri="{FF2B5EF4-FFF2-40B4-BE49-F238E27FC236}">
                        <a16:creationId xmlns:a16="http://schemas.microsoft.com/office/drawing/2014/main" id="{1F0DC041-436D-465B-88CC-3CA659AE3172}"/>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41" name="フリーフォーム: 図形 40">
                    <a:extLst>
                      <a:ext uri="{FF2B5EF4-FFF2-40B4-BE49-F238E27FC236}">
                        <a16:creationId xmlns:a16="http://schemas.microsoft.com/office/drawing/2014/main" id="{4D639C07-DC33-4412-933D-2F1D830AEF46}"/>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リーフォーム: 図形 41">
                    <a:extLst>
                      <a:ext uri="{FF2B5EF4-FFF2-40B4-BE49-F238E27FC236}">
                        <a16:creationId xmlns:a16="http://schemas.microsoft.com/office/drawing/2014/main" id="{2E85B233-E495-4E2A-AF26-F21459922313}"/>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図形 42">
                    <a:extLst>
                      <a:ext uri="{FF2B5EF4-FFF2-40B4-BE49-F238E27FC236}">
                        <a16:creationId xmlns:a16="http://schemas.microsoft.com/office/drawing/2014/main" id="{4E453F38-A258-4E82-9207-5357BBD8F573}"/>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5" name="グループ化 24">
                  <a:extLst>
                    <a:ext uri="{FF2B5EF4-FFF2-40B4-BE49-F238E27FC236}">
                      <a16:creationId xmlns:a16="http://schemas.microsoft.com/office/drawing/2014/main" id="{AE7438E7-6733-49E5-A4C3-AEE7416180EB}"/>
                    </a:ext>
                  </a:extLst>
                </p:cNvPr>
                <p:cNvGrpSpPr/>
                <p:nvPr/>
              </p:nvGrpSpPr>
              <p:grpSpPr>
                <a:xfrm>
                  <a:off x="8449552" y="4684450"/>
                  <a:ext cx="590551" cy="685800"/>
                  <a:chOff x="-1386705" y="981075"/>
                  <a:chExt cx="2463030" cy="2857500"/>
                </a:xfrm>
              </p:grpSpPr>
              <p:pic>
                <p:nvPicPr>
                  <p:cNvPr id="36" name="図 35" descr="スーツを着た男性&#10;&#10;自動的に生成された説明">
                    <a:extLst>
                      <a:ext uri="{FF2B5EF4-FFF2-40B4-BE49-F238E27FC236}">
                        <a16:creationId xmlns:a16="http://schemas.microsoft.com/office/drawing/2014/main" id="{D9A392D8-1D13-43A8-98EB-74B38794246F}"/>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37" name="フリーフォーム: 図形 36">
                    <a:extLst>
                      <a:ext uri="{FF2B5EF4-FFF2-40B4-BE49-F238E27FC236}">
                        <a16:creationId xmlns:a16="http://schemas.microsoft.com/office/drawing/2014/main" id="{8B9B1A10-02E9-4E3D-8184-3C3830D0A086}"/>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フリーフォーム: 図形 37">
                    <a:extLst>
                      <a:ext uri="{FF2B5EF4-FFF2-40B4-BE49-F238E27FC236}">
                        <a16:creationId xmlns:a16="http://schemas.microsoft.com/office/drawing/2014/main" id="{17F12441-E654-403B-A3F2-B1C74E7AB36B}"/>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図形 38">
                    <a:extLst>
                      <a:ext uri="{FF2B5EF4-FFF2-40B4-BE49-F238E27FC236}">
                        <a16:creationId xmlns:a16="http://schemas.microsoft.com/office/drawing/2014/main" id="{C1AC651B-3696-4E42-8DDE-AF7DB0FA7FE6}"/>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グループ化 25">
                  <a:extLst>
                    <a:ext uri="{FF2B5EF4-FFF2-40B4-BE49-F238E27FC236}">
                      <a16:creationId xmlns:a16="http://schemas.microsoft.com/office/drawing/2014/main" id="{B7B226A7-4C7A-4566-AB5F-D8C82D329BD9}"/>
                    </a:ext>
                  </a:extLst>
                </p:cNvPr>
                <p:cNvGrpSpPr/>
                <p:nvPr/>
              </p:nvGrpSpPr>
              <p:grpSpPr>
                <a:xfrm>
                  <a:off x="9037429" y="4686042"/>
                  <a:ext cx="590551" cy="685800"/>
                  <a:chOff x="-1386705" y="981075"/>
                  <a:chExt cx="2463030" cy="2857500"/>
                </a:xfrm>
              </p:grpSpPr>
              <p:pic>
                <p:nvPicPr>
                  <p:cNvPr id="32" name="図 31" descr="スーツを着た男性&#10;&#10;自動的に生成された説明">
                    <a:extLst>
                      <a:ext uri="{FF2B5EF4-FFF2-40B4-BE49-F238E27FC236}">
                        <a16:creationId xmlns:a16="http://schemas.microsoft.com/office/drawing/2014/main" id="{3254B9C4-49E6-4AFF-90BF-06D619273605}"/>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33" name="フリーフォーム: 図形 32">
                    <a:extLst>
                      <a:ext uri="{FF2B5EF4-FFF2-40B4-BE49-F238E27FC236}">
                        <a16:creationId xmlns:a16="http://schemas.microsoft.com/office/drawing/2014/main" id="{7E786EBD-E0AC-4E45-96B9-9FE983F9FB73}"/>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リーフォーム: 図形 33">
                    <a:extLst>
                      <a:ext uri="{FF2B5EF4-FFF2-40B4-BE49-F238E27FC236}">
                        <a16:creationId xmlns:a16="http://schemas.microsoft.com/office/drawing/2014/main" id="{DFF08F64-4B3D-49FA-B939-D4BD25891B9F}"/>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フリーフォーム: 図形 34">
                    <a:extLst>
                      <a:ext uri="{FF2B5EF4-FFF2-40B4-BE49-F238E27FC236}">
                        <a16:creationId xmlns:a16="http://schemas.microsoft.com/office/drawing/2014/main" id="{ACCE96AB-4D7C-4AEC-A1D8-7DE5A970F7D1}"/>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正方形/長方形 26">
                  <a:extLst>
                    <a:ext uri="{FF2B5EF4-FFF2-40B4-BE49-F238E27FC236}">
                      <a16:creationId xmlns:a16="http://schemas.microsoft.com/office/drawing/2014/main" id="{DEA9D3F3-95D5-4240-BA1C-95A453907747}"/>
                    </a:ext>
                  </a:extLst>
                </p:cNvPr>
                <p:cNvSpPr/>
                <p:nvPr/>
              </p:nvSpPr>
              <p:spPr>
                <a:xfrm>
                  <a:off x="7692357" y="46256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CCADD240-9221-49ED-A9C7-68F1D4D458BE}"/>
                    </a:ext>
                  </a:extLst>
                </p:cNvPr>
                <p:cNvSpPr/>
                <p:nvPr/>
              </p:nvSpPr>
              <p:spPr>
                <a:xfrm>
                  <a:off x="89769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B26C3BC7-45B2-4F59-8EEF-1CC824FEC578}"/>
                    </a:ext>
                  </a:extLst>
                </p:cNvPr>
                <p:cNvSpPr/>
                <p:nvPr/>
              </p:nvSpPr>
              <p:spPr>
                <a:xfrm>
                  <a:off x="7755857" y="47780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47C02A37-5B0D-4605-89D0-2782E80460E1}"/>
                    </a:ext>
                  </a:extLst>
                </p:cNvPr>
                <p:cNvSpPr/>
                <p:nvPr/>
              </p:nvSpPr>
              <p:spPr>
                <a:xfrm>
                  <a:off x="95992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7AC677A1-D9ED-4557-AA7E-E5A54CBD6A26}"/>
                    </a:ext>
                  </a:extLst>
                </p:cNvPr>
                <p:cNvSpPr/>
                <p:nvPr/>
              </p:nvSpPr>
              <p:spPr>
                <a:xfrm>
                  <a:off x="8367364" y="46560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1" name="図 20">
                <a:extLst>
                  <a:ext uri="{FF2B5EF4-FFF2-40B4-BE49-F238E27FC236}">
                    <a16:creationId xmlns:a16="http://schemas.microsoft.com/office/drawing/2014/main" id="{1B6C9F6A-0F3D-47E1-BB57-EF9CDEFD0623}"/>
                  </a:ext>
                </a:extLst>
              </p:cNvPr>
              <p:cNvPicPr>
                <a:picLocks noChangeAspect="1"/>
              </p:cNvPicPr>
              <p:nvPr/>
            </p:nvPicPr>
            <p:blipFill>
              <a:blip r:embed="rId5"/>
              <a:stretch>
                <a:fillRect/>
              </a:stretch>
            </p:blipFill>
            <p:spPr>
              <a:xfrm>
                <a:off x="-1850539" y="4837163"/>
                <a:ext cx="3962080" cy="491193"/>
              </a:xfrm>
              <a:prstGeom prst="rect">
                <a:avLst/>
              </a:prstGeom>
            </p:spPr>
          </p:pic>
          <p:sp>
            <p:nvSpPr>
              <p:cNvPr id="22" name="正方形/長方形 21">
                <a:extLst>
                  <a:ext uri="{FF2B5EF4-FFF2-40B4-BE49-F238E27FC236}">
                    <a16:creationId xmlns:a16="http://schemas.microsoft.com/office/drawing/2014/main" id="{F3D8EDBD-F2C8-4E69-B161-A96D9BE35463}"/>
                  </a:ext>
                </a:extLst>
              </p:cNvPr>
              <p:cNvSpPr/>
              <p:nvPr/>
            </p:nvSpPr>
            <p:spPr>
              <a:xfrm>
                <a:off x="-836422" y="54798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19A6ABF0-272E-4A1C-84FF-12DB07292B46}"/>
                  </a:ext>
                </a:extLst>
              </p:cNvPr>
              <p:cNvSpPr/>
              <p:nvPr/>
            </p:nvSpPr>
            <p:spPr>
              <a:xfrm>
                <a:off x="-861822" y="46162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テキスト ボックス 3">
              <a:extLst>
                <a:ext uri="{FF2B5EF4-FFF2-40B4-BE49-F238E27FC236}">
                  <a16:creationId xmlns:a16="http://schemas.microsoft.com/office/drawing/2014/main" id="{CE5ECBBA-6E64-4B9D-B54F-50D738F89EEF}"/>
                </a:ext>
              </a:extLst>
            </p:cNvPr>
            <p:cNvSpPr txBox="1"/>
            <p:nvPr/>
          </p:nvSpPr>
          <p:spPr>
            <a:xfrm rot="204059">
              <a:off x="4254042" y="4784341"/>
              <a:ext cx="3262432" cy="400110"/>
            </a:xfrm>
            <a:prstGeom prst="rect">
              <a:avLst/>
            </a:prstGeom>
            <a:noFill/>
          </p:spPr>
          <p:txBody>
            <a:bodyPr wrap="none" rtlCol="0">
              <a:spAutoFit/>
            </a:bodyPr>
            <a:lstStyle/>
            <a:p>
              <a:r>
                <a:rPr kumimoji="1" lang="ja-JP" altLang="en-US" sz="2000" b="1" dirty="0"/>
                <a:t>日本そのものが大変ですよ</a:t>
              </a:r>
            </a:p>
          </p:txBody>
        </p:sp>
      </p:grpSp>
      <p:grpSp>
        <p:nvGrpSpPr>
          <p:cNvPr id="203" name="グループ化 202">
            <a:extLst>
              <a:ext uri="{FF2B5EF4-FFF2-40B4-BE49-F238E27FC236}">
                <a16:creationId xmlns:a16="http://schemas.microsoft.com/office/drawing/2014/main" id="{287255B8-06D1-4557-8E9C-00002FE02D42}"/>
              </a:ext>
            </a:extLst>
          </p:cNvPr>
          <p:cNvGrpSpPr/>
          <p:nvPr/>
        </p:nvGrpSpPr>
        <p:grpSpPr>
          <a:xfrm>
            <a:off x="-3629727" y="5382506"/>
            <a:ext cx="11751478" cy="1254910"/>
            <a:chOff x="-3629727" y="5725406"/>
            <a:chExt cx="11751478" cy="1254910"/>
          </a:xfrm>
        </p:grpSpPr>
        <p:grpSp>
          <p:nvGrpSpPr>
            <p:cNvPr id="150" name="グループ化 149">
              <a:extLst>
                <a:ext uri="{FF2B5EF4-FFF2-40B4-BE49-F238E27FC236}">
                  <a16:creationId xmlns:a16="http://schemas.microsoft.com/office/drawing/2014/main" id="{52EDB485-25CF-4E66-ADB9-385EE5141B22}"/>
                </a:ext>
              </a:extLst>
            </p:cNvPr>
            <p:cNvGrpSpPr/>
            <p:nvPr/>
          </p:nvGrpSpPr>
          <p:grpSpPr>
            <a:xfrm rot="1114520">
              <a:off x="-3629727" y="5725406"/>
              <a:ext cx="11751478" cy="1104900"/>
              <a:chOff x="-1850539" y="4543122"/>
              <a:chExt cx="11751478" cy="1104900"/>
            </a:xfrm>
          </p:grpSpPr>
          <p:sp>
            <p:nvSpPr>
              <p:cNvPr id="151" name="正方形/長方形 150">
                <a:extLst>
                  <a:ext uri="{FF2B5EF4-FFF2-40B4-BE49-F238E27FC236}">
                    <a16:creationId xmlns:a16="http://schemas.microsoft.com/office/drawing/2014/main" id="{9A8F6113-3492-4EB4-BBD2-EAB1CC9047E3}"/>
                  </a:ext>
                </a:extLst>
              </p:cNvPr>
              <p:cNvSpPr/>
              <p:nvPr/>
            </p:nvSpPr>
            <p:spPr>
              <a:xfrm>
                <a:off x="-821037" y="4543122"/>
                <a:ext cx="10721976" cy="1104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3" name="グループ化 152">
                <a:extLst>
                  <a:ext uri="{FF2B5EF4-FFF2-40B4-BE49-F238E27FC236}">
                    <a16:creationId xmlns:a16="http://schemas.microsoft.com/office/drawing/2014/main" id="{4E577E4E-285C-4F4F-89DA-1A5220672AC3}"/>
                  </a:ext>
                </a:extLst>
              </p:cNvPr>
              <p:cNvGrpSpPr/>
              <p:nvPr/>
            </p:nvGrpSpPr>
            <p:grpSpPr>
              <a:xfrm>
                <a:off x="1913606" y="4733658"/>
                <a:ext cx="590551" cy="685800"/>
                <a:chOff x="-1386707" y="981075"/>
                <a:chExt cx="2463031" cy="2857500"/>
              </a:xfrm>
            </p:grpSpPr>
            <p:pic>
              <p:nvPicPr>
                <p:cNvPr id="193" name="図 192" descr="スーツを着た男性&#10;&#10;自動的に生成された説明">
                  <a:extLst>
                    <a:ext uri="{FF2B5EF4-FFF2-40B4-BE49-F238E27FC236}">
                      <a16:creationId xmlns:a16="http://schemas.microsoft.com/office/drawing/2014/main" id="{474BD1C0-D03E-41CC-993F-2AE37114C27D}"/>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194" name="フリーフォーム: 図形 193">
                  <a:extLst>
                    <a:ext uri="{FF2B5EF4-FFF2-40B4-BE49-F238E27FC236}">
                      <a16:creationId xmlns:a16="http://schemas.microsoft.com/office/drawing/2014/main" id="{7FDCC433-622A-4D07-A427-BA8993B10947}"/>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5" name="フリーフォーム: 図形 194">
                  <a:extLst>
                    <a:ext uri="{FF2B5EF4-FFF2-40B4-BE49-F238E27FC236}">
                      <a16:creationId xmlns:a16="http://schemas.microsoft.com/office/drawing/2014/main" id="{4EB45F60-9D21-4CDD-98DC-52EAC3F0C70C}"/>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6" name="フリーフォーム: 図形 195">
                  <a:extLst>
                    <a:ext uri="{FF2B5EF4-FFF2-40B4-BE49-F238E27FC236}">
                      <a16:creationId xmlns:a16="http://schemas.microsoft.com/office/drawing/2014/main" id="{816FA9D2-9134-475F-8A3C-520AC0682871}"/>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4" name="グループ化 153">
                <a:extLst>
                  <a:ext uri="{FF2B5EF4-FFF2-40B4-BE49-F238E27FC236}">
                    <a16:creationId xmlns:a16="http://schemas.microsoft.com/office/drawing/2014/main" id="{1EA5C6E0-62A1-4E4C-A51D-12EC304E7398}"/>
                  </a:ext>
                </a:extLst>
              </p:cNvPr>
              <p:cNvGrpSpPr/>
              <p:nvPr/>
            </p:nvGrpSpPr>
            <p:grpSpPr>
              <a:xfrm>
                <a:off x="2569452" y="4735250"/>
                <a:ext cx="590551" cy="685800"/>
                <a:chOff x="-1386705" y="981075"/>
                <a:chExt cx="2463030" cy="2857500"/>
              </a:xfrm>
            </p:grpSpPr>
            <p:pic>
              <p:nvPicPr>
                <p:cNvPr id="189" name="図 188" descr="スーツを着た男性&#10;&#10;自動的に生成された説明">
                  <a:extLst>
                    <a:ext uri="{FF2B5EF4-FFF2-40B4-BE49-F238E27FC236}">
                      <a16:creationId xmlns:a16="http://schemas.microsoft.com/office/drawing/2014/main" id="{F4D35210-3433-4426-A763-BB4B6B55081B}"/>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90" name="フリーフォーム: 図形 189">
                  <a:extLst>
                    <a:ext uri="{FF2B5EF4-FFF2-40B4-BE49-F238E27FC236}">
                      <a16:creationId xmlns:a16="http://schemas.microsoft.com/office/drawing/2014/main" id="{5AF2E6CB-D0A2-445F-A0A8-4B7F19A3254B}"/>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1" name="フリーフォーム: 図形 190">
                  <a:extLst>
                    <a:ext uri="{FF2B5EF4-FFF2-40B4-BE49-F238E27FC236}">
                      <a16:creationId xmlns:a16="http://schemas.microsoft.com/office/drawing/2014/main" id="{C365F58D-B1E6-446C-B808-99E162B71D6C}"/>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2" name="フリーフォーム: 図形 191">
                  <a:extLst>
                    <a:ext uri="{FF2B5EF4-FFF2-40B4-BE49-F238E27FC236}">
                      <a16:creationId xmlns:a16="http://schemas.microsoft.com/office/drawing/2014/main" id="{A53E807C-448A-4010-8CFE-84E2452CB8EB}"/>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5" name="グループ化 154">
                <a:extLst>
                  <a:ext uri="{FF2B5EF4-FFF2-40B4-BE49-F238E27FC236}">
                    <a16:creationId xmlns:a16="http://schemas.microsoft.com/office/drawing/2014/main" id="{095C90F0-334A-4B39-B7BF-35AAB3CC43A1}"/>
                  </a:ext>
                </a:extLst>
              </p:cNvPr>
              <p:cNvGrpSpPr/>
              <p:nvPr/>
            </p:nvGrpSpPr>
            <p:grpSpPr>
              <a:xfrm>
                <a:off x="3157329" y="4736842"/>
                <a:ext cx="590551" cy="685800"/>
                <a:chOff x="-1386705" y="981075"/>
                <a:chExt cx="2463030" cy="2857500"/>
              </a:xfrm>
            </p:grpSpPr>
            <p:pic>
              <p:nvPicPr>
                <p:cNvPr id="185" name="図 184" descr="スーツを着た男性&#10;&#10;自動的に生成された説明">
                  <a:extLst>
                    <a:ext uri="{FF2B5EF4-FFF2-40B4-BE49-F238E27FC236}">
                      <a16:creationId xmlns:a16="http://schemas.microsoft.com/office/drawing/2014/main" id="{7783B993-14AF-4061-9553-F4EA5CA9A817}"/>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86" name="フリーフォーム: 図形 185">
                  <a:extLst>
                    <a:ext uri="{FF2B5EF4-FFF2-40B4-BE49-F238E27FC236}">
                      <a16:creationId xmlns:a16="http://schemas.microsoft.com/office/drawing/2014/main" id="{86779500-C23D-4D25-8C8E-BC4B9C7315DA}"/>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フリーフォーム: 図形 186">
                  <a:extLst>
                    <a:ext uri="{FF2B5EF4-FFF2-40B4-BE49-F238E27FC236}">
                      <a16:creationId xmlns:a16="http://schemas.microsoft.com/office/drawing/2014/main" id="{FB00F01B-A2A9-4DFD-9D60-ADC2DD70FB9F}"/>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8" name="フリーフォーム: 図形 187">
                  <a:extLst>
                    <a:ext uri="{FF2B5EF4-FFF2-40B4-BE49-F238E27FC236}">
                      <a16:creationId xmlns:a16="http://schemas.microsoft.com/office/drawing/2014/main" id="{C4FB6AF0-7B82-455F-85E2-CA27196200B0}"/>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6" name="正方形/長方形 155">
                <a:extLst>
                  <a:ext uri="{FF2B5EF4-FFF2-40B4-BE49-F238E27FC236}">
                    <a16:creationId xmlns:a16="http://schemas.microsoft.com/office/drawing/2014/main" id="{E9FF9CDE-7590-47FC-BDB3-5B17A078FCC1}"/>
                  </a:ext>
                </a:extLst>
              </p:cNvPr>
              <p:cNvSpPr/>
              <p:nvPr/>
            </p:nvSpPr>
            <p:spPr>
              <a:xfrm>
                <a:off x="1812257" y="46764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正方形/長方形 156">
                <a:extLst>
                  <a:ext uri="{FF2B5EF4-FFF2-40B4-BE49-F238E27FC236}">
                    <a16:creationId xmlns:a16="http://schemas.microsoft.com/office/drawing/2014/main" id="{0D62DCFF-16EB-4984-A99F-B979FB25A435}"/>
                  </a:ext>
                </a:extLst>
              </p:cNvPr>
              <p:cNvSpPr/>
              <p:nvPr/>
            </p:nvSpPr>
            <p:spPr>
              <a:xfrm>
                <a:off x="30968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正方形/長方形 157">
                <a:extLst>
                  <a:ext uri="{FF2B5EF4-FFF2-40B4-BE49-F238E27FC236}">
                    <a16:creationId xmlns:a16="http://schemas.microsoft.com/office/drawing/2014/main" id="{AFD35D66-63C4-45DD-A922-1DBDDF695F06}"/>
                  </a:ext>
                </a:extLst>
              </p:cNvPr>
              <p:cNvSpPr/>
              <p:nvPr/>
            </p:nvSpPr>
            <p:spPr>
              <a:xfrm>
                <a:off x="1875757" y="48288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正方形/長方形 158">
                <a:extLst>
                  <a:ext uri="{FF2B5EF4-FFF2-40B4-BE49-F238E27FC236}">
                    <a16:creationId xmlns:a16="http://schemas.microsoft.com/office/drawing/2014/main" id="{A97E643F-FE45-4C1D-9480-64D38C454ABD}"/>
                  </a:ext>
                </a:extLst>
              </p:cNvPr>
              <p:cNvSpPr/>
              <p:nvPr/>
            </p:nvSpPr>
            <p:spPr>
              <a:xfrm>
                <a:off x="37191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正方形/長方形 159">
                <a:extLst>
                  <a:ext uri="{FF2B5EF4-FFF2-40B4-BE49-F238E27FC236}">
                    <a16:creationId xmlns:a16="http://schemas.microsoft.com/office/drawing/2014/main" id="{B94C9106-6359-49EC-BD6F-1A2F52941F79}"/>
                  </a:ext>
                </a:extLst>
              </p:cNvPr>
              <p:cNvSpPr/>
              <p:nvPr/>
            </p:nvSpPr>
            <p:spPr>
              <a:xfrm>
                <a:off x="2487264" y="47068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1" name="グループ化 160">
                <a:extLst>
                  <a:ext uri="{FF2B5EF4-FFF2-40B4-BE49-F238E27FC236}">
                    <a16:creationId xmlns:a16="http://schemas.microsoft.com/office/drawing/2014/main" id="{5389F913-67AC-4A7A-B3B2-A996563921FC}"/>
                  </a:ext>
                </a:extLst>
              </p:cNvPr>
              <p:cNvGrpSpPr/>
              <p:nvPr/>
            </p:nvGrpSpPr>
            <p:grpSpPr>
              <a:xfrm>
                <a:off x="7692357" y="4625676"/>
                <a:ext cx="2033824" cy="854234"/>
                <a:chOff x="7692357" y="4625676"/>
                <a:chExt cx="2033824" cy="854234"/>
              </a:xfrm>
            </p:grpSpPr>
            <p:grpSp>
              <p:nvGrpSpPr>
                <p:cNvPr id="165" name="グループ化 164">
                  <a:extLst>
                    <a:ext uri="{FF2B5EF4-FFF2-40B4-BE49-F238E27FC236}">
                      <a16:creationId xmlns:a16="http://schemas.microsoft.com/office/drawing/2014/main" id="{86B35F15-1490-4589-A9EC-FF81F740D4A3}"/>
                    </a:ext>
                  </a:extLst>
                </p:cNvPr>
                <p:cNvGrpSpPr/>
                <p:nvPr/>
              </p:nvGrpSpPr>
              <p:grpSpPr>
                <a:xfrm>
                  <a:off x="7793706" y="4682858"/>
                  <a:ext cx="590551" cy="685800"/>
                  <a:chOff x="-1386707" y="981075"/>
                  <a:chExt cx="2463031" cy="2857500"/>
                </a:xfrm>
              </p:grpSpPr>
              <p:pic>
                <p:nvPicPr>
                  <p:cNvPr id="181" name="図 180" descr="スーツを着た男性&#10;&#10;自動的に生成された説明">
                    <a:extLst>
                      <a:ext uri="{FF2B5EF4-FFF2-40B4-BE49-F238E27FC236}">
                        <a16:creationId xmlns:a16="http://schemas.microsoft.com/office/drawing/2014/main" id="{CBE08635-9F00-445C-AE1C-4077499F2D27}"/>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182" name="フリーフォーム: 図形 181">
                    <a:extLst>
                      <a:ext uri="{FF2B5EF4-FFF2-40B4-BE49-F238E27FC236}">
                        <a16:creationId xmlns:a16="http://schemas.microsoft.com/office/drawing/2014/main" id="{B4B865A7-C648-4815-94A7-628F31826787}"/>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3" name="フリーフォーム: 図形 182">
                    <a:extLst>
                      <a:ext uri="{FF2B5EF4-FFF2-40B4-BE49-F238E27FC236}">
                        <a16:creationId xmlns:a16="http://schemas.microsoft.com/office/drawing/2014/main" id="{B9ABA823-7FB3-4FF2-83F9-9709537F5872}"/>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4" name="フリーフォーム: 図形 183">
                    <a:extLst>
                      <a:ext uri="{FF2B5EF4-FFF2-40B4-BE49-F238E27FC236}">
                        <a16:creationId xmlns:a16="http://schemas.microsoft.com/office/drawing/2014/main" id="{6F188F34-770C-44E6-B8BC-2C6940219AE5}"/>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6" name="グループ化 165">
                  <a:extLst>
                    <a:ext uri="{FF2B5EF4-FFF2-40B4-BE49-F238E27FC236}">
                      <a16:creationId xmlns:a16="http://schemas.microsoft.com/office/drawing/2014/main" id="{2F3285EA-06AA-47B2-B44B-BA15DC74DE89}"/>
                    </a:ext>
                  </a:extLst>
                </p:cNvPr>
                <p:cNvGrpSpPr/>
                <p:nvPr/>
              </p:nvGrpSpPr>
              <p:grpSpPr>
                <a:xfrm>
                  <a:off x="8449552" y="4684450"/>
                  <a:ext cx="590551" cy="685800"/>
                  <a:chOff x="-1386705" y="981075"/>
                  <a:chExt cx="2463030" cy="2857500"/>
                </a:xfrm>
              </p:grpSpPr>
              <p:pic>
                <p:nvPicPr>
                  <p:cNvPr id="177" name="図 176" descr="スーツを着た男性&#10;&#10;自動的に生成された説明">
                    <a:extLst>
                      <a:ext uri="{FF2B5EF4-FFF2-40B4-BE49-F238E27FC236}">
                        <a16:creationId xmlns:a16="http://schemas.microsoft.com/office/drawing/2014/main" id="{503BFE2A-11C0-4B77-82E0-D6EF52280738}"/>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78" name="フリーフォーム: 図形 177">
                    <a:extLst>
                      <a:ext uri="{FF2B5EF4-FFF2-40B4-BE49-F238E27FC236}">
                        <a16:creationId xmlns:a16="http://schemas.microsoft.com/office/drawing/2014/main" id="{F662B23C-F455-49DE-B1EF-EC1E00AD86C2}"/>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フリーフォーム: 図形 178">
                    <a:extLst>
                      <a:ext uri="{FF2B5EF4-FFF2-40B4-BE49-F238E27FC236}">
                        <a16:creationId xmlns:a16="http://schemas.microsoft.com/office/drawing/2014/main" id="{C8A1B9BC-63E0-4B92-B031-9DF345B8336B}"/>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フリーフォーム: 図形 179">
                    <a:extLst>
                      <a:ext uri="{FF2B5EF4-FFF2-40B4-BE49-F238E27FC236}">
                        <a16:creationId xmlns:a16="http://schemas.microsoft.com/office/drawing/2014/main" id="{4ADE88BF-3584-458B-808E-075A1270E6FA}"/>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7" name="グループ化 166">
                  <a:extLst>
                    <a:ext uri="{FF2B5EF4-FFF2-40B4-BE49-F238E27FC236}">
                      <a16:creationId xmlns:a16="http://schemas.microsoft.com/office/drawing/2014/main" id="{EA2064B1-D7CD-42DA-A72B-C9BC76924381}"/>
                    </a:ext>
                  </a:extLst>
                </p:cNvPr>
                <p:cNvGrpSpPr/>
                <p:nvPr/>
              </p:nvGrpSpPr>
              <p:grpSpPr>
                <a:xfrm>
                  <a:off x="9037429" y="4686042"/>
                  <a:ext cx="590551" cy="685800"/>
                  <a:chOff x="-1386705" y="981075"/>
                  <a:chExt cx="2463030" cy="2857500"/>
                </a:xfrm>
              </p:grpSpPr>
              <p:pic>
                <p:nvPicPr>
                  <p:cNvPr id="173" name="図 172" descr="スーツを着た男性&#10;&#10;自動的に生成された説明">
                    <a:extLst>
                      <a:ext uri="{FF2B5EF4-FFF2-40B4-BE49-F238E27FC236}">
                        <a16:creationId xmlns:a16="http://schemas.microsoft.com/office/drawing/2014/main" id="{5946C979-7820-4C2D-902C-44ECD58D2B92}"/>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74" name="フリーフォーム: 図形 173">
                    <a:extLst>
                      <a:ext uri="{FF2B5EF4-FFF2-40B4-BE49-F238E27FC236}">
                        <a16:creationId xmlns:a16="http://schemas.microsoft.com/office/drawing/2014/main" id="{96B33E00-DF82-4950-9F76-AA6F9A445A0D}"/>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5" name="フリーフォーム: 図形 174">
                    <a:extLst>
                      <a:ext uri="{FF2B5EF4-FFF2-40B4-BE49-F238E27FC236}">
                        <a16:creationId xmlns:a16="http://schemas.microsoft.com/office/drawing/2014/main" id="{7B3ED817-F460-41C9-BE9F-E5F15CB526D1}"/>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フリーフォーム: 図形 175">
                    <a:extLst>
                      <a:ext uri="{FF2B5EF4-FFF2-40B4-BE49-F238E27FC236}">
                        <a16:creationId xmlns:a16="http://schemas.microsoft.com/office/drawing/2014/main" id="{239DDDC8-1C23-477E-837D-EAE2488E2B9B}"/>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8" name="正方形/長方形 167">
                  <a:extLst>
                    <a:ext uri="{FF2B5EF4-FFF2-40B4-BE49-F238E27FC236}">
                      <a16:creationId xmlns:a16="http://schemas.microsoft.com/office/drawing/2014/main" id="{39502A58-D70E-4C43-834A-F7E8615BD99D}"/>
                    </a:ext>
                  </a:extLst>
                </p:cNvPr>
                <p:cNvSpPr/>
                <p:nvPr/>
              </p:nvSpPr>
              <p:spPr>
                <a:xfrm>
                  <a:off x="7692357" y="46256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正方形/長方形 168">
                  <a:extLst>
                    <a:ext uri="{FF2B5EF4-FFF2-40B4-BE49-F238E27FC236}">
                      <a16:creationId xmlns:a16="http://schemas.microsoft.com/office/drawing/2014/main" id="{6DB823A5-4678-4C50-869D-74D59E51FCD5}"/>
                    </a:ext>
                  </a:extLst>
                </p:cNvPr>
                <p:cNvSpPr/>
                <p:nvPr/>
              </p:nvSpPr>
              <p:spPr>
                <a:xfrm>
                  <a:off x="89769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正方形/長方形 169">
                  <a:extLst>
                    <a:ext uri="{FF2B5EF4-FFF2-40B4-BE49-F238E27FC236}">
                      <a16:creationId xmlns:a16="http://schemas.microsoft.com/office/drawing/2014/main" id="{16B3A794-A78B-4799-B75A-646D26090881}"/>
                    </a:ext>
                  </a:extLst>
                </p:cNvPr>
                <p:cNvSpPr/>
                <p:nvPr/>
              </p:nvSpPr>
              <p:spPr>
                <a:xfrm>
                  <a:off x="7755857" y="47780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1" name="正方形/長方形 170">
                  <a:extLst>
                    <a:ext uri="{FF2B5EF4-FFF2-40B4-BE49-F238E27FC236}">
                      <a16:creationId xmlns:a16="http://schemas.microsoft.com/office/drawing/2014/main" id="{3CD4DDEB-44C7-4D4E-853E-5396005C22AE}"/>
                    </a:ext>
                  </a:extLst>
                </p:cNvPr>
                <p:cNvSpPr/>
                <p:nvPr/>
              </p:nvSpPr>
              <p:spPr>
                <a:xfrm>
                  <a:off x="95992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正方形/長方形 171">
                  <a:extLst>
                    <a:ext uri="{FF2B5EF4-FFF2-40B4-BE49-F238E27FC236}">
                      <a16:creationId xmlns:a16="http://schemas.microsoft.com/office/drawing/2014/main" id="{B0F2D09D-67A9-473A-B825-E169C52D6CC8}"/>
                    </a:ext>
                  </a:extLst>
                </p:cNvPr>
                <p:cNvSpPr/>
                <p:nvPr/>
              </p:nvSpPr>
              <p:spPr>
                <a:xfrm>
                  <a:off x="8367364" y="46560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2" name="図 161">
                <a:extLst>
                  <a:ext uri="{FF2B5EF4-FFF2-40B4-BE49-F238E27FC236}">
                    <a16:creationId xmlns:a16="http://schemas.microsoft.com/office/drawing/2014/main" id="{B731B024-45DA-490D-B74C-2B101B19CE63}"/>
                  </a:ext>
                </a:extLst>
              </p:cNvPr>
              <p:cNvPicPr>
                <a:picLocks noChangeAspect="1"/>
              </p:cNvPicPr>
              <p:nvPr/>
            </p:nvPicPr>
            <p:blipFill>
              <a:blip r:embed="rId5"/>
              <a:stretch>
                <a:fillRect/>
              </a:stretch>
            </p:blipFill>
            <p:spPr>
              <a:xfrm>
                <a:off x="-1850539" y="4837163"/>
                <a:ext cx="3962080" cy="491193"/>
              </a:xfrm>
              <a:prstGeom prst="rect">
                <a:avLst/>
              </a:prstGeom>
            </p:spPr>
          </p:pic>
          <p:sp>
            <p:nvSpPr>
              <p:cNvPr id="163" name="正方形/長方形 162">
                <a:extLst>
                  <a:ext uri="{FF2B5EF4-FFF2-40B4-BE49-F238E27FC236}">
                    <a16:creationId xmlns:a16="http://schemas.microsoft.com/office/drawing/2014/main" id="{897BDA69-226E-4317-87FE-3FFADACA4CFB}"/>
                  </a:ext>
                </a:extLst>
              </p:cNvPr>
              <p:cNvSpPr/>
              <p:nvPr/>
            </p:nvSpPr>
            <p:spPr>
              <a:xfrm>
                <a:off x="-836422" y="54798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正方形/長方形 163">
                <a:extLst>
                  <a:ext uri="{FF2B5EF4-FFF2-40B4-BE49-F238E27FC236}">
                    <a16:creationId xmlns:a16="http://schemas.microsoft.com/office/drawing/2014/main" id="{B8F9F57C-E897-458B-9A22-9D9F23E55CCD}"/>
                  </a:ext>
                </a:extLst>
              </p:cNvPr>
              <p:cNvSpPr/>
              <p:nvPr/>
            </p:nvSpPr>
            <p:spPr>
              <a:xfrm>
                <a:off x="-861822" y="46162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1" name="テキスト ボックス 200">
              <a:extLst>
                <a:ext uri="{FF2B5EF4-FFF2-40B4-BE49-F238E27FC236}">
                  <a16:creationId xmlns:a16="http://schemas.microsoft.com/office/drawing/2014/main" id="{53159E74-DF16-43FF-918C-6AD793F902D5}"/>
                </a:ext>
              </a:extLst>
            </p:cNvPr>
            <p:cNvSpPr txBox="1"/>
            <p:nvPr/>
          </p:nvSpPr>
          <p:spPr>
            <a:xfrm rot="1181237">
              <a:off x="2208744" y="6580206"/>
              <a:ext cx="3262432" cy="400110"/>
            </a:xfrm>
            <a:prstGeom prst="rect">
              <a:avLst/>
            </a:prstGeom>
            <a:noFill/>
          </p:spPr>
          <p:txBody>
            <a:bodyPr wrap="none" rtlCol="0">
              <a:spAutoFit/>
            </a:bodyPr>
            <a:lstStyle/>
            <a:p>
              <a:r>
                <a:rPr kumimoji="1" lang="ja-JP" altLang="en-US" sz="2000" b="1" dirty="0"/>
                <a:t>日本そのものが大変ですよ</a:t>
              </a:r>
            </a:p>
          </p:txBody>
        </p:sp>
      </p:grpSp>
      <p:grpSp>
        <p:nvGrpSpPr>
          <p:cNvPr id="208" name="グループ化 207">
            <a:extLst>
              <a:ext uri="{FF2B5EF4-FFF2-40B4-BE49-F238E27FC236}">
                <a16:creationId xmlns:a16="http://schemas.microsoft.com/office/drawing/2014/main" id="{462B2E4D-4C1D-4A11-AD8B-552561B5EFED}"/>
              </a:ext>
            </a:extLst>
          </p:cNvPr>
          <p:cNvGrpSpPr/>
          <p:nvPr/>
        </p:nvGrpSpPr>
        <p:grpSpPr>
          <a:xfrm rot="20875599">
            <a:off x="-159422" y="78012"/>
            <a:ext cx="11344027" cy="4804723"/>
            <a:chOff x="1097658" y="-1828596"/>
            <a:chExt cx="11344027" cy="4804723"/>
          </a:xfrm>
        </p:grpSpPr>
        <p:sp>
          <p:nvSpPr>
            <p:cNvPr id="209" name="正方形/長方形 208">
              <a:extLst>
                <a:ext uri="{FF2B5EF4-FFF2-40B4-BE49-F238E27FC236}">
                  <a16:creationId xmlns:a16="http://schemas.microsoft.com/office/drawing/2014/main" id="{D3D0CDC6-E98D-4FB3-8B83-757AD98A73E4}"/>
                </a:ext>
              </a:extLst>
            </p:cNvPr>
            <p:cNvSpPr/>
            <p:nvPr/>
          </p:nvSpPr>
          <p:spPr>
            <a:xfrm rot="1739611">
              <a:off x="1538953" y="-28280"/>
              <a:ext cx="10721976" cy="1104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0" name="グループ化 209">
              <a:extLst>
                <a:ext uri="{FF2B5EF4-FFF2-40B4-BE49-F238E27FC236}">
                  <a16:creationId xmlns:a16="http://schemas.microsoft.com/office/drawing/2014/main" id="{5E7C3B1A-EA28-4A79-BF53-0461BE4FAA8B}"/>
                </a:ext>
              </a:extLst>
            </p:cNvPr>
            <p:cNvGrpSpPr/>
            <p:nvPr/>
          </p:nvGrpSpPr>
          <p:grpSpPr>
            <a:xfrm rot="1739611">
              <a:off x="4604335" y="-923910"/>
              <a:ext cx="590551" cy="685800"/>
              <a:chOff x="-1386707" y="981075"/>
              <a:chExt cx="2463031" cy="2857500"/>
            </a:xfrm>
          </p:grpSpPr>
          <p:pic>
            <p:nvPicPr>
              <p:cNvPr id="251" name="図 250" descr="スーツを着た男性&#10;&#10;自動的に生成された説明">
                <a:extLst>
                  <a:ext uri="{FF2B5EF4-FFF2-40B4-BE49-F238E27FC236}">
                    <a16:creationId xmlns:a16="http://schemas.microsoft.com/office/drawing/2014/main" id="{85DE4691-6474-4ACC-ACAF-B9FE4E2A22E1}"/>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252" name="フリーフォーム: 図形 251">
                <a:extLst>
                  <a:ext uri="{FF2B5EF4-FFF2-40B4-BE49-F238E27FC236}">
                    <a16:creationId xmlns:a16="http://schemas.microsoft.com/office/drawing/2014/main" id="{9D22A34D-99F4-47C5-B922-AEA61DB6F93C}"/>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3" name="フリーフォーム: 図形 252">
                <a:extLst>
                  <a:ext uri="{FF2B5EF4-FFF2-40B4-BE49-F238E27FC236}">
                    <a16:creationId xmlns:a16="http://schemas.microsoft.com/office/drawing/2014/main" id="{B45ACACF-43EA-41E1-87B1-EA15A28363B5}"/>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4" name="フリーフォーム: 図形 253">
                <a:extLst>
                  <a:ext uri="{FF2B5EF4-FFF2-40B4-BE49-F238E27FC236}">
                    <a16:creationId xmlns:a16="http://schemas.microsoft.com/office/drawing/2014/main" id="{71F35B20-2DB5-4782-A3A1-3333354B7BF1}"/>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1" name="グループ化 210">
              <a:extLst>
                <a:ext uri="{FF2B5EF4-FFF2-40B4-BE49-F238E27FC236}">
                  <a16:creationId xmlns:a16="http://schemas.microsoft.com/office/drawing/2014/main" id="{196093A4-C45B-4442-98B5-1F19DD4E6B09}"/>
                </a:ext>
              </a:extLst>
            </p:cNvPr>
            <p:cNvGrpSpPr/>
            <p:nvPr/>
          </p:nvGrpSpPr>
          <p:grpSpPr>
            <a:xfrm rot="1739611">
              <a:off x="5177215" y="-604622"/>
              <a:ext cx="590551" cy="685800"/>
              <a:chOff x="-1386705" y="981075"/>
              <a:chExt cx="2463030" cy="2857500"/>
            </a:xfrm>
          </p:grpSpPr>
          <p:pic>
            <p:nvPicPr>
              <p:cNvPr id="247" name="図 246" descr="スーツを着た男性&#10;&#10;自動的に生成された説明">
                <a:extLst>
                  <a:ext uri="{FF2B5EF4-FFF2-40B4-BE49-F238E27FC236}">
                    <a16:creationId xmlns:a16="http://schemas.microsoft.com/office/drawing/2014/main" id="{F463833B-F211-41CC-BC8A-4E1E601558D2}"/>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248" name="フリーフォーム: 図形 247">
                <a:extLst>
                  <a:ext uri="{FF2B5EF4-FFF2-40B4-BE49-F238E27FC236}">
                    <a16:creationId xmlns:a16="http://schemas.microsoft.com/office/drawing/2014/main" id="{E1F02C74-EA4E-4E7F-8B4F-7D0562928701}"/>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9" name="フリーフォーム: 図形 248">
                <a:extLst>
                  <a:ext uri="{FF2B5EF4-FFF2-40B4-BE49-F238E27FC236}">
                    <a16:creationId xmlns:a16="http://schemas.microsoft.com/office/drawing/2014/main" id="{14113ECE-CADC-4F4F-BB6A-B24604CC6424}"/>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0" name="フリーフォーム: 図形 249">
                <a:extLst>
                  <a:ext uri="{FF2B5EF4-FFF2-40B4-BE49-F238E27FC236}">
                    <a16:creationId xmlns:a16="http://schemas.microsoft.com/office/drawing/2014/main" id="{B810A4CC-2E32-44CF-AD9F-2FE99A2F1025}"/>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2" name="グループ化 211">
              <a:extLst>
                <a:ext uri="{FF2B5EF4-FFF2-40B4-BE49-F238E27FC236}">
                  <a16:creationId xmlns:a16="http://schemas.microsoft.com/office/drawing/2014/main" id="{8D03E089-4E5D-4C7D-814C-39FB839417BE}"/>
                </a:ext>
              </a:extLst>
            </p:cNvPr>
            <p:cNvGrpSpPr/>
            <p:nvPr/>
          </p:nvGrpSpPr>
          <p:grpSpPr>
            <a:xfrm rot="1739611">
              <a:off x="5690645" y="-318280"/>
              <a:ext cx="590551" cy="685800"/>
              <a:chOff x="-1386705" y="981075"/>
              <a:chExt cx="2463030" cy="2857500"/>
            </a:xfrm>
          </p:grpSpPr>
          <p:pic>
            <p:nvPicPr>
              <p:cNvPr id="243" name="図 242" descr="スーツを着た男性&#10;&#10;自動的に生成された説明">
                <a:extLst>
                  <a:ext uri="{FF2B5EF4-FFF2-40B4-BE49-F238E27FC236}">
                    <a16:creationId xmlns:a16="http://schemas.microsoft.com/office/drawing/2014/main" id="{777485C1-8199-4DB4-A80E-A458833930BB}"/>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244" name="フリーフォーム: 図形 243">
                <a:extLst>
                  <a:ext uri="{FF2B5EF4-FFF2-40B4-BE49-F238E27FC236}">
                    <a16:creationId xmlns:a16="http://schemas.microsoft.com/office/drawing/2014/main" id="{FC6C7118-B328-42F0-ACF3-82FE5CDCCC0B}"/>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5" name="フリーフォーム: 図形 244">
                <a:extLst>
                  <a:ext uri="{FF2B5EF4-FFF2-40B4-BE49-F238E27FC236}">
                    <a16:creationId xmlns:a16="http://schemas.microsoft.com/office/drawing/2014/main" id="{433A12AD-D78B-402F-A84D-63FFBE46E78F}"/>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6" name="フリーフォーム: 図形 245">
                <a:extLst>
                  <a:ext uri="{FF2B5EF4-FFF2-40B4-BE49-F238E27FC236}">
                    <a16:creationId xmlns:a16="http://schemas.microsoft.com/office/drawing/2014/main" id="{8C3507C7-5B46-40A6-86BD-DF2776F5FFF3}"/>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3" name="正方形/長方形 212">
              <a:extLst>
                <a:ext uri="{FF2B5EF4-FFF2-40B4-BE49-F238E27FC236}">
                  <a16:creationId xmlns:a16="http://schemas.microsoft.com/office/drawing/2014/main" id="{A6209482-5795-445C-867B-809021460A29}"/>
                </a:ext>
              </a:extLst>
            </p:cNvPr>
            <p:cNvSpPr/>
            <p:nvPr/>
          </p:nvSpPr>
          <p:spPr>
            <a:xfrm rot="1739611">
              <a:off x="4568571" y="-1136420"/>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4" name="正方形/長方形 213">
              <a:extLst>
                <a:ext uri="{FF2B5EF4-FFF2-40B4-BE49-F238E27FC236}">
                  <a16:creationId xmlns:a16="http://schemas.microsoft.com/office/drawing/2014/main" id="{3F1B1A0E-4F25-440F-926A-D331B4BC4F2B}"/>
                </a:ext>
              </a:extLst>
            </p:cNvPr>
            <p:cNvSpPr/>
            <p:nvPr/>
          </p:nvSpPr>
          <p:spPr>
            <a:xfrm rot="1739611">
              <a:off x="5658990" y="-4538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5" name="正方形/長方形 214">
              <a:extLst>
                <a:ext uri="{FF2B5EF4-FFF2-40B4-BE49-F238E27FC236}">
                  <a16:creationId xmlns:a16="http://schemas.microsoft.com/office/drawing/2014/main" id="{563F2425-F91E-4991-A557-4C560D59C9B5}"/>
                </a:ext>
              </a:extLst>
            </p:cNvPr>
            <p:cNvSpPr/>
            <p:nvPr/>
          </p:nvSpPr>
          <p:spPr>
            <a:xfrm rot="1739611">
              <a:off x="4550243" y="-972340"/>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6" name="正方形/長方形 215">
              <a:extLst>
                <a:ext uri="{FF2B5EF4-FFF2-40B4-BE49-F238E27FC236}">
                  <a16:creationId xmlns:a16="http://schemas.microsoft.com/office/drawing/2014/main" id="{6F6DF738-5AB4-4F22-B384-7C0971278760}"/>
                </a:ext>
              </a:extLst>
            </p:cNvPr>
            <p:cNvSpPr/>
            <p:nvPr/>
          </p:nvSpPr>
          <p:spPr>
            <a:xfrm rot="1739611">
              <a:off x="6203300" y="-152222"/>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7" name="正方形/長方形 216">
              <a:extLst>
                <a:ext uri="{FF2B5EF4-FFF2-40B4-BE49-F238E27FC236}">
                  <a16:creationId xmlns:a16="http://schemas.microsoft.com/office/drawing/2014/main" id="{9C1B51BB-0FF2-44E4-971C-8E4B2133AE49}"/>
                </a:ext>
              </a:extLst>
            </p:cNvPr>
            <p:cNvSpPr/>
            <p:nvPr/>
          </p:nvSpPr>
          <p:spPr>
            <a:xfrm rot="1739611">
              <a:off x="5144256" y="-782662"/>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8" name="グループ化 217">
              <a:extLst>
                <a:ext uri="{FF2B5EF4-FFF2-40B4-BE49-F238E27FC236}">
                  <a16:creationId xmlns:a16="http://schemas.microsoft.com/office/drawing/2014/main" id="{9D7CAF1B-17C8-49D1-A765-CBF28D6BC7E3}"/>
                </a:ext>
              </a:extLst>
            </p:cNvPr>
            <p:cNvGrpSpPr/>
            <p:nvPr/>
          </p:nvGrpSpPr>
          <p:grpSpPr>
            <a:xfrm rot="1739611">
              <a:off x="9579941" y="2121893"/>
              <a:ext cx="2033824" cy="854234"/>
              <a:chOff x="7692357" y="4625676"/>
              <a:chExt cx="2033824" cy="854234"/>
            </a:xfrm>
          </p:grpSpPr>
          <p:grpSp>
            <p:nvGrpSpPr>
              <p:cNvPr id="223" name="グループ化 222">
                <a:extLst>
                  <a:ext uri="{FF2B5EF4-FFF2-40B4-BE49-F238E27FC236}">
                    <a16:creationId xmlns:a16="http://schemas.microsoft.com/office/drawing/2014/main" id="{4458172B-8CB5-4D4F-87DC-9E43C1DB77D2}"/>
                  </a:ext>
                </a:extLst>
              </p:cNvPr>
              <p:cNvGrpSpPr/>
              <p:nvPr/>
            </p:nvGrpSpPr>
            <p:grpSpPr>
              <a:xfrm>
                <a:off x="7793706" y="4682858"/>
                <a:ext cx="590551" cy="685800"/>
                <a:chOff x="-1386707" y="981075"/>
                <a:chExt cx="2463031" cy="2857500"/>
              </a:xfrm>
            </p:grpSpPr>
            <p:pic>
              <p:nvPicPr>
                <p:cNvPr id="239" name="図 238" descr="スーツを着た男性&#10;&#10;自動的に生成された説明">
                  <a:extLst>
                    <a:ext uri="{FF2B5EF4-FFF2-40B4-BE49-F238E27FC236}">
                      <a16:creationId xmlns:a16="http://schemas.microsoft.com/office/drawing/2014/main" id="{27C20B99-9D2D-4F68-9D98-BEF01A67813F}"/>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240" name="フリーフォーム: 図形 239">
                  <a:extLst>
                    <a:ext uri="{FF2B5EF4-FFF2-40B4-BE49-F238E27FC236}">
                      <a16:creationId xmlns:a16="http://schemas.microsoft.com/office/drawing/2014/main" id="{44636DD1-F648-48E4-B982-1C8402BF8EA3}"/>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1" name="フリーフォーム: 図形 240">
                  <a:extLst>
                    <a:ext uri="{FF2B5EF4-FFF2-40B4-BE49-F238E27FC236}">
                      <a16:creationId xmlns:a16="http://schemas.microsoft.com/office/drawing/2014/main" id="{306CAA2F-F571-4819-BE29-A02697F09E82}"/>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2" name="フリーフォーム: 図形 241">
                  <a:extLst>
                    <a:ext uri="{FF2B5EF4-FFF2-40B4-BE49-F238E27FC236}">
                      <a16:creationId xmlns:a16="http://schemas.microsoft.com/office/drawing/2014/main" id="{F0E03245-8365-4354-A7F6-69B3AB670093}"/>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4" name="グループ化 223">
                <a:extLst>
                  <a:ext uri="{FF2B5EF4-FFF2-40B4-BE49-F238E27FC236}">
                    <a16:creationId xmlns:a16="http://schemas.microsoft.com/office/drawing/2014/main" id="{94CE3523-6281-4981-BF42-8077BA0F1425}"/>
                  </a:ext>
                </a:extLst>
              </p:cNvPr>
              <p:cNvGrpSpPr/>
              <p:nvPr/>
            </p:nvGrpSpPr>
            <p:grpSpPr>
              <a:xfrm>
                <a:off x="8449552" y="4684450"/>
                <a:ext cx="590551" cy="685800"/>
                <a:chOff x="-1386705" y="981075"/>
                <a:chExt cx="2463030" cy="2857500"/>
              </a:xfrm>
            </p:grpSpPr>
            <p:pic>
              <p:nvPicPr>
                <p:cNvPr id="235" name="図 234" descr="スーツを着た男性&#10;&#10;自動的に生成された説明">
                  <a:extLst>
                    <a:ext uri="{FF2B5EF4-FFF2-40B4-BE49-F238E27FC236}">
                      <a16:creationId xmlns:a16="http://schemas.microsoft.com/office/drawing/2014/main" id="{1F0B0FA7-15A9-45F6-A1A1-8E3FF1FE2A26}"/>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236" name="フリーフォーム: 図形 235">
                  <a:extLst>
                    <a:ext uri="{FF2B5EF4-FFF2-40B4-BE49-F238E27FC236}">
                      <a16:creationId xmlns:a16="http://schemas.microsoft.com/office/drawing/2014/main" id="{1AFA0A4D-548B-4E95-BD71-FE2AB2A35394}"/>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7" name="フリーフォーム: 図形 236">
                  <a:extLst>
                    <a:ext uri="{FF2B5EF4-FFF2-40B4-BE49-F238E27FC236}">
                      <a16:creationId xmlns:a16="http://schemas.microsoft.com/office/drawing/2014/main" id="{D89F9BF3-8F12-4589-996F-6FA25AD5436A}"/>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8" name="フリーフォーム: 図形 237">
                  <a:extLst>
                    <a:ext uri="{FF2B5EF4-FFF2-40B4-BE49-F238E27FC236}">
                      <a16:creationId xmlns:a16="http://schemas.microsoft.com/office/drawing/2014/main" id="{8C9EAA3D-E657-4FC7-BF9C-9B79F1C0A98F}"/>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5" name="グループ化 224">
                <a:extLst>
                  <a:ext uri="{FF2B5EF4-FFF2-40B4-BE49-F238E27FC236}">
                    <a16:creationId xmlns:a16="http://schemas.microsoft.com/office/drawing/2014/main" id="{35D4B8E5-5AAB-4974-BE48-3B3816421E20}"/>
                  </a:ext>
                </a:extLst>
              </p:cNvPr>
              <p:cNvGrpSpPr/>
              <p:nvPr/>
            </p:nvGrpSpPr>
            <p:grpSpPr>
              <a:xfrm>
                <a:off x="9037429" y="4686042"/>
                <a:ext cx="590551" cy="685800"/>
                <a:chOff x="-1386705" y="981075"/>
                <a:chExt cx="2463030" cy="2857500"/>
              </a:xfrm>
            </p:grpSpPr>
            <p:pic>
              <p:nvPicPr>
                <p:cNvPr id="231" name="図 230" descr="スーツを着た男性&#10;&#10;自動的に生成された説明">
                  <a:extLst>
                    <a:ext uri="{FF2B5EF4-FFF2-40B4-BE49-F238E27FC236}">
                      <a16:creationId xmlns:a16="http://schemas.microsoft.com/office/drawing/2014/main" id="{CFEC9530-F622-4A81-837E-6395A3BB4378}"/>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232" name="フリーフォーム: 図形 231">
                  <a:extLst>
                    <a:ext uri="{FF2B5EF4-FFF2-40B4-BE49-F238E27FC236}">
                      <a16:creationId xmlns:a16="http://schemas.microsoft.com/office/drawing/2014/main" id="{D59A0023-D4F6-4BF0-B040-80741D5F8F73}"/>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3" name="フリーフォーム: 図形 232">
                  <a:extLst>
                    <a:ext uri="{FF2B5EF4-FFF2-40B4-BE49-F238E27FC236}">
                      <a16:creationId xmlns:a16="http://schemas.microsoft.com/office/drawing/2014/main" id="{F126C5D0-216D-4C17-AB2B-0C460990544C}"/>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4" name="フリーフォーム: 図形 233">
                  <a:extLst>
                    <a:ext uri="{FF2B5EF4-FFF2-40B4-BE49-F238E27FC236}">
                      <a16:creationId xmlns:a16="http://schemas.microsoft.com/office/drawing/2014/main" id="{679339B5-8ACA-40CE-9DC4-9339A4E62953}"/>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6" name="正方形/長方形 225">
                <a:extLst>
                  <a:ext uri="{FF2B5EF4-FFF2-40B4-BE49-F238E27FC236}">
                    <a16:creationId xmlns:a16="http://schemas.microsoft.com/office/drawing/2014/main" id="{4072126D-15EC-4138-9E07-FBC22A3BA8CB}"/>
                  </a:ext>
                </a:extLst>
              </p:cNvPr>
              <p:cNvSpPr/>
              <p:nvPr/>
            </p:nvSpPr>
            <p:spPr>
              <a:xfrm>
                <a:off x="7692357" y="46256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7" name="正方形/長方形 226">
                <a:extLst>
                  <a:ext uri="{FF2B5EF4-FFF2-40B4-BE49-F238E27FC236}">
                    <a16:creationId xmlns:a16="http://schemas.microsoft.com/office/drawing/2014/main" id="{F943DB7A-05B7-4147-8285-0D080BC65542}"/>
                  </a:ext>
                </a:extLst>
              </p:cNvPr>
              <p:cNvSpPr/>
              <p:nvPr/>
            </p:nvSpPr>
            <p:spPr>
              <a:xfrm>
                <a:off x="89769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8" name="正方形/長方形 227">
                <a:extLst>
                  <a:ext uri="{FF2B5EF4-FFF2-40B4-BE49-F238E27FC236}">
                    <a16:creationId xmlns:a16="http://schemas.microsoft.com/office/drawing/2014/main" id="{BCC91DA0-EF5C-4C7F-A3F3-296D4379D060}"/>
                  </a:ext>
                </a:extLst>
              </p:cNvPr>
              <p:cNvSpPr/>
              <p:nvPr/>
            </p:nvSpPr>
            <p:spPr>
              <a:xfrm>
                <a:off x="7755857" y="47780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9" name="正方形/長方形 228">
                <a:extLst>
                  <a:ext uri="{FF2B5EF4-FFF2-40B4-BE49-F238E27FC236}">
                    <a16:creationId xmlns:a16="http://schemas.microsoft.com/office/drawing/2014/main" id="{20F9CC20-85C6-4F3E-9BCA-4F67978E732E}"/>
                  </a:ext>
                </a:extLst>
              </p:cNvPr>
              <p:cNvSpPr/>
              <p:nvPr/>
            </p:nvSpPr>
            <p:spPr>
              <a:xfrm>
                <a:off x="95992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0" name="正方形/長方形 229">
                <a:extLst>
                  <a:ext uri="{FF2B5EF4-FFF2-40B4-BE49-F238E27FC236}">
                    <a16:creationId xmlns:a16="http://schemas.microsoft.com/office/drawing/2014/main" id="{100DBB84-5886-45A6-8360-FB2B9CCD93D7}"/>
                  </a:ext>
                </a:extLst>
              </p:cNvPr>
              <p:cNvSpPr/>
              <p:nvPr/>
            </p:nvSpPr>
            <p:spPr>
              <a:xfrm>
                <a:off x="8367364" y="46560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19" name="図 218">
              <a:extLst>
                <a:ext uri="{FF2B5EF4-FFF2-40B4-BE49-F238E27FC236}">
                  <a16:creationId xmlns:a16="http://schemas.microsoft.com/office/drawing/2014/main" id="{662CC988-6C75-45A1-BD5C-46B4697F510D}"/>
                </a:ext>
              </a:extLst>
            </p:cNvPr>
            <p:cNvPicPr>
              <a:picLocks noChangeAspect="1"/>
            </p:cNvPicPr>
            <p:nvPr/>
          </p:nvPicPr>
          <p:blipFill>
            <a:blip r:embed="rId5"/>
            <a:stretch>
              <a:fillRect/>
            </a:stretch>
          </p:blipFill>
          <p:spPr>
            <a:xfrm rot="1739611">
              <a:off x="1097658" y="-1828596"/>
              <a:ext cx="3962080" cy="491193"/>
            </a:xfrm>
            <a:prstGeom prst="rect">
              <a:avLst/>
            </a:prstGeom>
          </p:spPr>
        </p:pic>
        <p:sp>
          <p:nvSpPr>
            <p:cNvPr id="220" name="正方形/長方形 219">
              <a:extLst>
                <a:ext uri="{FF2B5EF4-FFF2-40B4-BE49-F238E27FC236}">
                  <a16:creationId xmlns:a16="http://schemas.microsoft.com/office/drawing/2014/main" id="{1026C31F-6EC8-4858-9EA6-229BBD9838D7}"/>
                </a:ext>
              </a:extLst>
            </p:cNvPr>
            <p:cNvSpPr/>
            <p:nvPr/>
          </p:nvSpPr>
          <p:spPr>
            <a:xfrm rot="1739611">
              <a:off x="1353683" y="882468"/>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1" name="正方形/長方形 220">
              <a:extLst>
                <a:ext uri="{FF2B5EF4-FFF2-40B4-BE49-F238E27FC236}">
                  <a16:creationId xmlns:a16="http://schemas.microsoft.com/office/drawing/2014/main" id="{00E29C18-59A6-4226-A835-6F14EA02C182}"/>
                </a:ext>
              </a:extLst>
            </p:cNvPr>
            <p:cNvSpPr/>
            <p:nvPr/>
          </p:nvSpPr>
          <p:spPr>
            <a:xfrm rot="1739611">
              <a:off x="1750063" y="114788"/>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2" name="テキスト ボックス 221">
              <a:extLst>
                <a:ext uri="{FF2B5EF4-FFF2-40B4-BE49-F238E27FC236}">
                  <a16:creationId xmlns:a16="http://schemas.microsoft.com/office/drawing/2014/main" id="{558738D1-F729-41D0-848C-3F4F28C72B46}"/>
                </a:ext>
              </a:extLst>
            </p:cNvPr>
            <p:cNvSpPr txBox="1"/>
            <p:nvPr/>
          </p:nvSpPr>
          <p:spPr>
            <a:xfrm rot="1777581">
              <a:off x="6249545" y="903796"/>
              <a:ext cx="3262432" cy="400110"/>
            </a:xfrm>
            <a:prstGeom prst="rect">
              <a:avLst/>
            </a:prstGeom>
            <a:noFill/>
          </p:spPr>
          <p:txBody>
            <a:bodyPr wrap="none" rtlCol="0">
              <a:spAutoFit/>
            </a:bodyPr>
            <a:lstStyle/>
            <a:p>
              <a:r>
                <a:rPr kumimoji="1" lang="ja-JP" altLang="en-US" sz="2000" b="1" dirty="0"/>
                <a:t>日本そのものが大変ですよ</a:t>
              </a:r>
            </a:p>
          </p:txBody>
        </p:sp>
      </p:grpSp>
      <p:grpSp>
        <p:nvGrpSpPr>
          <p:cNvPr id="255" name="グループ化 254">
            <a:extLst>
              <a:ext uri="{FF2B5EF4-FFF2-40B4-BE49-F238E27FC236}">
                <a16:creationId xmlns:a16="http://schemas.microsoft.com/office/drawing/2014/main" id="{ACB1E472-02B6-4757-B3D1-42BE637B7504}"/>
              </a:ext>
            </a:extLst>
          </p:cNvPr>
          <p:cNvGrpSpPr/>
          <p:nvPr/>
        </p:nvGrpSpPr>
        <p:grpSpPr>
          <a:xfrm rot="1868264">
            <a:off x="-2430911" y="2210137"/>
            <a:ext cx="11681889" cy="1812517"/>
            <a:chOff x="-5317987" y="-595"/>
            <a:chExt cx="11751478" cy="1610849"/>
          </a:xfrm>
        </p:grpSpPr>
        <p:grpSp>
          <p:nvGrpSpPr>
            <p:cNvPr id="256" name="グループ化 255">
              <a:extLst>
                <a:ext uri="{FF2B5EF4-FFF2-40B4-BE49-F238E27FC236}">
                  <a16:creationId xmlns:a16="http://schemas.microsoft.com/office/drawing/2014/main" id="{5CE1B26F-6CFF-40D8-B815-E43EE49E65D1}"/>
                </a:ext>
              </a:extLst>
            </p:cNvPr>
            <p:cNvGrpSpPr/>
            <p:nvPr/>
          </p:nvGrpSpPr>
          <p:grpSpPr>
            <a:xfrm rot="19851054">
              <a:off x="-5317987" y="505354"/>
              <a:ext cx="11751478" cy="1104900"/>
              <a:chOff x="-1850539" y="4543122"/>
              <a:chExt cx="11751478" cy="1104900"/>
            </a:xfrm>
          </p:grpSpPr>
          <p:sp>
            <p:nvSpPr>
              <p:cNvPr id="258" name="正方形/長方形 257">
                <a:extLst>
                  <a:ext uri="{FF2B5EF4-FFF2-40B4-BE49-F238E27FC236}">
                    <a16:creationId xmlns:a16="http://schemas.microsoft.com/office/drawing/2014/main" id="{E3537D3F-2992-4B81-AD34-31450BB27F99}"/>
                  </a:ext>
                </a:extLst>
              </p:cNvPr>
              <p:cNvSpPr/>
              <p:nvPr/>
            </p:nvSpPr>
            <p:spPr>
              <a:xfrm>
                <a:off x="-821037" y="4543122"/>
                <a:ext cx="10721976" cy="1104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9" name="グループ化 258">
                <a:extLst>
                  <a:ext uri="{FF2B5EF4-FFF2-40B4-BE49-F238E27FC236}">
                    <a16:creationId xmlns:a16="http://schemas.microsoft.com/office/drawing/2014/main" id="{9C882D7B-D3BD-4A6E-8CAF-1B51DBEDA6D9}"/>
                  </a:ext>
                </a:extLst>
              </p:cNvPr>
              <p:cNvGrpSpPr/>
              <p:nvPr/>
            </p:nvGrpSpPr>
            <p:grpSpPr>
              <a:xfrm>
                <a:off x="1913606" y="4733658"/>
                <a:ext cx="590551" cy="685800"/>
                <a:chOff x="-1386707" y="981075"/>
                <a:chExt cx="2463031" cy="2857500"/>
              </a:xfrm>
            </p:grpSpPr>
            <p:pic>
              <p:nvPicPr>
                <p:cNvPr id="299" name="図 298" descr="スーツを着た男性&#10;&#10;自動的に生成された説明">
                  <a:extLst>
                    <a:ext uri="{FF2B5EF4-FFF2-40B4-BE49-F238E27FC236}">
                      <a16:creationId xmlns:a16="http://schemas.microsoft.com/office/drawing/2014/main" id="{8066F343-7993-4CFA-ABC8-9BF96D2A2EA0}"/>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300" name="フリーフォーム: 図形 299">
                  <a:extLst>
                    <a:ext uri="{FF2B5EF4-FFF2-40B4-BE49-F238E27FC236}">
                      <a16:creationId xmlns:a16="http://schemas.microsoft.com/office/drawing/2014/main" id="{04C65317-2941-46AE-951C-663B9F262FA4}"/>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1" name="フリーフォーム: 図形 300">
                  <a:extLst>
                    <a:ext uri="{FF2B5EF4-FFF2-40B4-BE49-F238E27FC236}">
                      <a16:creationId xmlns:a16="http://schemas.microsoft.com/office/drawing/2014/main" id="{1D2AD19F-9499-4A4D-A3F6-3DE782D821A8}"/>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2" name="フリーフォーム: 図形 301">
                  <a:extLst>
                    <a:ext uri="{FF2B5EF4-FFF2-40B4-BE49-F238E27FC236}">
                      <a16:creationId xmlns:a16="http://schemas.microsoft.com/office/drawing/2014/main" id="{7BF30040-925C-4A5A-A873-7293B3FF1311}"/>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0" name="グループ化 259">
                <a:extLst>
                  <a:ext uri="{FF2B5EF4-FFF2-40B4-BE49-F238E27FC236}">
                    <a16:creationId xmlns:a16="http://schemas.microsoft.com/office/drawing/2014/main" id="{23F16367-378D-49F8-8C11-BF356199609F}"/>
                  </a:ext>
                </a:extLst>
              </p:cNvPr>
              <p:cNvGrpSpPr/>
              <p:nvPr/>
            </p:nvGrpSpPr>
            <p:grpSpPr>
              <a:xfrm>
                <a:off x="2569452" y="4735250"/>
                <a:ext cx="590551" cy="685800"/>
                <a:chOff x="-1386705" y="981075"/>
                <a:chExt cx="2463030" cy="2857500"/>
              </a:xfrm>
            </p:grpSpPr>
            <p:pic>
              <p:nvPicPr>
                <p:cNvPr id="295" name="図 294" descr="スーツを着た男性&#10;&#10;自動的に生成された説明">
                  <a:extLst>
                    <a:ext uri="{FF2B5EF4-FFF2-40B4-BE49-F238E27FC236}">
                      <a16:creationId xmlns:a16="http://schemas.microsoft.com/office/drawing/2014/main" id="{BD51BEC6-DBC8-4A15-9E8D-A3342584FE7E}"/>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296" name="フリーフォーム: 図形 295">
                  <a:extLst>
                    <a:ext uri="{FF2B5EF4-FFF2-40B4-BE49-F238E27FC236}">
                      <a16:creationId xmlns:a16="http://schemas.microsoft.com/office/drawing/2014/main" id="{9117903E-A8A3-4F50-BC9E-E47477E74593}"/>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7" name="フリーフォーム: 図形 296">
                  <a:extLst>
                    <a:ext uri="{FF2B5EF4-FFF2-40B4-BE49-F238E27FC236}">
                      <a16:creationId xmlns:a16="http://schemas.microsoft.com/office/drawing/2014/main" id="{1B171837-D9BE-4F21-9921-D015E0278116}"/>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8" name="フリーフォーム: 図形 297">
                  <a:extLst>
                    <a:ext uri="{FF2B5EF4-FFF2-40B4-BE49-F238E27FC236}">
                      <a16:creationId xmlns:a16="http://schemas.microsoft.com/office/drawing/2014/main" id="{034F8E7A-F0E0-442D-9EC1-3881E9A6F520}"/>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1" name="グループ化 260">
                <a:extLst>
                  <a:ext uri="{FF2B5EF4-FFF2-40B4-BE49-F238E27FC236}">
                    <a16:creationId xmlns:a16="http://schemas.microsoft.com/office/drawing/2014/main" id="{804F4039-336D-410C-A4CB-F2967C824E04}"/>
                  </a:ext>
                </a:extLst>
              </p:cNvPr>
              <p:cNvGrpSpPr/>
              <p:nvPr/>
            </p:nvGrpSpPr>
            <p:grpSpPr>
              <a:xfrm>
                <a:off x="3157329" y="4736842"/>
                <a:ext cx="590551" cy="685800"/>
                <a:chOff x="-1386705" y="981075"/>
                <a:chExt cx="2463030" cy="2857500"/>
              </a:xfrm>
            </p:grpSpPr>
            <p:pic>
              <p:nvPicPr>
                <p:cNvPr id="291" name="図 290" descr="スーツを着た男性&#10;&#10;自動的に生成された説明">
                  <a:extLst>
                    <a:ext uri="{FF2B5EF4-FFF2-40B4-BE49-F238E27FC236}">
                      <a16:creationId xmlns:a16="http://schemas.microsoft.com/office/drawing/2014/main" id="{B4E8E549-C97F-40FD-A029-334358F9D15F}"/>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292" name="フリーフォーム: 図形 291">
                  <a:extLst>
                    <a:ext uri="{FF2B5EF4-FFF2-40B4-BE49-F238E27FC236}">
                      <a16:creationId xmlns:a16="http://schemas.microsoft.com/office/drawing/2014/main" id="{C11F3CA3-50C4-4A4A-B38F-BC53C807FC03}"/>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3" name="フリーフォーム: 図形 292">
                  <a:extLst>
                    <a:ext uri="{FF2B5EF4-FFF2-40B4-BE49-F238E27FC236}">
                      <a16:creationId xmlns:a16="http://schemas.microsoft.com/office/drawing/2014/main" id="{20D7B791-0876-4BFA-9BC0-0B97692B6370}"/>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4" name="フリーフォーム: 図形 293">
                  <a:extLst>
                    <a:ext uri="{FF2B5EF4-FFF2-40B4-BE49-F238E27FC236}">
                      <a16:creationId xmlns:a16="http://schemas.microsoft.com/office/drawing/2014/main" id="{D1EDB0B5-913E-4A0F-8DB8-28D222486EBF}"/>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2" name="正方形/長方形 261">
                <a:extLst>
                  <a:ext uri="{FF2B5EF4-FFF2-40B4-BE49-F238E27FC236}">
                    <a16:creationId xmlns:a16="http://schemas.microsoft.com/office/drawing/2014/main" id="{D0158BB2-11C8-4FD8-A622-2081277FE33A}"/>
                  </a:ext>
                </a:extLst>
              </p:cNvPr>
              <p:cNvSpPr/>
              <p:nvPr/>
            </p:nvSpPr>
            <p:spPr>
              <a:xfrm>
                <a:off x="1812257" y="46764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3" name="正方形/長方形 262">
                <a:extLst>
                  <a:ext uri="{FF2B5EF4-FFF2-40B4-BE49-F238E27FC236}">
                    <a16:creationId xmlns:a16="http://schemas.microsoft.com/office/drawing/2014/main" id="{13EF757B-A8B6-49F1-9C72-7CBEF103BDCB}"/>
                  </a:ext>
                </a:extLst>
              </p:cNvPr>
              <p:cNvSpPr/>
              <p:nvPr/>
            </p:nvSpPr>
            <p:spPr>
              <a:xfrm>
                <a:off x="30968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4" name="正方形/長方形 263">
                <a:extLst>
                  <a:ext uri="{FF2B5EF4-FFF2-40B4-BE49-F238E27FC236}">
                    <a16:creationId xmlns:a16="http://schemas.microsoft.com/office/drawing/2014/main" id="{73190151-CB7B-40C0-9E8D-32E21AB3F853}"/>
                  </a:ext>
                </a:extLst>
              </p:cNvPr>
              <p:cNvSpPr/>
              <p:nvPr/>
            </p:nvSpPr>
            <p:spPr>
              <a:xfrm>
                <a:off x="1875757" y="48288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5" name="正方形/長方形 264">
                <a:extLst>
                  <a:ext uri="{FF2B5EF4-FFF2-40B4-BE49-F238E27FC236}">
                    <a16:creationId xmlns:a16="http://schemas.microsoft.com/office/drawing/2014/main" id="{6BC1D28C-39FC-4BC4-82EE-9D57C9DA795B}"/>
                  </a:ext>
                </a:extLst>
              </p:cNvPr>
              <p:cNvSpPr/>
              <p:nvPr/>
            </p:nvSpPr>
            <p:spPr>
              <a:xfrm>
                <a:off x="37191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6" name="正方形/長方形 265">
                <a:extLst>
                  <a:ext uri="{FF2B5EF4-FFF2-40B4-BE49-F238E27FC236}">
                    <a16:creationId xmlns:a16="http://schemas.microsoft.com/office/drawing/2014/main" id="{0213F312-2D37-4D03-A86E-9158548CCFE1}"/>
                  </a:ext>
                </a:extLst>
              </p:cNvPr>
              <p:cNvSpPr/>
              <p:nvPr/>
            </p:nvSpPr>
            <p:spPr>
              <a:xfrm>
                <a:off x="2487264" y="47068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7" name="グループ化 266">
                <a:extLst>
                  <a:ext uri="{FF2B5EF4-FFF2-40B4-BE49-F238E27FC236}">
                    <a16:creationId xmlns:a16="http://schemas.microsoft.com/office/drawing/2014/main" id="{25D6AA17-BFF1-40FC-890F-456E25CD67F6}"/>
                  </a:ext>
                </a:extLst>
              </p:cNvPr>
              <p:cNvGrpSpPr/>
              <p:nvPr/>
            </p:nvGrpSpPr>
            <p:grpSpPr>
              <a:xfrm>
                <a:off x="7692357" y="4625676"/>
                <a:ext cx="2033824" cy="854234"/>
                <a:chOff x="7692357" y="4625676"/>
                <a:chExt cx="2033824" cy="854234"/>
              </a:xfrm>
            </p:grpSpPr>
            <p:grpSp>
              <p:nvGrpSpPr>
                <p:cNvPr id="271" name="グループ化 270">
                  <a:extLst>
                    <a:ext uri="{FF2B5EF4-FFF2-40B4-BE49-F238E27FC236}">
                      <a16:creationId xmlns:a16="http://schemas.microsoft.com/office/drawing/2014/main" id="{BD109C34-D0EE-4EF1-BE2A-942EE257D010}"/>
                    </a:ext>
                  </a:extLst>
                </p:cNvPr>
                <p:cNvGrpSpPr/>
                <p:nvPr/>
              </p:nvGrpSpPr>
              <p:grpSpPr>
                <a:xfrm>
                  <a:off x="7793706" y="4682858"/>
                  <a:ext cx="590551" cy="685800"/>
                  <a:chOff x="-1386707" y="981075"/>
                  <a:chExt cx="2463031" cy="2857500"/>
                </a:xfrm>
              </p:grpSpPr>
              <p:pic>
                <p:nvPicPr>
                  <p:cNvPr id="287" name="図 286" descr="スーツを着た男性&#10;&#10;自動的に生成された説明">
                    <a:extLst>
                      <a:ext uri="{FF2B5EF4-FFF2-40B4-BE49-F238E27FC236}">
                        <a16:creationId xmlns:a16="http://schemas.microsoft.com/office/drawing/2014/main" id="{9B405F2A-F2C5-495C-89F6-B99A4C8A9D7B}"/>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288" name="フリーフォーム: 図形 287">
                    <a:extLst>
                      <a:ext uri="{FF2B5EF4-FFF2-40B4-BE49-F238E27FC236}">
                        <a16:creationId xmlns:a16="http://schemas.microsoft.com/office/drawing/2014/main" id="{5FB758CF-7930-43A2-B1B6-2C11905750F3}"/>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9" name="フリーフォーム: 図形 288">
                    <a:extLst>
                      <a:ext uri="{FF2B5EF4-FFF2-40B4-BE49-F238E27FC236}">
                        <a16:creationId xmlns:a16="http://schemas.microsoft.com/office/drawing/2014/main" id="{854D6F00-AD81-4180-BC39-3B54B802494A}"/>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0" name="フリーフォーム: 図形 289">
                    <a:extLst>
                      <a:ext uri="{FF2B5EF4-FFF2-40B4-BE49-F238E27FC236}">
                        <a16:creationId xmlns:a16="http://schemas.microsoft.com/office/drawing/2014/main" id="{9E69149C-694E-408D-95EC-928B1DDBD29E}"/>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2" name="グループ化 271">
                  <a:extLst>
                    <a:ext uri="{FF2B5EF4-FFF2-40B4-BE49-F238E27FC236}">
                      <a16:creationId xmlns:a16="http://schemas.microsoft.com/office/drawing/2014/main" id="{055A873F-FCA8-4EE4-8AF4-F2CBDA95D47C}"/>
                    </a:ext>
                  </a:extLst>
                </p:cNvPr>
                <p:cNvGrpSpPr/>
                <p:nvPr/>
              </p:nvGrpSpPr>
              <p:grpSpPr>
                <a:xfrm>
                  <a:off x="8449552" y="4684450"/>
                  <a:ext cx="590551" cy="685800"/>
                  <a:chOff x="-1386705" y="981075"/>
                  <a:chExt cx="2463030" cy="2857500"/>
                </a:xfrm>
              </p:grpSpPr>
              <p:pic>
                <p:nvPicPr>
                  <p:cNvPr id="283" name="図 282" descr="スーツを着た男性&#10;&#10;自動的に生成された説明">
                    <a:extLst>
                      <a:ext uri="{FF2B5EF4-FFF2-40B4-BE49-F238E27FC236}">
                        <a16:creationId xmlns:a16="http://schemas.microsoft.com/office/drawing/2014/main" id="{04A3AA55-F02A-42D3-BB72-529160E6BF45}"/>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284" name="フリーフォーム: 図形 283">
                    <a:extLst>
                      <a:ext uri="{FF2B5EF4-FFF2-40B4-BE49-F238E27FC236}">
                        <a16:creationId xmlns:a16="http://schemas.microsoft.com/office/drawing/2014/main" id="{DB6C1392-6661-4F90-81A1-0BB57D552E67}"/>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5" name="フリーフォーム: 図形 284">
                    <a:extLst>
                      <a:ext uri="{FF2B5EF4-FFF2-40B4-BE49-F238E27FC236}">
                        <a16:creationId xmlns:a16="http://schemas.microsoft.com/office/drawing/2014/main" id="{22617BCF-05A6-4E2B-9894-FC124A34AFF4}"/>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6" name="フリーフォーム: 図形 285">
                    <a:extLst>
                      <a:ext uri="{FF2B5EF4-FFF2-40B4-BE49-F238E27FC236}">
                        <a16:creationId xmlns:a16="http://schemas.microsoft.com/office/drawing/2014/main" id="{F85F201B-6E17-4EA1-9C94-95AC7513924D}"/>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3" name="グループ化 272">
                  <a:extLst>
                    <a:ext uri="{FF2B5EF4-FFF2-40B4-BE49-F238E27FC236}">
                      <a16:creationId xmlns:a16="http://schemas.microsoft.com/office/drawing/2014/main" id="{AEE28C52-5F40-4BFC-AE7F-51534858FF58}"/>
                    </a:ext>
                  </a:extLst>
                </p:cNvPr>
                <p:cNvGrpSpPr/>
                <p:nvPr/>
              </p:nvGrpSpPr>
              <p:grpSpPr>
                <a:xfrm>
                  <a:off x="9037429" y="4686042"/>
                  <a:ext cx="590551" cy="685800"/>
                  <a:chOff x="-1386705" y="981075"/>
                  <a:chExt cx="2463030" cy="2857500"/>
                </a:xfrm>
              </p:grpSpPr>
              <p:pic>
                <p:nvPicPr>
                  <p:cNvPr id="279" name="図 278" descr="スーツを着た男性&#10;&#10;自動的に生成された説明">
                    <a:extLst>
                      <a:ext uri="{FF2B5EF4-FFF2-40B4-BE49-F238E27FC236}">
                        <a16:creationId xmlns:a16="http://schemas.microsoft.com/office/drawing/2014/main" id="{CCD67AA9-7D85-41D7-BF0D-ABFD98B1095F}"/>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280" name="フリーフォーム: 図形 279">
                    <a:extLst>
                      <a:ext uri="{FF2B5EF4-FFF2-40B4-BE49-F238E27FC236}">
                        <a16:creationId xmlns:a16="http://schemas.microsoft.com/office/drawing/2014/main" id="{E0627743-8E46-4986-82DA-1FDB037D9C5F}"/>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1" name="フリーフォーム: 図形 280">
                    <a:extLst>
                      <a:ext uri="{FF2B5EF4-FFF2-40B4-BE49-F238E27FC236}">
                        <a16:creationId xmlns:a16="http://schemas.microsoft.com/office/drawing/2014/main" id="{17E61E56-0839-48F7-802D-4A348C059D94}"/>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2" name="フリーフォーム: 図形 281">
                    <a:extLst>
                      <a:ext uri="{FF2B5EF4-FFF2-40B4-BE49-F238E27FC236}">
                        <a16:creationId xmlns:a16="http://schemas.microsoft.com/office/drawing/2014/main" id="{FD682075-EF57-48E8-9161-ACB3276C7F5F}"/>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4" name="正方形/長方形 273">
                  <a:extLst>
                    <a:ext uri="{FF2B5EF4-FFF2-40B4-BE49-F238E27FC236}">
                      <a16:creationId xmlns:a16="http://schemas.microsoft.com/office/drawing/2014/main" id="{B90593E1-4A41-4909-A2ED-054BF581BE21}"/>
                    </a:ext>
                  </a:extLst>
                </p:cNvPr>
                <p:cNvSpPr/>
                <p:nvPr/>
              </p:nvSpPr>
              <p:spPr>
                <a:xfrm>
                  <a:off x="7692357" y="46256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5" name="正方形/長方形 274">
                  <a:extLst>
                    <a:ext uri="{FF2B5EF4-FFF2-40B4-BE49-F238E27FC236}">
                      <a16:creationId xmlns:a16="http://schemas.microsoft.com/office/drawing/2014/main" id="{C1B2244E-8FB7-479A-88F0-4FF8EDE71E44}"/>
                    </a:ext>
                  </a:extLst>
                </p:cNvPr>
                <p:cNvSpPr/>
                <p:nvPr/>
              </p:nvSpPr>
              <p:spPr>
                <a:xfrm>
                  <a:off x="89769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6" name="正方形/長方形 275">
                  <a:extLst>
                    <a:ext uri="{FF2B5EF4-FFF2-40B4-BE49-F238E27FC236}">
                      <a16:creationId xmlns:a16="http://schemas.microsoft.com/office/drawing/2014/main" id="{92564E0B-D9FE-4001-9A13-7862C3CDF4B7}"/>
                    </a:ext>
                  </a:extLst>
                </p:cNvPr>
                <p:cNvSpPr/>
                <p:nvPr/>
              </p:nvSpPr>
              <p:spPr>
                <a:xfrm>
                  <a:off x="7755857" y="47780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7" name="正方形/長方形 276">
                  <a:extLst>
                    <a:ext uri="{FF2B5EF4-FFF2-40B4-BE49-F238E27FC236}">
                      <a16:creationId xmlns:a16="http://schemas.microsoft.com/office/drawing/2014/main" id="{F23BF0D5-0C15-4836-94AF-B4B6C0C1C017}"/>
                    </a:ext>
                  </a:extLst>
                </p:cNvPr>
                <p:cNvSpPr/>
                <p:nvPr/>
              </p:nvSpPr>
              <p:spPr>
                <a:xfrm>
                  <a:off x="95992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8" name="正方形/長方形 277">
                  <a:extLst>
                    <a:ext uri="{FF2B5EF4-FFF2-40B4-BE49-F238E27FC236}">
                      <a16:creationId xmlns:a16="http://schemas.microsoft.com/office/drawing/2014/main" id="{0BA6CC19-D0A5-4CB1-A31E-97C2F7A4602F}"/>
                    </a:ext>
                  </a:extLst>
                </p:cNvPr>
                <p:cNvSpPr/>
                <p:nvPr/>
              </p:nvSpPr>
              <p:spPr>
                <a:xfrm>
                  <a:off x="8367364" y="46560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68" name="図 267">
                <a:extLst>
                  <a:ext uri="{FF2B5EF4-FFF2-40B4-BE49-F238E27FC236}">
                    <a16:creationId xmlns:a16="http://schemas.microsoft.com/office/drawing/2014/main" id="{D0991D33-AD85-4771-97C1-1A73ABA66B2F}"/>
                  </a:ext>
                </a:extLst>
              </p:cNvPr>
              <p:cNvPicPr>
                <a:picLocks noChangeAspect="1"/>
              </p:cNvPicPr>
              <p:nvPr/>
            </p:nvPicPr>
            <p:blipFill>
              <a:blip r:embed="rId5"/>
              <a:stretch>
                <a:fillRect/>
              </a:stretch>
            </p:blipFill>
            <p:spPr>
              <a:xfrm>
                <a:off x="-1850539" y="4837163"/>
                <a:ext cx="3962080" cy="491193"/>
              </a:xfrm>
              <a:prstGeom prst="rect">
                <a:avLst/>
              </a:prstGeom>
            </p:spPr>
          </p:pic>
          <p:sp>
            <p:nvSpPr>
              <p:cNvPr id="269" name="正方形/長方形 268">
                <a:extLst>
                  <a:ext uri="{FF2B5EF4-FFF2-40B4-BE49-F238E27FC236}">
                    <a16:creationId xmlns:a16="http://schemas.microsoft.com/office/drawing/2014/main" id="{E5DAACAE-6F49-4AA8-A84C-4BE34F438A15}"/>
                  </a:ext>
                </a:extLst>
              </p:cNvPr>
              <p:cNvSpPr/>
              <p:nvPr/>
            </p:nvSpPr>
            <p:spPr>
              <a:xfrm>
                <a:off x="-836422" y="54798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0" name="正方形/長方形 269">
                <a:extLst>
                  <a:ext uri="{FF2B5EF4-FFF2-40B4-BE49-F238E27FC236}">
                    <a16:creationId xmlns:a16="http://schemas.microsoft.com/office/drawing/2014/main" id="{FEEB1A02-AE8B-4D53-A3E7-4992DE076F77}"/>
                  </a:ext>
                </a:extLst>
              </p:cNvPr>
              <p:cNvSpPr/>
              <p:nvPr/>
            </p:nvSpPr>
            <p:spPr>
              <a:xfrm>
                <a:off x="-861822" y="46162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7" name="テキスト ボックス 256">
              <a:extLst>
                <a:ext uri="{FF2B5EF4-FFF2-40B4-BE49-F238E27FC236}">
                  <a16:creationId xmlns:a16="http://schemas.microsoft.com/office/drawing/2014/main" id="{F6225666-CBD6-424A-B8CA-94D5BFD366AF}"/>
                </a:ext>
              </a:extLst>
            </p:cNvPr>
            <p:cNvSpPr txBox="1"/>
            <p:nvPr/>
          </p:nvSpPr>
          <p:spPr>
            <a:xfrm rot="19871881">
              <a:off x="445003" y="-595"/>
              <a:ext cx="3262432" cy="400110"/>
            </a:xfrm>
            <a:prstGeom prst="rect">
              <a:avLst/>
            </a:prstGeom>
            <a:noFill/>
          </p:spPr>
          <p:txBody>
            <a:bodyPr wrap="none" rtlCol="0">
              <a:spAutoFit/>
            </a:bodyPr>
            <a:lstStyle/>
            <a:p>
              <a:r>
                <a:rPr kumimoji="1" lang="ja-JP" altLang="en-US" sz="2000" b="1" dirty="0"/>
                <a:t>日本そのものが大変ですよ</a:t>
              </a:r>
            </a:p>
          </p:txBody>
        </p:sp>
      </p:grpSp>
      <p:grpSp>
        <p:nvGrpSpPr>
          <p:cNvPr id="303" name="グループ化 302">
            <a:extLst>
              <a:ext uri="{FF2B5EF4-FFF2-40B4-BE49-F238E27FC236}">
                <a16:creationId xmlns:a16="http://schemas.microsoft.com/office/drawing/2014/main" id="{ABC0A90B-76C5-4104-8A88-4AFB57A7F8FF}"/>
              </a:ext>
            </a:extLst>
          </p:cNvPr>
          <p:cNvGrpSpPr/>
          <p:nvPr/>
        </p:nvGrpSpPr>
        <p:grpSpPr>
          <a:xfrm rot="20635663">
            <a:off x="-3329702" y="4700648"/>
            <a:ext cx="11705739" cy="1104900"/>
            <a:chOff x="-1698641" y="4335666"/>
            <a:chExt cx="11705739" cy="1104900"/>
          </a:xfrm>
        </p:grpSpPr>
        <p:grpSp>
          <p:nvGrpSpPr>
            <p:cNvPr id="304" name="グループ化 303">
              <a:extLst>
                <a:ext uri="{FF2B5EF4-FFF2-40B4-BE49-F238E27FC236}">
                  <a16:creationId xmlns:a16="http://schemas.microsoft.com/office/drawing/2014/main" id="{8DD0C15A-594E-45E4-A03B-8BF849A0E500}"/>
                </a:ext>
              </a:extLst>
            </p:cNvPr>
            <p:cNvGrpSpPr/>
            <p:nvPr/>
          </p:nvGrpSpPr>
          <p:grpSpPr>
            <a:xfrm rot="224130">
              <a:off x="-1698641" y="4335666"/>
              <a:ext cx="11705739" cy="1104900"/>
              <a:chOff x="-1850539" y="4521200"/>
              <a:chExt cx="11705739" cy="1104900"/>
            </a:xfrm>
          </p:grpSpPr>
          <p:sp>
            <p:nvSpPr>
              <p:cNvPr id="306" name="正方形/長方形 305">
                <a:extLst>
                  <a:ext uri="{FF2B5EF4-FFF2-40B4-BE49-F238E27FC236}">
                    <a16:creationId xmlns:a16="http://schemas.microsoft.com/office/drawing/2014/main" id="{F2D2D3DA-C6F3-47D6-9DE1-1836541227AB}"/>
                  </a:ext>
                </a:extLst>
              </p:cNvPr>
              <p:cNvSpPr/>
              <p:nvPr/>
            </p:nvSpPr>
            <p:spPr>
              <a:xfrm>
                <a:off x="-866776" y="4521200"/>
                <a:ext cx="10721976" cy="1104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7" name="グループ化 306">
                <a:extLst>
                  <a:ext uri="{FF2B5EF4-FFF2-40B4-BE49-F238E27FC236}">
                    <a16:creationId xmlns:a16="http://schemas.microsoft.com/office/drawing/2014/main" id="{C68B420B-08E2-4CA7-A196-6D0F35BECB2F}"/>
                  </a:ext>
                </a:extLst>
              </p:cNvPr>
              <p:cNvGrpSpPr/>
              <p:nvPr/>
            </p:nvGrpSpPr>
            <p:grpSpPr>
              <a:xfrm>
                <a:off x="1913606" y="4733658"/>
                <a:ext cx="590551" cy="685800"/>
                <a:chOff x="-1386707" y="981075"/>
                <a:chExt cx="2463031" cy="2857500"/>
              </a:xfrm>
            </p:grpSpPr>
            <p:pic>
              <p:nvPicPr>
                <p:cNvPr id="347" name="図 346" descr="スーツを着た男性&#10;&#10;自動的に生成された説明">
                  <a:extLst>
                    <a:ext uri="{FF2B5EF4-FFF2-40B4-BE49-F238E27FC236}">
                      <a16:creationId xmlns:a16="http://schemas.microsoft.com/office/drawing/2014/main" id="{6E8F90ED-D8D4-4C18-9B2F-71EF9C1854D4}"/>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348" name="フリーフォーム: 図形 347">
                  <a:extLst>
                    <a:ext uri="{FF2B5EF4-FFF2-40B4-BE49-F238E27FC236}">
                      <a16:creationId xmlns:a16="http://schemas.microsoft.com/office/drawing/2014/main" id="{5F7CC48D-13A7-44AD-BC1D-EE1E0E491F74}"/>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9" name="フリーフォーム: 図形 348">
                  <a:extLst>
                    <a:ext uri="{FF2B5EF4-FFF2-40B4-BE49-F238E27FC236}">
                      <a16:creationId xmlns:a16="http://schemas.microsoft.com/office/drawing/2014/main" id="{625BAA88-54B7-461C-A7CF-24EE5B4B5D0B}"/>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0" name="フリーフォーム: 図形 349">
                  <a:extLst>
                    <a:ext uri="{FF2B5EF4-FFF2-40B4-BE49-F238E27FC236}">
                      <a16:creationId xmlns:a16="http://schemas.microsoft.com/office/drawing/2014/main" id="{22CC3126-C7EC-45EC-B20A-2118E288E2E1}"/>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8" name="グループ化 307">
                <a:extLst>
                  <a:ext uri="{FF2B5EF4-FFF2-40B4-BE49-F238E27FC236}">
                    <a16:creationId xmlns:a16="http://schemas.microsoft.com/office/drawing/2014/main" id="{D8E0CFDE-2E37-44DC-83AB-1710200FC932}"/>
                  </a:ext>
                </a:extLst>
              </p:cNvPr>
              <p:cNvGrpSpPr/>
              <p:nvPr/>
            </p:nvGrpSpPr>
            <p:grpSpPr>
              <a:xfrm>
                <a:off x="2569452" y="4735250"/>
                <a:ext cx="590551" cy="685800"/>
                <a:chOff x="-1386705" y="981075"/>
                <a:chExt cx="2463030" cy="2857500"/>
              </a:xfrm>
            </p:grpSpPr>
            <p:pic>
              <p:nvPicPr>
                <p:cNvPr id="343" name="図 342" descr="スーツを着た男性&#10;&#10;自動的に生成された説明">
                  <a:extLst>
                    <a:ext uri="{FF2B5EF4-FFF2-40B4-BE49-F238E27FC236}">
                      <a16:creationId xmlns:a16="http://schemas.microsoft.com/office/drawing/2014/main" id="{906BDE55-808B-4A08-B299-7E321916ACAD}"/>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344" name="フリーフォーム: 図形 343">
                  <a:extLst>
                    <a:ext uri="{FF2B5EF4-FFF2-40B4-BE49-F238E27FC236}">
                      <a16:creationId xmlns:a16="http://schemas.microsoft.com/office/drawing/2014/main" id="{796A21E6-7C63-4469-A30C-128765D11819}"/>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5" name="フリーフォーム: 図形 344">
                  <a:extLst>
                    <a:ext uri="{FF2B5EF4-FFF2-40B4-BE49-F238E27FC236}">
                      <a16:creationId xmlns:a16="http://schemas.microsoft.com/office/drawing/2014/main" id="{B826A1B0-D043-41BB-A948-CADF230C9B27}"/>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6" name="フリーフォーム: 図形 345">
                  <a:extLst>
                    <a:ext uri="{FF2B5EF4-FFF2-40B4-BE49-F238E27FC236}">
                      <a16:creationId xmlns:a16="http://schemas.microsoft.com/office/drawing/2014/main" id="{FE2D24D7-9441-42AF-8337-6590A3B0CA4F}"/>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9" name="グループ化 308">
                <a:extLst>
                  <a:ext uri="{FF2B5EF4-FFF2-40B4-BE49-F238E27FC236}">
                    <a16:creationId xmlns:a16="http://schemas.microsoft.com/office/drawing/2014/main" id="{EC2E26A6-5848-4190-AFB1-ECC11F3C547B}"/>
                  </a:ext>
                </a:extLst>
              </p:cNvPr>
              <p:cNvGrpSpPr/>
              <p:nvPr/>
            </p:nvGrpSpPr>
            <p:grpSpPr>
              <a:xfrm>
                <a:off x="3157329" y="4736842"/>
                <a:ext cx="590551" cy="685800"/>
                <a:chOff x="-1386705" y="981075"/>
                <a:chExt cx="2463030" cy="2857500"/>
              </a:xfrm>
            </p:grpSpPr>
            <p:pic>
              <p:nvPicPr>
                <p:cNvPr id="339" name="図 338" descr="スーツを着た男性&#10;&#10;自動的に生成された説明">
                  <a:extLst>
                    <a:ext uri="{FF2B5EF4-FFF2-40B4-BE49-F238E27FC236}">
                      <a16:creationId xmlns:a16="http://schemas.microsoft.com/office/drawing/2014/main" id="{15A869EE-D611-4EFE-8777-82DE92D7A96F}"/>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340" name="フリーフォーム: 図形 339">
                  <a:extLst>
                    <a:ext uri="{FF2B5EF4-FFF2-40B4-BE49-F238E27FC236}">
                      <a16:creationId xmlns:a16="http://schemas.microsoft.com/office/drawing/2014/main" id="{493BD5C8-E5B5-4D87-B570-90A6A354B03E}"/>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1" name="フリーフォーム: 図形 340">
                  <a:extLst>
                    <a:ext uri="{FF2B5EF4-FFF2-40B4-BE49-F238E27FC236}">
                      <a16:creationId xmlns:a16="http://schemas.microsoft.com/office/drawing/2014/main" id="{380EFA05-71FC-4F3A-83ED-6BE792A65A7F}"/>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2" name="フリーフォーム: 図形 341">
                  <a:extLst>
                    <a:ext uri="{FF2B5EF4-FFF2-40B4-BE49-F238E27FC236}">
                      <a16:creationId xmlns:a16="http://schemas.microsoft.com/office/drawing/2014/main" id="{9CDD563A-B55B-4B0E-963F-648321A8F6BE}"/>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0" name="正方形/長方形 309">
                <a:extLst>
                  <a:ext uri="{FF2B5EF4-FFF2-40B4-BE49-F238E27FC236}">
                    <a16:creationId xmlns:a16="http://schemas.microsoft.com/office/drawing/2014/main" id="{065EEFC3-CB10-47A9-AE8E-66D91C206227}"/>
                  </a:ext>
                </a:extLst>
              </p:cNvPr>
              <p:cNvSpPr/>
              <p:nvPr/>
            </p:nvSpPr>
            <p:spPr>
              <a:xfrm>
                <a:off x="1812257" y="46764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1" name="正方形/長方形 310">
                <a:extLst>
                  <a:ext uri="{FF2B5EF4-FFF2-40B4-BE49-F238E27FC236}">
                    <a16:creationId xmlns:a16="http://schemas.microsoft.com/office/drawing/2014/main" id="{128935BE-7466-4ABF-8C0E-AB5D6BF63D2E}"/>
                  </a:ext>
                </a:extLst>
              </p:cNvPr>
              <p:cNvSpPr/>
              <p:nvPr/>
            </p:nvSpPr>
            <p:spPr>
              <a:xfrm>
                <a:off x="30968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2" name="正方形/長方形 311">
                <a:extLst>
                  <a:ext uri="{FF2B5EF4-FFF2-40B4-BE49-F238E27FC236}">
                    <a16:creationId xmlns:a16="http://schemas.microsoft.com/office/drawing/2014/main" id="{54D602D9-2E68-4A1D-8ACD-744E12A001E7}"/>
                  </a:ext>
                </a:extLst>
              </p:cNvPr>
              <p:cNvSpPr/>
              <p:nvPr/>
            </p:nvSpPr>
            <p:spPr>
              <a:xfrm>
                <a:off x="1875757" y="48288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3" name="正方形/長方形 312">
                <a:extLst>
                  <a:ext uri="{FF2B5EF4-FFF2-40B4-BE49-F238E27FC236}">
                    <a16:creationId xmlns:a16="http://schemas.microsoft.com/office/drawing/2014/main" id="{446F5AF0-0D51-4466-81E9-DB43DA895664}"/>
                  </a:ext>
                </a:extLst>
              </p:cNvPr>
              <p:cNvSpPr/>
              <p:nvPr/>
            </p:nvSpPr>
            <p:spPr>
              <a:xfrm>
                <a:off x="37191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4" name="正方形/長方形 313">
                <a:extLst>
                  <a:ext uri="{FF2B5EF4-FFF2-40B4-BE49-F238E27FC236}">
                    <a16:creationId xmlns:a16="http://schemas.microsoft.com/office/drawing/2014/main" id="{917109C0-6CBE-487D-ADBC-C0EB9F3C9C1D}"/>
                  </a:ext>
                </a:extLst>
              </p:cNvPr>
              <p:cNvSpPr/>
              <p:nvPr/>
            </p:nvSpPr>
            <p:spPr>
              <a:xfrm>
                <a:off x="2487264" y="47068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5" name="グループ化 314">
                <a:extLst>
                  <a:ext uri="{FF2B5EF4-FFF2-40B4-BE49-F238E27FC236}">
                    <a16:creationId xmlns:a16="http://schemas.microsoft.com/office/drawing/2014/main" id="{9FDBD6AC-0BE5-44E8-9B0B-1BD1D4004519}"/>
                  </a:ext>
                </a:extLst>
              </p:cNvPr>
              <p:cNvGrpSpPr/>
              <p:nvPr/>
            </p:nvGrpSpPr>
            <p:grpSpPr>
              <a:xfrm>
                <a:off x="7692357" y="4625676"/>
                <a:ext cx="2033824" cy="854234"/>
                <a:chOff x="7692357" y="4625676"/>
                <a:chExt cx="2033824" cy="854234"/>
              </a:xfrm>
            </p:grpSpPr>
            <p:grpSp>
              <p:nvGrpSpPr>
                <p:cNvPr id="319" name="グループ化 318">
                  <a:extLst>
                    <a:ext uri="{FF2B5EF4-FFF2-40B4-BE49-F238E27FC236}">
                      <a16:creationId xmlns:a16="http://schemas.microsoft.com/office/drawing/2014/main" id="{AD472927-39BA-412A-8799-09FB88433FBD}"/>
                    </a:ext>
                  </a:extLst>
                </p:cNvPr>
                <p:cNvGrpSpPr/>
                <p:nvPr/>
              </p:nvGrpSpPr>
              <p:grpSpPr>
                <a:xfrm>
                  <a:off x="7793706" y="4682858"/>
                  <a:ext cx="590551" cy="685800"/>
                  <a:chOff x="-1386707" y="981075"/>
                  <a:chExt cx="2463031" cy="2857500"/>
                </a:xfrm>
              </p:grpSpPr>
              <p:pic>
                <p:nvPicPr>
                  <p:cNvPr id="335" name="図 334" descr="スーツを着た男性&#10;&#10;自動的に生成された説明">
                    <a:extLst>
                      <a:ext uri="{FF2B5EF4-FFF2-40B4-BE49-F238E27FC236}">
                        <a16:creationId xmlns:a16="http://schemas.microsoft.com/office/drawing/2014/main" id="{0F155587-D93F-4BE9-A19B-7A5AF6F4E755}"/>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336" name="フリーフォーム: 図形 335">
                    <a:extLst>
                      <a:ext uri="{FF2B5EF4-FFF2-40B4-BE49-F238E27FC236}">
                        <a16:creationId xmlns:a16="http://schemas.microsoft.com/office/drawing/2014/main" id="{EDAE4702-754E-4681-967E-27E25C4AE1AF}"/>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7" name="フリーフォーム: 図形 336">
                    <a:extLst>
                      <a:ext uri="{FF2B5EF4-FFF2-40B4-BE49-F238E27FC236}">
                        <a16:creationId xmlns:a16="http://schemas.microsoft.com/office/drawing/2014/main" id="{08BB6572-0991-4571-A975-D1AE970CB703}"/>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8" name="フリーフォーム: 図形 337">
                    <a:extLst>
                      <a:ext uri="{FF2B5EF4-FFF2-40B4-BE49-F238E27FC236}">
                        <a16:creationId xmlns:a16="http://schemas.microsoft.com/office/drawing/2014/main" id="{7AE4EE4E-FF56-4BCE-B6E2-BAF2BF8070B1}"/>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0" name="グループ化 319">
                  <a:extLst>
                    <a:ext uri="{FF2B5EF4-FFF2-40B4-BE49-F238E27FC236}">
                      <a16:creationId xmlns:a16="http://schemas.microsoft.com/office/drawing/2014/main" id="{CDF530D6-F3BF-4236-B93D-0B9830DA7FC4}"/>
                    </a:ext>
                  </a:extLst>
                </p:cNvPr>
                <p:cNvGrpSpPr/>
                <p:nvPr/>
              </p:nvGrpSpPr>
              <p:grpSpPr>
                <a:xfrm>
                  <a:off x="8449552" y="4684450"/>
                  <a:ext cx="590551" cy="685800"/>
                  <a:chOff x="-1386705" y="981075"/>
                  <a:chExt cx="2463030" cy="2857500"/>
                </a:xfrm>
              </p:grpSpPr>
              <p:pic>
                <p:nvPicPr>
                  <p:cNvPr id="331" name="図 330" descr="スーツを着た男性&#10;&#10;自動的に生成された説明">
                    <a:extLst>
                      <a:ext uri="{FF2B5EF4-FFF2-40B4-BE49-F238E27FC236}">
                        <a16:creationId xmlns:a16="http://schemas.microsoft.com/office/drawing/2014/main" id="{0A926CD1-A453-4C60-BF7E-EF3D2E614795}"/>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332" name="フリーフォーム: 図形 331">
                    <a:extLst>
                      <a:ext uri="{FF2B5EF4-FFF2-40B4-BE49-F238E27FC236}">
                        <a16:creationId xmlns:a16="http://schemas.microsoft.com/office/drawing/2014/main" id="{4226F24F-C374-4BDD-A72A-C1DB39B2F48C}"/>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3" name="フリーフォーム: 図形 332">
                    <a:extLst>
                      <a:ext uri="{FF2B5EF4-FFF2-40B4-BE49-F238E27FC236}">
                        <a16:creationId xmlns:a16="http://schemas.microsoft.com/office/drawing/2014/main" id="{81AC1A78-677F-4EBE-B5C1-A5E142288B6D}"/>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4" name="フリーフォーム: 図形 333">
                    <a:extLst>
                      <a:ext uri="{FF2B5EF4-FFF2-40B4-BE49-F238E27FC236}">
                        <a16:creationId xmlns:a16="http://schemas.microsoft.com/office/drawing/2014/main" id="{94EA94C7-7EE4-4B3F-9DA1-A87CC5D45531}"/>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1" name="グループ化 320">
                  <a:extLst>
                    <a:ext uri="{FF2B5EF4-FFF2-40B4-BE49-F238E27FC236}">
                      <a16:creationId xmlns:a16="http://schemas.microsoft.com/office/drawing/2014/main" id="{198FB692-2735-4C1E-8FEF-51A4A4E7CB9F}"/>
                    </a:ext>
                  </a:extLst>
                </p:cNvPr>
                <p:cNvGrpSpPr/>
                <p:nvPr/>
              </p:nvGrpSpPr>
              <p:grpSpPr>
                <a:xfrm>
                  <a:off x="9037429" y="4686042"/>
                  <a:ext cx="590551" cy="685800"/>
                  <a:chOff x="-1386705" y="981075"/>
                  <a:chExt cx="2463030" cy="2857500"/>
                </a:xfrm>
              </p:grpSpPr>
              <p:pic>
                <p:nvPicPr>
                  <p:cNvPr id="327" name="図 326" descr="スーツを着た男性&#10;&#10;自動的に生成された説明">
                    <a:extLst>
                      <a:ext uri="{FF2B5EF4-FFF2-40B4-BE49-F238E27FC236}">
                        <a16:creationId xmlns:a16="http://schemas.microsoft.com/office/drawing/2014/main" id="{AFD95A17-A16B-40B0-88DC-7B387B467736}"/>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328" name="フリーフォーム: 図形 327">
                    <a:extLst>
                      <a:ext uri="{FF2B5EF4-FFF2-40B4-BE49-F238E27FC236}">
                        <a16:creationId xmlns:a16="http://schemas.microsoft.com/office/drawing/2014/main" id="{41F0F7A8-7768-4301-A45D-D9CDA74F05CD}"/>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9" name="フリーフォーム: 図形 328">
                    <a:extLst>
                      <a:ext uri="{FF2B5EF4-FFF2-40B4-BE49-F238E27FC236}">
                        <a16:creationId xmlns:a16="http://schemas.microsoft.com/office/drawing/2014/main" id="{5ECF4CC9-DF29-4496-8883-1171FBE0A846}"/>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0" name="フリーフォーム: 図形 329">
                    <a:extLst>
                      <a:ext uri="{FF2B5EF4-FFF2-40B4-BE49-F238E27FC236}">
                        <a16:creationId xmlns:a16="http://schemas.microsoft.com/office/drawing/2014/main" id="{1AF9540F-37C6-4665-8C3D-15D66A1AE450}"/>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2" name="正方形/長方形 321">
                  <a:extLst>
                    <a:ext uri="{FF2B5EF4-FFF2-40B4-BE49-F238E27FC236}">
                      <a16:creationId xmlns:a16="http://schemas.microsoft.com/office/drawing/2014/main" id="{4AD9B96F-5E54-4602-9D13-4DA6152DF143}"/>
                    </a:ext>
                  </a:extLst>
                </p:cNvPr>
                <p:cNvSpPr/>
                <p:nvPr/>
              </p:nvSpPr>
              <p:spPr>
                <a:xfrm>
                  <a:off x="7692357" y="46256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3" name="正方形/長方形 322">
                  <a:extLst>
                    <a:ext uri="{FF2B5EF4-FFF2-40B4-BE49-F238E27FC236}">
                      <a16:creationId xmlns:a16="http://schemas.microsoft.com/office/drawing/2014/main" id="{5B5CB275-A68E-4AA1-AB8B-1F5C581D182F}"/>
                    </a:ext>
                  </a:extLst>
                </p:cNvPr>
                <p:cNvSpPr/>
                <p:nvPr/>
              </p:nvSpPr>
              <p:spPr>
                <a:xfrm>
                  <a:off x="89769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4" name="正方形/長方形 323">
                  <a:extLst>
                    <a:ext uri="{FF2B5EF4-FFF2-40B4-BE49-F238E27FC236}">
                      <a16:creationId xmlns:a16="http://schemas.microsoft.com/office/drawing/2014/main" id="{E66BEE23-1175-4BBC-8FE2-D807312825F9}"/>
                    </a:ext>
                  </a:extLst>
                </p:cNvPr>
                <p:cNvSpPr/>
                <p:nvPr/>
              </p:nvSpPr>
              <p:spPr>
                <a:xfrm>
                  <a:off x="7755857" y="47780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5" name="正方形/長方形 324">
                  <a:extLst>
                    <a:ext uri="{FF2B5EF4-FFF2-40B4-BE49-F238E27FC236}">
                      <a16:creationId xmlns:a16="http://schemas.microsoft.com/office/drawing/2014/main" id="{972C71BA-B1B4-4CA3-B3FB-3C21995C7F64}"/>
                    </a:ext>
                  </a:extLst>
                </p:cNvPr>
                <p:cNvSpPr/>
                <p:nvPr/>
              </p:nvSpPr>
              <p:spPr>
                <a:xfrm>
                  <a:off x="95992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6" name="正方形/長方形 325">
                  <a:extLst>
                    <a:ext uri="{FF2B5EF4-FFF2-40B4-BE49-F238E27FC236}">
                      <a16:creationId xmlns:a16="http://schemas.microsoft.com/office/drawing/2014/main" id="{BDEA43BC-A508-4CF2-865E-AAA522C6EC2F}"/>
                    </a:ext>
                  </a:extLst>
                </p:cNvPr>
                <p:cNvSpPr/>
                <p:nvPr/>
              </p:nvSpPr>
              <p:spPr>
                <a:xfrm>
                  <a:off x="8367364" y="46560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16" name="図 315">
                <a:extLst>
                  <a:ext uri="{FF2B5EF4-FFF2-40B4-BE49-F238E27FC236}">
                    <a16:creationId xmlns:a16="http://schemas.microsoft.com/office/drawing/2014/main" id="{178BAE81-B598-43FC-BAC7-28A131E5C89A}"/>
                  </a:ext>
                </a:extLst>
              </p:cNvPr>
              <p:cNvPicPr>
                <a:picLocks noChangeAspect="1"/>
              </p:cNvPicPr>
              <p:nvPr/>
            </p:nvPicPr>
            <p:blipFill>
              <a:blip r:embed="rId5"/>
              <a:stretch>
                <a:fillRect/>
              </a:stretch>
            </p:blipFill>
            <p:spPr>
              <a:xfrm>
                <a:off x="-1850539" y="4837163"/>
                <a:ext cx="3962080" cy="491193"/>
              </a:xfrm>
              <a:prstGeom prst="rect">
                <a:avLst/>
              </a:prstGeom>
            </p:spPr>
          </p:pic>
          <p:sp>
            <p:nvSpPr>
              <p:cNvPr id="317" name="正方形/長方形 316">
                <a:extLst>
                  <a:ext uri="{FF2B5EF4-FFF2-40B4-BE49-F238E27FC236}">
                    <a16:creationId xmlns:a16="http://schemas.microsoft.com/office/drawing/2014/main" id="{2ADD733B-4A86-45E0-8522-49DBCA47A865}"/>
                  </a:ext>
                </a:extLst>
              </p:cNvPr>
              <p:cNvSpPr/>
              <p:nvPr/>
            </p:nvSpPr>
            <p:spPr>
              <a:xfrm>
                <a:off x="-836422" y="54798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8" name="正方形/長方形 317">
                <a:extLst>
                  <a:ext uri="{FF2B5EF4-FFF2-40B4-BE49-F238E27FC236}">
                    <a16:creationId xmlns:a16="http://schemas.microsoft.com/office/drawing/2014/main" id="{83991365-ADCB-42FB-A60A-97392C3FD923}"/>
                  </a:ext>
                </a:extLst>
              </p:cNvPr>
              <p:cNvSpPr/>
              <p:nvPr/>
            </p:nvSpPr>
            <p:spPr>
              <a:xfrm>
                <a:off x="-861822" y="46162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5" name="テキスト ボックス 304">
              <a:extLst>
                <a:ext uri="{FF2B5EF4-FFF2-40B4-BE49-F238E27FC236}">
                  <a16:creationId xmlns:a16="http://schemas.microsoft.com/office/drawing/2014/main" id="{FFEC089F-DED3-493E-9ACB-D7497655012B}"/>
                </a:ext>
              </a:extLst>
            </p:cNvPr>
            <p:cNvSpPr txBox="1"/>
            <p:nvPr/>
          </p:nvSpPr>
          <p:spPr>
            <a:xfrm rot="204059">
              <a:off x="4254042" y="4784341"/>
              <a:ext cx="3262432" cy="400110"/>
            </a:xfrm>
            <a:prstGeom prst="rect">
              <a:avLst/>
            </a:prstGeom>
            <a:noFill/>
          </p:spPr>
          <p:txBody>
            <a:bodyPr wrap="none" rtlCol="0">
              <a:spAutoFit/>
            </a:bodyPr>
            <a:lstStyle/>
            <a:p>
              <a:r>
                <a:rPr kumimoji="1" lang="ja-JP" altLang="en-US" sz="2000" b="1" dirty="0"/>
                <a:t>日本そのものが大変ですよ</a:t>
              </a:r>
            </a:p>
          </p:txBody>
        </p:sp>
      </p:grpSp>
      <p:grpSp>
        <p:nvGrpSpPr>
          <p:cNvPr id="403" name="グループ化 402">
            <a:extLst>
              <a:ext uri="{FF2B5EF4-FFF2-40B4-BE49-F238E27FC236}">
                <a16:creationId xmlns:a16="http://schemas.microsoft.com/office/drawing/2014/main" id="{9C4A9996-4C11-43A5-9340-232F1EAFFEDE}"/>
              </a:ext>
            </a:extLst>
          </p:cNvPr>
          <p:cNvGrpSpPr/>
          <p:nvPr/>
        </p:nvGrpSpPr>
        <p:grpSpPr>
          <a:xfrm rot="3269775">
            <a:off x="-2791381" y="4949327"/>
            <a:ext cx="11751478" cy="1254910"/>
            <a:chOff x="-3629727" y="5725406"/>
            <a:chExt cx="11751478" cy="1254910"/>
          </a:xfrm>
        </p:grpSpPr>
        <p:grpSp>
          <p:nvGrpSpPr>
            <p:cNvPr id="404" name="グループ化 403">
              <a:extLst>
                <a:ext uri="{FF2B5EF4-FFF2-40B4-BE49-F238E27FC236}">
                  <a16:creationId xmlns:a16="http://schemas.microsoft.com/office/drawing/2014/main" id="{70554EF7-E1B8-4FA6-A235-9B98D5ED2B96}"/>
                </a:ext>
              </a:extLst>
            </p:cNvPr>
            <p:cNvGrpSpPr/>
            <p:nvPr/>
          </p:nvGrpSpPr>
          <p:grpSpPr>
            <a:xfrm rot="1114520">
              <a:off x="-3629727" y="5725406"/>
              <a:ext cx="11751478" cy="1104900"/>
              <a:chOff x="-1850539" y="4543122"/>
              <a:chExt cx="11751478" cy="1104900"/>
            </a:xfrm>
          </p:grpSpPr>
          <p:sp>
            <p:nvSpPr>
              <p:cNvPr id="406" name="正方形/長方形 405">
                <a:extLst>
                  <a:ext uri="{FF2B5EF4-FFF2-40B4-BE49-F238E27FC236}">
                    <a16:creationId xmlns:a16="http://schemas.microsoft.com/office/drawing/2014/main" id="{972D4114-E9E5-4C1A-8216-8DEC3CB631AB}"/>
                  </a:ext>
                </a:extLst>
              </p:cNvPr>
              <p:cNvSpPr/>
              <p:nvPr/>
            </p:nvSpPr>
            <p:spPr>
              <a:xfrm>
                <a:off x="-821037" y="4543122"/>
                <a:ext cx="10721976" cy="1104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7" name="グループ化 406">
                <a:extLst>
                  <a:ext uri="{FF2B5EF4-FFF2-40B4-BE49-F238E27FC236}">
                    <a16:creationId xmlns:a16="http://schemas.microsoft.com/office/drawing/2014/main" id="{6799F196-AE2F-4759-8217-80C2CECB9B9C}"/>
                  </a:ext>
                </a:extLst>
              </p:cNvPr>
              <p:cNvGrpSpPr/>
              <p:nvPr/>
            </p:nvGrpSpPr>
            <p:grpSpPr>
              <a:xfrm>
                <a:off x="1913606" y="4733658"/>
                <a:ext cx="590551" cy="685800"/>
                <a:chOff x="-1386707" y="981075"/>
                <a:chExt cx="2463031" cy="2857500"/>
              </a:xfrm>
            </p:grpSpPr>
            <p:pic>
              <p:nvPicPr>
                <p:cNvPr id="447" name="図 446" descr="スーツを着た男性&#10;&#10;自動的に生成された説明">
                  <a:extLst>
                    <a:ext uri="{FF2B5EF4-FFF2-40B4-BE49-F238E27FC236}">
                      <a16:creationId xmlns:a16="http://schemas.microsoft.com/office/drawing/2014/main" id="{1DC80081-B937-4518-9F24-A5ECAB38A6C4}"/>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448" name="フリーフォーム: 図形 447">
                  <a:extLst>
                    <a:ext uri="{FF2B5EF4-FFF2-40B4-BE49-F238E27FC236}">
                      <a16:creationId xmlns:a16="http://schemas.microsoft.com/office/drawing/2014/main" id="{8A4317FA-25A9-4C2B-82FC-CB7AF10423EF}"/>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9" name="フリーフォーム: 図形 448">
                  <a:extLst>
                    <a:ext uri="{FF2B5EF4-FFF2-40B4-BE49-F238E27FC236}">
                      <a16:creationId xmlns:a16="http://schemas.microsoft.com/office/drawing/2014/main" id="{C6A24753-6FA2-47A8-A119-0A5B20CF5AD1}"/>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0" name="フリーフォーム: 図形 449">
                  <a:extLst>
                    <a:ext uri="{FF2B5EF4-FFF2-40B4-BE49-F238E27FC236}">
                      <a16:creationId xmlns:a16="http://schemas.microsoft.com/office/drawing/2014/main" id="{743489A7-1969-4C8F-9B0F-B995C40B1741}"/>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8" name="グループ化 407">
                <a:extLst>
                  <a:ext uri="{FF2B5EF4-FFF2-40B4-BE49-F238E27FC236}">
                    <a16:creationId xmlns:a16="http://schemas.microsoft.com/office/drawing/2014/main" id="{441AF155-DC12-4049-814B-7F61FFED18AF}"/>
                  </a:ext>
                </a:extLst>
              </p:cNvPr>
              <p:cNvGrpSpPr/>
              <p:nvPr/>
            </p:nvGrpSpPr>
            <p:grpSpPr>
              <a:xfrm>
                <a:off x="2569452" y="4735250"/>
                <a:ext cx="590551" cy="685800"/>
                <a:chOff x="-1386705" y="981075"/>
                <a:chExt cx="2463030" cy="2857500"/>
              </a:xfrm>
            </p:grpSpPr>
            <p:pic>
              <p:nvPicPr>
                <p:cNvPr id="443" name="図 442" descr="スーツを着た男性&#10;&#10;自動的に生成された説明">
                  <a:extLst>
                    <a:ext uri="{FF2B5EF4-FFF2-40B4-BE49-F238E27FC236}">
                      <a16:creationId xmlns:a16="http://schemas.microsoft.com/office/drawing/2014/main" id="{8A293742-4D32-4DC9-902D-7255C3F7322B}"/>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444" name="フリーフォーム: 図形 443">
                  <a:extLst>
                    <a:ext uri="{FF2B5EF4-FFF2-40B4-BE49-F238E27FC236}">
                      <a16:creationId xmlns:a16="http://schemas.microsoft.com/office/drawing/2014/main" id="{282045EA-93FA-4758-B96F-CD9CC59DB693}"/>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5" name="フリーフォーム: 図形 444">
                  <a:extLst>
                    <a:ext uri="{FF2B5EF4-FFF2-40B4-BE49-F238E27FC236}">
                      <a16:creationId xmlns:a16="http://schemas.microsoft.com/office/drawing/2014/main" id="{7AC01E62-582C-4A50-A614-B58B65BB62FE}"/>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6" name="フリーフォーム: 図形 445">
                  <a:extLst>
                    <a:ext uri="{FF2B5EF4-FFF2-40B4-BE49-F238E27FC236}">
                      <a16:creationId xmlns:a16="http://schemas.microsoft.com/office/drawing/2014/main" id="{223021C8-6BDA-4507-8BC3-CB45688771C3}"/>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9" name="グループ化 408">
                <a:extLst>
                  <a:ext uri="{FF2B5EF4-FFF2-40B4-BE49-F238E27FC236}">
                    <a16:creationId xmlns:a16="http://schemas.microsoft.com/office/drawing/2014/main" id="{7104E2E3-D1F3-4C6C-9FB6-62031E523CAD}"/>
                  </a:ext>
                </a:extLst>
              </p:cNvPr>
              <p:cNvGrpSpPr/>
              <p:nvPr/>
            </p:nvGrpSpPr>
            <p:grpSpPr>
              <a:xfrm>
                <a:off x="3157329" y="4736842"/>
                <a:ext cx="590551" cy="685800"/>
                <a:chOff x="-1386705" y="981075"/>
                <a:chExt cx="2463030" cy="2857500"/>
              </a:xfrm>
            </p:grpSpPr>
            <p:pic>
              <p:nvPicPr>
                <p:cNvPr id="439" name="図 438" descr="スーツを着た男性&#10;&#10;自動的に生成された説明">
                  <a:extLst>
                    <a:ext uri="{FF2B5EF4-FFF2-40B4-BE49-F238E27FC236}">
                      <a16:creationId xmlns:a16="http://schemas.microsoft.com/office/drawing/2014/main" id="{0FD09555-9127-48DC-93A2-BF40ABF2AF49}"/>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440" name="フリーフォーム: 図形 439">
                  <a:extLst>
                    <a:ext uri="{FF2B5EF4-FFF2-40B4-BE49-F238E27FC236}">
                      <a16:creationId xmlns:a16="http://schemas.microsoft.com/office/drawing/2014/main" id="{9555FD81-30E5-49C2-BC1F-D0D05D6EBD7F}"/>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1" name="フリーフォーム: 図形 440">
                  <a:extLst>
                    <a:ext uri="{FF2B5EF4-FFF2-40B4-BE49-F238E27FC236}">
                      <a16:creationId xmlns:a16="http://schemas.microsoft.com/office/drawing/2014/main" id="{ED902315-D874-4F25-B528-6392D53EBC78}"/>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2" name="フリーフォーム: 図形 441">
                  <a:extLst>
                    <a:ext uri="{FF2B5EF4-FFF2-40B4-BE49-F238E27FC236}">
                      <a16:creationId xmlns:a16="http://schemas.microsoft.com/office/drawing/2014/main" id="{790D717E-0DDF-425A-8EDA-9FE8A37E52EC}"/>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10" name="正方形/長方形 409">
                <a:extLst>
                  <a:ext uri="{FF2B5EF4-FFF2-40B4-BE49-F238E27FC236}">
                    <a16:creationId xmlns:a16="http://schemas.microsoft.com/office/drawing/2014/main" id="{52506B41-EC91-4ADF-A593-584542E0A30F}"/>
                  </a:ext>
                </a:extLst>
              </p:cNvPr>
              <p:cNvSpPr/>
              <p:nvPr/>
            </p:nvSpPr>
            <p:spPr>
              <a:xfrm>
                <a:off x="1812257" y="46764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1" name="正方形/長方形 410">
                <a:extLst>
                  <a:ext uri="{FF2B5EF4-FFF2-40B4-BE49-F238E27FC236}">
                    <a16:creationId xmlns:a16="http://schemas.microsoft.com/office/drawing/2014/main" id="{F5AB7E7E-7F9B-4143-AE2E-B32C217AAB4A}"/>
                  </a:ext>
                </a:extLst>
              </p:cNvPr>
              <p:cNvSpPr/>
              <p:nvPr/>
            </p:nvSpPr>
            <p:spPr>
              <a:xfrm>
                <a:off x="30968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2" name="正方形/長方形 411">
                <a:extLst>
                  <a:ext uri="{FF2B5EF4-FFF2-40B4-BE49-F238E27FC236}">
                    <a16:creationId xmlns:a16="http://schemas.microsoft.com/office/drawing/2014/main" id="{72B81023-5E89-41EE-A9DD-262DB7D4CA12}"/>
                  </a:ext>
                </a:extLst>
              </p:cNvPr>
              <p:cNvSpPr/>
              <p:nvPr/>
            </p:nvSpPr>
            <p:spPr>
              <a:xfrm>
                <a:off x="1875757" y="48288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3" name="正方形/長方形 412">
                <a:extLst>
                  <a:ext uri="{FF2B5EF4-FFF2-40B4-BE49-F238E27FC236}">
                    <a16:creationId xmlns:a16="http://schemas.microsoft.com/office/drawing/2014/main" id="{07AC8089-D2E2-40EF-85F8-BBE8EC1FCC1C}"/>
                  </a:ext>
                </a:extLst>
              </p:cNvPr>
              <p:cNvSpPr/>
              <p:nvPr/>
            </p:nvSpPr>
            <p:spPr>
              <a:xfrm>
                <a:off x="37191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4" name="正方形/長方形 413">
                <a:extLst>
                  <a:ext uri="{FF2B5EF4-FFF2-40B4-BE49-F238E27FC236}">
                    <a16:creationId xmlns:a16="http://schemas.microsoft.com/office/drawing/2014/main" id="{A8327683-B02F-428E-868C-8F9D5883A28E}"/>
                  </a:ext>
                </a:extLst>
              </p:cNvPr>
              <p:cNvSpPr/>
              <p:nvPr/>
            </p:nvSpPr>
            <p:spPr>
              <a:xfrm>
                <a:off x="2487264" y="47068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5" name="グループ化 414">
                <a:extLst>
                  <a:ext uri="{FF2B5EF4-FFF2-40B4-BE49-F238E27FC236}">
                    <a16:creationId xmlns:a16="http://schemas.microsoft.com/office/drawing/2014/main" id="{2E34972E-643C-43B7-B47C-279E9D8BE85E}"/>
                  </a:ext>
                </a:extLst>
              </p:cNvPr>
              <p:cNvGrpSpPr/>
              <p:nvPr/>
            </p:nvGrpSpPr>
            <p:grpSpPr>
              <a:xfrm>
                <a:off x="7692357" y="4625676"/>
                <a:ext cx="2033824" cy="854234"/>
                <a:chOff x="7692357" y="4625676"/>
                <a:chExt cx="2033824" cy="854234"/>
              </a:xfrm>
            </p:grpSpPr>
            <p:grpSp>
              <p:nvGrpSpPr>
                <p:cNvPr id="419" name="グループ化 418">
                  <a:extLst>
                    <a:ext uri="{FF2B5EF4-FFF2-40B4-BE49-F238E27FC236}">
                      <a16:creationId xmlns:a16="http://schemas.microsoft.com/office/drawing/2014/main" id="{BCD466DE-179F-47E1-878A-C308B609A506}"/>
                    </a:ext>
                  </a:extLst>
                </p:cNvPr>
                <p:cNvGrpSpPr/>
                <p:nvPr/>
              </p:nvGrpSpPr>
              <p:grpSpPr>
                <a:xfrm>
                  <a:off x="7793706" y="4682858"/>
                  <a:ext cx="590551" cy="685800"/>
                  <a:chOff x="-1386707" y="981075"/>
                  <a:chExt cx="2463031" cy="2857500"/>
                </a:xfrm>
              </p:grpSpPr>
              <p:pic>
                <p:nvPicPr>
                  <p:cNvPr id="435" name="図 434" descr="スーツを着た男性&#10;&#10;自動的に生成された説明">
                    <a:extLst>
                      <a:ext uri="{FF2B5EF4-FFF2-40B4-BE49-F238E27FC236}">
                        <a16:creationId xmlns:a16="http://schemas.microsoft.com/office/drawing/2014/main" id="{3C15BEC6-28B6-48CE-8ED6-6ECA2571E26B}"/>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436" name="フリーフォーム: 図形 435">
                    <a:extLst>
                      <a:ext uri="{FF2B5EF4-FFF2-40B4-BE49-F238E27FC236}">
                        <a16:creationId xmlns:a16="http://schemas.microsoft.com/office/drawing/2014/main" id="{E9417A8A-DCE7-44AC-A26A-1A3FEEFF1ADE}"/>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7" name="フリーフォーム: 図形 436">
                    <a:extLst>
                      <a:ext uri="{FF2B5EF4-FFF2-40B4-BE49-F238E27FC236}">
                        <a16:creationId xmlns:a16="http://schemas.microsoft.com/office/drawing/2014/main" id="{16C25F25-0C42-4B90-8B30-3A92D7BEFF63}"/>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8" name="フリーフォーム: 図形 437">
                    <a:extLst>
                      <a:ext uri="{FF2B5EF4-FFF2-40B4-BE49-F238E27FC236}">
                        <a16:creationId xmlns:a16="http://schemas.microsoft.com/office/drawing/2014/main" id="{EB33699E-D496-4CAD-8B04-66F54E7E4383}"/>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20" name="グループ化 419">
                  <a:extLst>
                    <a:ext uri="{FF2B5EF4-FFF2-40B4-BE49-F238E27FC236}">
                      <a16:creationId xmlns:a16="http://schemas.microsoft.com/office/drawing/2014/main" id="{9BF82AE3-4656-486D-A82F-4D63337A5FA3}"/>
                    </a:ext>
                  </a:extLst>
                </p:cNvPr>
                <p:cNvGrpSpPr/>
                <p:nvPr/>
              </p:nvGrpSpPr>
              <p:grpSpPr>
                <a:xfrm>
                  <a:off x="8449552" y="4684450"/>
                  <a:ext cx="590551" cy="685800"/>
                  <a:chOff x="-1386705" y="981075"/>
                  <a:chExt cx="2463030" cy="2857500"/>
                </a:xfrm>
              </p:grpSpPr>
              <p:pic>
                <p:nvPicPr>
                  <p:cNvPr id="431" name="図 430" descr="スーツを着た男性&#10;&#10;自動的に生成された説明">
                    <a:extLst>
                      <a:ext uri="{FF2B5EF4-FFF2-40B4-BE49-F238E27FC236}">
                        <a16:creationId xmlns:a16="http://schemas.microsoft.com/office/drawing/2014/main" id="{B686E560-A643-4F06-80DE-B338762CE608}"/>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432" name="フリーフォーム: 図形 431">
                    <a:extLst>
                      <a:ext uri="{FF2B5EF4-FFF2-40B4-BE49-F238E27FC236}">
                        <a16:creationId xmlns:a16="http://schemas.microsoft.com/office/drawing/2014/main" id="{7A020CDF-E8B9-4CC5-B57F-3F41B633F8B7}"/>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3" name="フリーフォーム: 図形 432">
                    <a:extLst>
                      <a:ext uri="{FF2B5EF4-FFF2-40B4-BE49-F238E27FC236}">
                        <a16:creationId xmlns:a16="http://schemas.microsoft.com/office/drawing/2014/main" id="{22657D29-BC08-4D43-903E-F18B54D5E94E}"/>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4" name="フリーフォーム: 図形 433">
                    <a:extLst>
                      <a:ext uri="{FF2B5EF4-FFF2-40B4-BE49-F238E27FC236}">
                        <a16:creationId xmlns:a16="http://schemas.microsoft.com/office/drawing/2014/main" id="{5446BA2D-6BE6-4C3E-BF26-D36212826986}"/>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21" name="グループ化 420">
                  <a:extLst>
                    <a:ext uri="{FF2B5EF4-FFF2-40B4-BE49-F238E27FC236}">
                      <a16:creationId xmlns:a16="http://schemas.microsoft.com/office/drawing/2014/main" id="{33A12DCC-D625-44BC-9321-70140B3856D1}"/>
                    </a:ext>
                  </a:extLst>
                </p:cNvPr>
                <p:cNvGrpSpPr/>
                <p:nvPr/>
              </p:nvGrpSpPr>
              <p:grpSpPr>
                <a:xfrm>
                  <a:off x="9037429" y="4686042"/>
                  <a:ext cx="590551" cy="685800"/>
                  <a:chOff x="-1386705" y="981075"/>
                  <a:chExt cx="2463030" cy="2857500"/>
                </a:xfrm>
              </p:grpSpPr>
              <p:pic>
                <p:nvPicPr>
                  <p:cNvPr id="427" name="図 426" descr="スーツを着た男性&#10;&#10;自動的に生成された説明">
                    <a:extLst>
                      <a:ext uri="{FF2B5EF4-FFF2-40B4-BE49-F238E27FC236}">
                        <a16:creationId xmlns:a16="http://schemas.microsoft.com/office/drawing/2014/main" id="{F71FCCFC-F813-43B6-A5D3-592EBB08EF97}"/>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428" name="フリーフォーム: 図形 427">
                    <a:extLst>
                      <a:ext uri="{FF2B5EF4-FFF2-40B4-BE49-F238E27FC236}">
                        <a16:creationId xmlns:a16="http://schemas.microsoft.com/office/drawing/2014/main" id="{B663FD5B-FE36-46CA-9049-858D5CE07083}"/>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9" name="フリーフォーム: 図形 428">
                    <a:extLst>
                      <a:ext uri="{FF2B5EF4-FFF2-40B4-BE49-F238E27FC236}">
                        <a16:creationId xmlns:a16="http://schemas.microsoft.com/office/drawing/2014/main" id="{5C4E5D04-3FF7-4897-B19C-B4480C042C03}"/>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0" name="フリーフォーム: 図形 429">
                    <a:extLst>
                      <a:ext uri="{FF2B5EF4-FFF2-40B4-BE49-F238E27FC236}">
                        <a16:creationId xmlns:a16="http://schemas.microsoft.com/office/drawing/2014/main" id="{16C76959-5D25-4390-AE47-0410C26D1A06}"/>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22" name="正方形/長方形 421">
                  <a:extLst>
                    <a:ext uri="{FF2B5EF4-FFF2-40B4-BE49-F238E27FC236}">
                      <a16:creationId xmlns:a16="http://schemas.microsoft.com/office/drawing/2014/main" id="{17F20B1F-3E54-43DD-B7CD-19884605B3B3}"/>
                    </a:ext>
                  </a:extLst>
                </p:cNvPr>
                <p:cNvSpPr/>
                <p:nvPr/>
              </p:nvSpPr>
              <p:spPr>
                <a:xfrm>
                  <a:off x="7692357" y="46256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3" name="正方形/長方形 422">
                  <a:extLst>
                    <a:ext uri="{FF2B5EF4-FFF2-40B4-BE49-F238E27FC236}">
                      <a16:creationId xmlns:a16="http://schemas.microsoft.com/office/drawing/2014/main" id="{92068CDC-0364-4033-B37E-B788E652A32A}"/>
                    </a:ext>
                  </a:extLst>
                </p:cNvPr>
                <p:cNvSpPr/>
                <p:nvPr/>
              </p:nvSpPr>
              <p:spPr>
                <a:xfrm>
                  <a:off x="89769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4" name="正方形/長方形 423">
                  <a:extLst>
                    <a:ext uri="{FF2B5EF4-FFF2-40B4-BE49-F238E27FC236}">
                      <a16:creationId xmlns:a16="http://schemas.microsoft.com/office/drawing/2014/main" id="{BE90188D-60AA-4321-BC68-C7E9E5BDEC3F}"/>
                    </a:ext>
                  </a:extLst>
                </p:cNvPr>
                <p:cNvSpPr/>
                <p:nvPr/>
              </p:nvSpPr>
              <p:spPr>
                <a:xfrm>
                  <a:off x="7755857" y="47780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5" name="正方形/長方形 424">
                  <a:extLst>
                    <a:ext uri="{FF2B5EF4-FFF2-40B4-BE49-F238E27FC236}">
                      <a16:creationId xmlns:a16="http://schemas.microsoft.com/office/drawing/2014/main" id="{506D4E1C-8865-4D2B-8919-F5AA26E4670F}"/>
                    </a:ext>
                  </a:extLst>
                </p:cNvPr>
                <p:cNvSpPr/>
                <p:nvPr/>
              </p:nvSpPr>
              <p:spPr>
                <a:xfrm>
                  <a:off x="95992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6" name="正方形/長方形 425">
                  <a:extLst>
                    <a:ext uri="{FF2B5EF4-FFF2-40B4-BE49-F238E27FC236}">
                      <a16:creationId xmlns:a16="http://schemas.microsoft.com/office/drawing/2014/main" id="{074BE23F-8549-49D0-8794-BE024D7583E1}"/>
                    </a:ext>
                  </a:extLst>
                </p:cNvPr>
                <p:cNvSpPr/>
                <p:nvPr/>
              </p:nvSpPr>
              <p:spPr>
                <a:xfrm>
                  <a:off x="8367364" y="46560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416" name="図 415">
                <a:extLst>
                  <a:ext uri="{FF2B5EF4-FFF2-40B4-BE49-F238E27FC236}">
                    <a16:creationId xmlns:a16="http://schemas.microsoft.com/office/drawing/2014/main" id="{3568F4CE-9E34-4DB5-ACB4-9629ED670B13}"/>
                  </a:ext>
                </a:extLst>
              </p:cNvPr>
              <p:cNvPicPr>
                <a:picLocks noChangeAspect="1"/>
              </p:cNvPicPr>
              <p:nvPr/>
            </p:nvPicPr>
            <p:blipFill>
              <a:blip r:embed="rId5"/>
              <a:stretch>
                <a:fillRect/>
              </a:stretch>
            </p:blipFill>
            <p:spPr>
              <a:xfrm>
                <a:off x="-1850539" y="4837163"/>
                <a:ext cx="3962080" cy="491193"/>
              </a:xfrm>
              <a:prstGeom prst="rect">
                <a:avLst/>
              </a:prstGeom>
            </p:spPr>
          </p:pic>
          <p:sp>
            <p:nvSpPr>
              <p:cNvPr id="417" name="正方形/長方形 416">
                <a:extLst>
                  <a:ext uri="{FF2B5EF4-FFF2-40B4-BE49-F238E27FC236}">
                    <a16:creationId xmlns:a16="http://schemas.microsoft.com/office/drawing/2014/main" id="{F3648039-85E1-46D5-9CB2-C2061D3DDF97}"/>
                  </a:ext>
                </a:extLst>
              </p:cNvPr>
              <p:cNvSpPr/>
              <p:nvPr/>
            </p:nvSpPr>
            <p:spPr>
              <a:xfrm>
                <a:off x="-836422" y="54798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8" name="正方形/長方形 417">
                <a:extLst>
                  <a:ext uri="{FF2B5EF4-FFF2-40B4-BE49-F238E27FC236}">
                    <a16:creationId xmlns:a16="http://schemas.microsoft.com/office/drawing/2014/main" id="{66CEF969-2CE5-4E0B-93A7-89B68FCCA450}"/>
                  </a:ext>
                </a:extLst>
              </p:cNvPr>
              <p:cNvSpPr/>
              <p:nvPr/>
            </p:nvSpPr>
            <p:spPr>
              <a:xfrm>
                <a:off x="-861822" y="46162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5" name="テキスト ボックス 404">
              <a:extLst>
                <a:ext uri="{FF2B5EF4-FFF2-40B4-BE49-F238E27FC236}">
                  <a16:creationId xmlns:a16="http://schemas.microsoft.com/office/drawing/2014/main" id="{E9140C34-1A40-49C3-849A-81D7523E223D}"/>
                </a:ext>
              </a:extLst>
            </p:cNvPr>
            <p:cNvSpPr txBox="1"/>
            <p:nvPr/>
          </p:nvSpPr>
          <p:spPr>
            <a:xfrm rot="1181237">
              <a:off x="2208744" y="6580206"/>
              <a:ext cx="3262432" cy="400110"/>
            </a:xfrm>
            <a:prstGeom prst="rect">
              <a:avLst/>
            </a:prstGeom>
            <a:noFill/>
          </p:spPr>
          <p:txBody>
            <a:bodyPr wrap="none" rtlCol="0">
              <a:spAutoFit/>
            </a:bodyPr>
            <a:lstStyle/>
            <a:p>
              <a:r>
                <a:rPr kumimoji="1" lang="ja-JP" altLang="en-US" sz="2000" b="1" dirty="0"/>
                <a:t>日本そのものが大変ですよ</a:t>
              </a:r>
            </a:p>
          </p:txBody>
        </p:sp>
      </p:grpSp>
    </p:spTree>
    <p:extLst>
      <p:ext uri="{BB962C8B-B14F-4D97-AF65-F5344CB8AC3E}">
        <p14:creationId xmlns:p14="http://schemas.microsoft.com/office/powerpoint/2010/main" val="125919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anim calcmode="lin" valueType="num">
                                      <p:cBhvr additive="base">
                                        <p:cTn id="7" dur="500" fill="hold"/>
                                        <p:tgtEl>
                                          <p:spTgt spid="204"/>
                                        </p:tgtEl>
                                        <p:attrNameLst>
                                          <p:attrName>ppt_x</p:attrName>
                                        </p:attrNameLst>
                                      </p:cBhvr>
                                      <p:tavLst>
                                        <p:tav tm="0">
                                          <p:val>
                                            <p:strVal val="1+#ppt_w/2"/>
                                          </p:val>
                                        </p:tav>
                                        <p:tav tm="100000">
                                          <p:val>
                                            <p:strVal val="#ppt_x"/>
                                          </p:val>
                                        </p:tav>
                                      </p:tavLst>
                                    </p:anim>
                                    <p:anim calcmode="lin" valueType="num">
                                      <p:cBhvr additive="base">
                                        <p:cTn id="8" dur="500" fill="hold"/>
                                        <p:tgtEl>
                                          <p:spTgt spid="20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05"/>
                                        </p:tgtEl>
                                        <p:attrNameLst>
                                          <p:attrName>style.visibility</p:attrName>
                                        </p:attrNameLst>
                                      </p:cBhvr>
                                      <p:to>
                                        <p:strVal val="visible"/>
                                      </p:to>
                                    </p:set>
                                    <p:anim calcmode="lin" valueType="num">
                                      <p:cBhvr additive="base">
                                        <p:cTn id="13" dur="500" fill="hold"/>
                                        <p:tgtEl>
                                          <p:spTgt spid="205"/>
                                        </p:tgtEl>
                                        <p:attrNameLst>
                                          <p:attrName>ppt_x</p:attrName>
                                        </p:attrNameLst>
                                      </p:cBhvr>
                                      <p:tavLst>
                                        <p:tav tm="0">
                                          <p:val>
                                            <p:strVal val="0-#ppt_w/2"/>
                                          </p:val>
                                        </p:tav>
                                        <p:tav tm="100000">
                                          <p:val>
                                            <p:strVal val="#ppt_x"/>
                                          </p:val>
                                        </p:tav>
                                      </p:tavLst>
                                    </p:anim>
                                    <p:anim calcmode="lin" valueType="num">
                                      <p:cBhvr additive="base">
                                        <p:cTn id="14" dur="500" fill="hold"/>
                                        <p:tgtEl>
                                          <p:spTgt spid="20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3"/>
                                        </p:tgtEl>
                                        <p:attrNameLst>
                                          <p:attrName>style.visibility</p:attrName>
                                        </p:attrNameLst>
                                      </p:cBhvr>
                                      <p:to>
                                        <p:strVal val="visible"/>
                                      </p:to>
                                    </p:set>
                                    <p:anim calcmode="lin" valueType="num">
                                      <p:cBhvr additive="base">
                                        <p:cTn id="19" dur="500" fill="hold"/>
                                        <p:tgtEl>
                                          <p:spTgt spid="203"/>
                                        </p:tgtEl>
                                        <p:attrNameLst>
                                          <p:attrName>ppt_x</p:attrName>
                                        </p:attrNameLst>
                                      </p:cBhvr>
                                      <p:tavLst>
                                        <p:tav tm="0">
                                          <p:val>
                                            <p:strVal val="#ppt_x"/>
                                          </p:val>
                                        </p:tav>
                                        <p:tav tm="100000">
                                          <p:val>
                                            <p:strVal val="#ppt_x"/>
                                          </p:val>
                                        </p:tav>
                                      </p:tavLst>
                                    </p:anim>
                                    <p:anim calcmode="lin" valueType="num">
                                      <p:cBhvr additive="base">
                                        <p:cTn id="20" dur="500" fill="hold"/>
                                        <p:tgtEl>
                                          <p:spTgt spid="20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2"/>
                                        </p:tgtEl>
                                        <p:attrNameLst>
                                          <p:attrName>style.visibility</p:attrName>
                                        </p:attrNameLst>
                                      </p:cBhvr>
                                      <p:to>
                                        <p:strVal val="visible"/>
                                      </p:to>
                                    </p:set>
                                    <p:anim calcmode="lin" valueType="num">
                                      <p:cBhvr additive="base">
                                        <p:cTn id="25" dur="500" fill="hold"/>
                                        <p:tgtEl>
                                          <p:spTgt spid="202"/>
                                        </p:tgtEl>
                                        <p:attrNameLst>
                                          <p:attrName>ppt_x</p:attrName>
                                        </p:attrNameLst>
                                      </p:cBhvr>
                                      <p:tavLst>
                                        <p:tav tm="0">
                                          <p:val>
                                            <p:strVal val="#ppt_x"/>
                                          </p:val>
                                        </p:tav>
                                        <p:tav tm="100000">
                                          <p:val>
                                            <p:strVal val="#ppt_x"/>
                                          </p:val>
                                        </p:tav>
                                      </p:tavLst>
                                    </p:anim>
                                    <p:anim calcmode="lin" valueType="num">
                                      <p:cBhvr additive="base">
                                        <p:cTn id="26" dur="500" fill="hold"/>
                                        <p:tgtEl>
                                          <p:spTgt spid="20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nodeType="clickEffect">
                                  <p:stCondLst>
                                    <p:cond delay="0"/>
                                  </p:stCondLst>
                                  <p:childTnLst>
                                    <p:set>
                                      <p:cBhvr>
                                        <p:cTn id="30" dur="1" fill="hold">
                                          <p:stCondLst>
                                            <p:cond delay="0"/>
                                          </p:stCondLst>
                                        </p:cTn>
                                        <p:tgtEl>
                                          <p:spTgt spid="208"/>
                                        </p:tgtEl>
                                        <p:attrNameLst>
                                          <p:attrName>style.visibility</p:attrName>
                                        </p:attrNameLst>
                                      </p:cBhvr>
                                      <p:to>
                                        <p:strVal val="visible"/>
                                      </p:to>
                                    </p:set>
                                    <p:anim calcmode="lin" valueType="num">
                                      <p:cBhvr additive="base">
                                        <p:cTn id="31" dur="500" fill="hold"/>
                                        <p:tgtEl>
                                          <p:spTgt spid="208"/>
                                        </p:tgtEl>
                                        <p:attrNameLst>
                                          <p:attrName>ppt_x</p:attrName>
                                        </p:attrNameLst>
                                      </p:cBhvr>
                                      <p:tavLst>
                                        <p:tav tm="0">
                                          <p:val>
                                            <p:strVal val="1+#ppt_w/2"/>
                                          </p:val>
                                        </p:tav>
                                        <p:tav tm="100000">
                                          <p:val>
                                            <p:strVal val="#ppt_x"/>
                                          </p:val>
                                        </p:tav>
                                      </p:tavLst>
                                    </p:anim>
                                    <p:anim calcmode="lin" valueType="num">
                                      <p:cBhvr additive="base">
                                        <p:cTn id="32" dur="500" fill="hold"/>
                                        <p:tgtEl>
                                          <p:spTgt spid="20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nodeType="clickEffect">
                                  <p:stCondLst>
                                    <p:cond delay="0"/>
                                  </p:stCondLst>
                                  <p:childTnLst>
                                    <p:set>
                                      <p:cBhvr>
                                        <p:cTn id="36" dur="1" fill="hold">
                                          <p:stCondLst>
                                            <p:cond delay="0"/>
                                          </p:stCondLst>
                                        </p:cTn>
                                        <p:tgtEl>
                                          <p:spTgt spid="255"/>
                                        </p:tgtEl>
                                        <p:attrNameLst>
                                          <p:attrName>style.visibility</p:attrName>
                                        </p:attrNameLst>
                                      </p:cBhvr>
                                      <p:to>
                                        <p:strVal val="visible"/>
                                      </p:to>
                                    </p:set>
                                    <p:anim calcmode="lin" valueType="num">
                                      <p:cBhvr additive="base">
                                        <p:cTn id="37" dur="500" fill="hold"/>
                                        <p:tgtEl>
                                          <p:spTgt spid="255"/>
                                        </p:tgtEl>
                                        <p:attrNameLst>
                                          <p:attrName>ppt_x</p:attrName>
                                        </p:attrNameLst>
                                      </p:cBhvr>
                                      <p:tavLst>
                                        <p:tav tm="0">
                                          <p:val>
                                            <p:strVal val="0-#ppt_w/2"/>
                                          </p:val>
                                        </p:tav>
                                        <p:tav tm="100000">
                                          <p:val>
                                            <p:strVal val="#ppt_x"/>
                                          </p:val>
                                        </p:tav>
                                      </p:tavLst>
                                    </p:anim>
                                    <p:anim calcmode="lin" valueType="num">
                                      <p:cBhvr additive="base">
                                        <p:cTn id="38" dur="500" fill="hold"/>
                                        <p:tgtEl>
                                          <p:spTgt spid="25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03"/>
                                        </p:tgtEl>
                                        <p:attrNameLst>
                                          <p:attrName>style.visibility</p:attrName>
                                        </p:attrNameLst>
                                      </p:cBhvr>
                                      <p:to>
                                        <p:strVal val="visible"/>
                                      </p:to>
                                    </p:set>
                                    <p:anim calcmode="lin" valueType="num">
                                      <p:cBhvr additive="base">
                                        <p:cTn id="43" dur="500" fill="hold"/>
                                        <p:tgtEl>
                                          <p:spTgt spid="303"/>
                                        </p:tgtEl>
                                        <p:attrNameLst>
                                          <p:attrName>ppt_x</p:attrName>
                                        </p:attrNameLst>
                                      </p:cBhvr>
                                      <p:tavLst>
                                        <p:tav tm="0">
                                          <p:val>
                                            <p:strVal val="#ppt_x"/>
                                          </p:val>
                                        </p:tav>
                                        <p:tav tm="100000">
                                          <p:val>
                                            <p:strVal val="#ppt_x"/>
                                          </p:val>
                                        </p:tav>
                                      </p:tavLst>
                                    </p:anim>
                                    <p:anim calcmode="lin" valueType="num">
                                      <p:cBhvr additive="base">
                                        <p:cTn id="44" dur="500" fill="hold"/>
                                        <p:tgtEl>
                                          <p:spTgt spid="30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03"/>
                                        </p:tgtEl>
                                        <p:attrNameLst>
                                          <p:attrName>style.visibility</p:attrName>
                                        </p:attrNameLst>
                                      </p:cBhvr>
                                      <p:to>
                                        <p:strVal val="visible"/>
                                      </p:to>
                                    </p:set>
                                    <p:anim calcmode="lin" valueType="num">
                                      <p:cBhvr additive="base">
                                        <p:cTn id="49" dur="500" fill="hold"/>
                                        <p:tgtEl>
                                          <p:spTgt spid="403"/>
                                        </p:tgtEl>
                                        <p:attrNameLst>
                                          <p:attrName>ppt_x</p:attrName>
                                        </p:attrNameLst>
                                      </p:cBhvr>
                                      <p:tavLst>
                                        <p:tav tm="0">
                                          <p:val>
                                            <p:strVal val="#ppt_x"/>
                                          </p:val>
                                        </p:tav>
                                        <p:tav tm="100000">
                                          <p:val>
                                            <p:strVal val="#ppt_x"/>
                                          </p:val>
                                        </p:tav>
                                      </p:tavLst>
                                    </p:anim>
                                    <p:anim calcmode="lin" valueType="num">
                                      <p:cBhvr additive="base">
                                        <p:cTn id="50" dur="500" fill="hold"/>
                                        <p:tgtEl>
                                          <p:spTgt spid="4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DCB3CF7-9856-4A22-BC02-407321974F2C}"/>
              </a:ext>
            </a:extLst>
          </p:cNvPr>
          <p:cNvSpPr/>
          <p:nvPr/>
        </p:nvSpPr>
        <p:spPr>
          <a:xfrm>
            <a:off x="351693"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 name="テキスト ボックス 1"/>
          <p:cNvSpPr txBox="1">
            <a:spLocks noChangeArrowheads="1"/>
          </p:cNvSpPr>
          <p:nvPr/>
        </p:nvSpPr>
        <p:spPr bwMode="auto">
          <a:xfrm>
            <a:off x="736266" y="263769"/>
            <a:ext cx="8335936" cy="6882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323" b="1" dirty="0">
                <a:latin typeface="AR P丸ゴシック体E" panose="020F0900000000000000" pitchFamily="50" charset="-128"/>
                <a:ea typeface="AR P丸ゴシック体E" panose="020F0900000000000000" pitchFamily="50" charset="-128"/>
              </a:rPr>
              <a:t>でも、日本中の学校で</a:t>
            </a:r>
            <a:r>
              <a:rPr lang="ja-JP" altLang="en-US" sz="3323" dirty="0">
                <a:latin typeface="AR P丸ゴシック体E" panose="020F0900000000000000" pitchFamily="50" charset="-128"/>
                <a:ea typeface="AR P丸ゴシック体E" panose="020F0900000000000000" pitchFamily="50" charset="-128"/>
              </a:rPr>
              <a:t>カリキュラム・マネジ</a:t>
            </a:r>
            <a:endParaRPr lang="en-US" altLang="ja-JP" sz="3323" dirty="0">
              <a:latin typeface="AR P丸ゴシック体E" panose="020F0900000000000000" pitchFamily="50" charset="-128"/>
              <a:ea typeface="AR P丸ゴシック体E" panose="020F0900000000000000" pitchFamily="50" charset="-128"/>
            </a:endParaRPr>
          </a:p>
          <a:p>
            <a:r>
              <a:rPr lang="ja-JP" altLang="en-US" sz="3323" dirty="0">
                <a:latin typeface="AR P丸ゴシック体E" panose="020F0900000000000000" pitchFamily="50" charset="-128"/>
                <a:ea typeface="AR P丸ゴシック体E" panose="020F0900000000000000" pitchFamily="50" charset="-128"/>
              </a:rPr>
              <a:t>メントが</a:t>
            </a:r>
            <a:r>
              <a:rPr lang="ja-JP" altLang="en-US" sz="3323" dirty="0">
                <a:solidFill>
                  <a:srgbClr val="FF0000"/>
                </a:solidFill>
                <a:latin typeface="AR P丸ゴシック体E" panose="020F0900000000000000" pitchFamily="50" charset="-128"/>
                <a:ea typeface="AR P丸ゴシック体E" panose="020F0900000000000000" pitchFamily="50" charset="-128"/>
              </a:rPr>
              <a:t>きちんと理解されていない！</a:t>
            </a:r>
            <a:endParaRPr lang="en-US" altLang="ja-JP" sz="3323" dirty="0">
              <a:solidFill>
                <a:srgbClr val="FF0000"/>
              </a:solidFill>
              <a:latin typeface="AR P丸ゴシック体E" panose="020F0900000000000000" pitchFamily="50" charset="-128"/>
              <a:ea typeface="AR P丸ゴシック体E" panose="020F0900000000000000" pitchFamily="50" charset="-128"/>
            </a:endParaRPr>
          </a:p>
          <a:p>
            <a:endParaRPr lang="en-US" altLang="ja-JP" sz="1292" dirty="0">
              <a:latin typeface="AR P丸ゴシック体E" panose="020F0900000000000000" pitchFamily="50" charset="-128"/>
              <a:ea typeface="AR P丸ゴシック体E" panose="020F0900000000000000" pitchFamily="50" charset="-128"/>
            </a:endParaRPr>
          </a:p>
          <a:p>
            <a:r>
              <a:rPr lang="ja-JP" altLang="en-US" sz="3323" dirty="0">
                <a:highlight>
                  <a:srgbClr val="FFFF00"/>
                </a:highlight>
                <a:latin typeface="AR P丸ゴシック体E" panose="020F0900000000000000" pitchFamily="50" charset="-128"/>
                <a:ea typeface="AR P丸ゴシック体E" panose="020F0900000000000000" pitchFamily="50" charset="-128"/>
              </a:rPr>
              <a:t>「マネジメント」という言葉が災いして、</a:t>
            </a:r>
            <a:endParaRPr lang="en-US" altLang="ja-JP" sz="3323" dirty="0">
              <a:highlight>
                <a:srgbClr val="FFFF00"/>
              </a:highlight>
              <a:latin typeface="AR P丸ゴシック体E" panose="020F0900000000000000" pitchFamily="50" charset="-128"/>
              <a:ea typeface="AR P丸ゴシック体E" panose="020F0900000000000000" pitchFamily="50" charset="-128"/>
            </a:endParaRPr>
          </a:p>
          <a:p>
            <a:r>
              <a:rPr lang="ja-JP" altLang="en-US" sz="3323" dirty="0">
                <a:highlight>
                  <a:srgbClr val="FF0000"/>
                </a:highlight>
                <a:latin typeface="AR P丸ゴシック体E" panose="020F0900000000000000" pitchFamily="50" charset="-128"/>
                <a:ea typeface="AR P丸ゴシック体E" panose="020F0900000000000000" pitchFamily="50" charset="-128"/>
              </a:rPr>
              <a:t>「働き方改革」や「業務の効率化」だと</a:t>
            </a:r>
            <a:r>
              <a:rPr lang="ja-JP" altLang="en-US" sz="3323" dirty="0">
                <a:solidFill>
                  <a:srgbClr val="FFFF00"/>
                </a:solidFill>
                <a:highlight>
                  <a:srgbClr val="FF0000"/>
                </a:highlight>
                <a:latin typeface="AR P丸ゴシック体E" panose="020F0900000000000000" pitchFamily="50" charset="-128"/>
                <a:ea typeface="AR P丸ゴシック体E" panose="020F0900000000000000" pitchFamily="50" charset="-128"/>
              </a:rPr>
              <a:t>、</a:t>
            </a:r>
            <a:endParaRPr lang="en-US" altLang="ja-JP" sz="3323" dirty="0">
              <a:solidFill>
                <a:srgbClr val="FFFF00"/>
              </a:solidFill>
              <a:highlight>
                <a:srgbClr val="FF0000"/>
              </a:highlight>
              <a:latin typeface="AR P丸ゴシック体E" panose="020F0900000000000000" pitchFamily="50" charset="-128"/>
              <a:ea typeface="AR P丸ゴシック体E" panose="020F0900000000000000" pitchFamily="50" charset="-128"/>
            </a:endParaRPr>
          </a:p>
          <a:p>
            <a:r>
              <a:rPr lang="ja-JP" altLang="en-US" sz="3323" dirty="0">
                <a:highlight>
                  <a:srgbClr val="FF0000"/>
                </a:highlight>
                <a:latin typeface="AR P丸ゴシック体E" panose="020F0900000000000000" pitchFamily="50" charset="-128"/>
                <a:ea typeface="AR P丸ゴシック体E" panose="020F0900000000000000" pitchFamily="50" charset="-128"/>
              </a:rPr>
              <a:t>間違えた解説</a:t>
            </a:r>
            <a:r>
              <a:rPr lang="ja-JP" altLang="en-US" sz="3323" dirty="0">
                <a:highlight>
                  <a:srgbClr val="FFFF00"/>
                </a:highlight>
                <a:latin typeface="AR P丸ゴシック体E" panose="020F0900000000000000" pitchFamily="50" charset="-128"/>
                <a:ea typeface="AR P丸ゴシック体E" panose="020F0900000000000000" pitchFamily="50" charset="-128"/>
              </a:rPr>
              <a:t>のため</a:t>
            </a:r>
            <a:r>
              <a:rPr lang="ja-JP" altLang="en-US" sz="3323" dirty="0">
                <a:latin typeface="AR P丸ゴシック体E" panose="020F0900000000000000" pitchFamily="50" charset="-128"/>
                <a:ea typeface="AR P丸ゴシック体E" panose="020F0900000000000000" pitchFamily="50" charset="-128"/>
              </a:rPr>
              <a:t>に、</a:t>
            </a:r>
            <a:endParaRPr lang="en-US" altLang="ja-JP" sz="3323" dirty="0">
              <a:latin typeface="AR P丸ゴシック体E" panose="020F0900000000000000" pitchFamily="50" charset="-128"/>
              <a:ea typeface="AR P丸ゴシック体E" panose="020F0900000000000000" pitchFamily="50" charset="-128"/>
            </a:endParaRPr>
          </a:p>
          <a:p>
            <a:r>
              <a:rPr lang="ja-JP" altLang="en-US" sz="3323" dirty="0">
                <a:latin typeface="AR P丸ゴシック体E" panose="020F0900000000000000" pitchFamily="50" charset="-128"/>
                <a:ea typeface="AR P丸ゴシック体E" panose="020F0900000000000000" pitchFamily="50" charset="-128"/>
              </a:rPr>
              <a:t>教育的価値のないものと見なされ、各校で</a:t>
            </a:r>
            <a:endParaRPr lang="en-US" altLang="ja-JP" sz="3323" dirty="0">
              <a:latin typeface="AR P丸ゴシック体E" panose="020F0900000000000000" pitchFamily="50" charset="-128"/>
              <a:ea typeface="AR P丸ゴシック体E" panose="020F0900000000000000" pitchFamily="50" charset="-128"/>
            </a:endParaRPr>
          </a:p>
          <a:p>
            <a:r>
              <a:rPr lang="ja-JP" altLang="en-US" sz="3323" dirty="0">
                <a:latin typeface="AR P丸ゴシック体E" panose="020F0900000000000000" pitchFamily="50" charset="-128"/>
                <a:ea typeface="AR P丸ゴシック体E" panose="020F0900000000000000" pitchFamily="50" charset="-128"/>
              </a:rPr>
              <a:t>取り上げられていないから  と思われます。</a:t>
            </a:r>
            <a:endParaRPr lang="en-US" altLang="ja-JP" sz="3323" dirty="0">
              <a:latin typeface="AR P丸ゴシック体E" panose="020F0900000000000000" pitchFamily="50" charset="-128"/>
              <a:ea typeface="AR P丸ゴシック体E" panose="020F0900000000000000" pitchFamily="50" charset="-128"/>
            </a:endParaRPr>
          </a:p>
          <a:p>
            <a:pPr algn="ctr"/>
            <a:r>
              <a:rPr lang="ja-JP" altLang="en-US" sz="2400" dirty="0">
                <a:highlight>
                  <a:srgbClr val="00FFFF"/>
                </a:highlight>
                <a:latin typeface="AR P丸ゴシック体E" panose="020F0900000000000000" pitchFamily="50" charset="-128"/>
                <a:ea typeface="AR P丸ゴシック体E" panose="020F0900000000000000" pitchFamily="50" charset="-128"/>
              </a:rPr>
              <a:t>働き方改革に取り組んだって、子どもたちが</a:t>
            </a:r>
            <a:endParaRPr lang="en-US" altLang="ja-JP" sz="2400" dirty="0">
              <a:highlight>
                <a:srgbClr val="00FFFF"/>
              </a:highlight>
              <a:latin typeface="AR P丸ゴシック体E" panose="020F0900000000000000" pitchFamily="50" charset="-128"/>
              <a:ea typeface="AR P丸ゴシック体E" panose="020F0900000000000000" pitchFamily="50" charset="-128"/>
            </a:endParaRPr>
          </a:p>
          <a:p>
            <a:pPr algn="ctr"/>
            <a:r>
              <a:rPr lang="ja-JP" altLang="en-US" sz="2400" dirty="0">
                <a:highlight>
                  <a:srgbClr val="00FFFF"/>
                </a:highlight>
                <a:latin typeface="AR P丸ゴシック体E" panose="020F0900000000000000" pitchFamily="50" charset="-128"/>
                <a:ea typeface="AR P丸ゴシック体E" panose="020F0900000000000000" pitchFamily="50" charset="-128"/>
              </a:rPr>
              <a:t>賢くなるわけではありません。</a:t>
            </a:r>
            <a:endParaRPr lang="en-US" altLang="ja-JP" sz="1600" dirty="0">
              <a:latin typeface="AR P丸ゴシック体E" panose="020F0900000000000000" pitchFamily="50" charset="-128"/>
              <a:ea typeface="AR P丸ゴシック体E" panose="020F0900000000000000" pitchFamily="50" charset="-128"/>
            </a:endParaRPr>
          </a:p>
          <a:p>
            <a:r>
              <a:rPr lang="ja-JP" altLang="en-US" sz="3323" dirty="0">
                <a:highlight>
                  <a:srgbClr val="00FF00"/>
                </a:highlight>
                <a:latin typeface="AR P丸ゴシック体E" panose="020F0900000000000000" pitchFamily="50" charset="-128"/>
                <a:ea typeface="AR P丸ゴシック体E" panose="020F0900000000000000" pitchFamily="50" charset="-128"/>
              </a:rPr>
              <a:t>本当は、</a:t>
            </a:r>
            <a:endParaRPr lang="en-US" altLang="ja-JP" sz="3323" dirty="0">
              <a:highlight>
                <a:srgbClr val="00FF00"/>
              </a:highlight>
              <a:latin typeface="AR P丸ゴシック体E" panose="020F0900000000000000" pitchFamily="50" charset="-128"/>
              <a:ea typeface="AR P丸ゴシック体E" panose="020F0900000000000000" pitchFamily="50" charset="-128"/>
            </a:endParaRPr>
          </a:p>
          <a:p>
            <a:r>
              <a:rPr lang="ja-JP" altLang="en-US" sz="3323" dirty="0">
                <a:highlight>
                  <a:srgbClr val="00FF00"/>
                </a:highlight>
                <a:latin typeface="AR P丸ゴシック体E" panose="020F0900000000000000" pitchFamily="50" charset="-128"/>
                <a:ea typeface="AR P丸ゴシック体E" panose="020F0900000000000000" pitchFamily="50" charset="-128"/>
              </a:rPr>
              <a:t>「</a:t>
            </a:r>
            <a:r>
              <a:rPr lang="ja-JP" altLang="en-US" sz="3323" u="sng" dirty="0">
                <a:highlight>
                  <a:srgbClr val="00FF00"/>
                </a:highlight>
                <a:latin typeface="AR P丸ゴシック体E" panose="020F0900000000000000" pitchFamily="50" charset="-128"/>
                <a:ea typeface="AR P丸ゴシック体E" panose="020F0900000000000000" pitchFamily="50" charset="-128"/>
              </a:rPr>
              <a:t>カリキュラム</a:t>
            </a:r>
            <a:r>
              <a:rPr lang="ja-JP" altLang="en-US" sz="3323" u="sng" dirty="0">
                <a:solidFill>
                  <a:srgbClr val="FF0000"/>
                </a:solidFill>
                <a:highlight>
                  <a:srgbClr val="FFFF00"/>
                </a:highlight>
                <a:latin typeface="AR P丸ゴシック体E" panose="020F0900000000000000" pitchFamily="50" charset="-128"/>
                <a:ea typeface="AR P丸ゴシック体E" panose="020F0900000000000000" pitchFamily="50" charset="-128"/>
              </a:rPr>
              <a:t>を</a:t>
            </a:r>
            <a:r>
              <a:rPr lang="ja-JP" altLang="en-US" sz="3323" dirty="0">
                <a:highlight>
                  <a:srgbClr val="00FF00"/>
                </a:highlight>
                <a:latin typeface="AR P丸ゴシック体E" panose="020F0900000000000000" pitchFamily="50" charset="-128"/>
                <a:ea typeface="AR P丸ゴシック体E" panose="020F0900000000000000" pitchFamily="50" charset="-128"/>
              </a:rPr>
              <a:t>マネジメントすること」</a:t>
            </a:r>
            <a:endParaRPr lang="en-US" altLang="ja-JP" sz="3323" dirty="0">
              <a:highlight>
                <a:srgbClr val="00FF00"/>
              </a:highlight>
              <a:latin typeface="AR P丸ゴシック体E" panose="020F0900000000000000" pitchFamily="50" charset="-128"/>
              <a:ea typeface="AR P丸ゴシック体E" panose="020F0900000000000000" pitchFamily="50" charset="-128"/>
            </a:endParaRPr>
          </a:p>
          <a:p>
            <a:r>
              <a:rPr lang="ja-JP" altLang="en-US" sz="3323" dirty="0">
                <a:highlight>
                  <a:srgbClr val="00FF00"/>
                </a:highlight>
                <a:latin typeface="AR P丸ゴシック体E" panose="020F0900000000000000" pitchFamily="50" charset="-128"/>
                <a:ea typeface="AR P丸ゴシック体E" panose="020F0900000000000000" pitchFamily="50" charset="-128"/>
              </a:rPr>
              <a:t>なのです。</a:t>
            </a:r>
            <a:endParaRPr lang="en-US" altLang="ja-JP" sz="3067" dirty="0">
              <a:highlight>
                <a:srgbClr val="00FF00"/>
              </a:highlight>
              <a:latin typeface="AR P丸ゴシック体E" panose="020F0900000000000000" pitchFamily="50" charset="-128"/>
              <a:ea typeface="AR P丸ゴシック体E" panose="020F0900000000000000" pitchFamily="50" charset="-128"/>
            </a:endParaRPr>
          </a:p>
          <a:p>
            <a:r>
              <a:rPr lang="ja-JP" altLang="en-US" sz="2400" dirty="0">
                <a:highlight>
                  <a:srgbClr val="00FFFF"/>
                </a:highlight>
                <a:latin typeface="AR P丸ゴシック体E" panose="020F0900000000000000" pitchFamily="50" charset="-128"/>
                <a:ea typeface="AR P丸ゴシック体E" panose="020F0900000000000000" pitchFamily="50" charset="-128"/>
              </a:rPr>
              <a:t>・・総合的な学習を教科横断的に計画し、進めることなのです。</a:t>
            </a:r>
            <a:endParaRPr lang="en-US" altLang="ja-JP" sz="2400" dirty="0">
              <a:highlight>
                <a:srgbClr val="00FFFF"/>
              </a:highlight>
              <a:latin typeface="AR P丸ゴシック体E" panose="020F0900000000000000" pitchFamily="50" charset="-128"/>
              <a:ea typeface="AR P丸ゴシック体E" panose="020F0900000000000000" pitchFamily="50" charset="-128"/>
            </a:endParaRPr>
          </a:p>
          <a:p>
            <a:r>
              <a:rPr lang="ja-JP" altLang="en-US" sz="2400" dirty="0">
                <a:highlight>
                  <a:srgbClr val="FF00FF"/>
                </a:highlight>
                <a:latin typeface="AR P丸ゴシック体E" panose="020F0900000000000000" pitchFamily="50" charset="-128"/>
                <a:ea typeface="AR P丸ゴシック体E" panose="020F0900000000000000" pitchFamily="50" charset="-128"/>
              </a:rPr>
              <a:t>　　　</a:t>
            </a:r>
          </a:p>
        </p:txBody>
      </p:sp>
    </p:spTree>
    <p:extLst>
      <p:ext uri="{BB962C8B-B14F-4D97-AF65-F5344CB8AC3E}">
        <p14:creationId xmlns:p14="http://schemas.microsoft.com/office/powerpoint/2010/main" val="2189398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nodeType="withEffect">
                                  <p:stCondLst>
                                    <p:cond delay="150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anim calcmode="lin" valueType="num">
                                      <p:cBhvr>
                                        <p:cTn id="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50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1000"/>
                                        <p:tgtEl>
                                          <p:spTgt spid="2">
                                            <p:txEl>
                                              <p:pRg st="4" end="4"/>
                                            </p:txEl>
                                          </p:spTgt>
                                        </p:tgtEl>
                                      </p:cBhvr>
                                    </p:animEffect>
                                    <p:anim calcmode="lin" valueType="num">
                                      <p:cBhvr>
                                        <p:cTn id="1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50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1000"/>
                                        <p:tgtEl>
                                          <p:spTgt spid="2">
                                            <p:txEl>
                                              <p:pRg st="5" end="5"/>
                                            </p:txEl>
                                          </p:spTgt>
                                        </p:tgtEl>
                                      </p:cBhvr>
                                    </p:animEffect>
                                    <p:anim calcmode="lin" valueType="num">
                                      <p:cBhvr>
                                        <p:cTn id="1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50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1000"/>
                                        <p:tgtEl>
                                          <p:spTgt spid="2">
                                            <p:txEl>
                                              <p:pRg st="6" end="6"/>
                                            </p:txEl>
                                          </p:spTgt>
                                        </p:tgtEl>
                                      </p:cBhvr>
                                    </p:animEffect>
                                    <p:anim calcmode="lin" valueType="num">
                                      <p:cBhvr>
                                        <p:cTn id="2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6" end="6"/>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50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1000"/>
                                        <p:tgtEl>
                                          <p:spTgt spid="2">
                                            <p:txEl>
                                              <p:pRg st="7" end="7"/>
                                            </p:txEl>
                                          </p:spTgt>
                                        </p:tgtEl>
                                      </p:cBhvr>
                                    </p:animEffect>
                                    <p:anim calcmode="lin" valueType="num">
                                      <p:cBhvr>
                                        <p:cTn id="28"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42" presetClass="entr" presetSubtype="0" fill="hold" nodeType="afterEffect">
                                  <p:stCondLst>
                                    <p:cond delay="1500"/>
                                  </p:stCondLst>
                                  <p:childTnLst>
                                    <p:set>
                                      <p:cBhvr>
                                        <p:cTn id="32" dur="1" fill="hold">
                                          <p:stCondLst>
                                            <p:cond delay="0"/>
                                          </p:stCondLst>
                                        </p:cTn>
                                        <p:tgtEl>
                                          <p:spTgt spid="2">
                                            <p:txEl>
                                              <p:pRg st="8" end="8"/>
                                            </p:txEl>
                                          </p:spTgt>
                                        </p:tgtEl>
                                        <p:attrNameLst>
                                          <p:attrName>style.visibility</p:attrName>
                                        </p:attrNameLst>
                                      </p:cBhvr>
                                      <p:to>
                                        <p:strVal val="visible"/>
                                      </p:to>
                                    </p:set>
                                    <p:animEffect transition="in" filter="fade">
                                      <p:cBhvr>
                                        <p:cTn id="33" dur="1000"/>
                                        <p:tgtEl>
                                          <p:spTgt spid="2">
                                            <p:txEl>
                                              <p:pRg st="8" end="8"/>
                                            </p:txEl>
                                          </p:spTgt>
                                        </p:tgtEl>
                                      </p:cBhvr>
                                    </p:animEffect>
                                    <p:anim calcmode="lin" valueType="num">
                                      <p:cBhvr>
                                        <p:cTn id="34"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8" end="8"/>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1500"/>
                                  </p:stCondLst>
                                  <p:childTnLst>
                                    <p:set>
                                      <p:cBhvr>
                                        <p:cTn id="37" dur="1" fill="hold">
                                          <p:stCondLst>
                                            <p:cond delay="0"/>
                                          </p:stCondLst>
                                        </p:cTn>
                                        <p:tgtEl>
                                          <p:spTgt spid="2">
                                            <p:txEl>
                                              <p:pRg st="9" end="9"/>
                                            </p:txEl>
                                          </p:spTgt>
                                        </p:tgtEl>
                                        <p:attrNameLst>
                                          <p:attrName>style.visibility</p:attrName>
                                        </p:attrNameLst>
                                      </p:cBhvr>
                                      <p:to>
                                        <p:strVal val="visible"/>
                                      </p:to>
                                    </p:set>
                                    <p:animEffect transition="in" filter="fade">
                                      <p:cBhvr>
                                        <p:cTn id="38" dur="1000"/>
                                        <p:tgtEl>
                                          <p:spTgt spid="2">
                                            <p:txEl>
                                              <p:pRg st="9" end="9"/>
                                            </p:txEl>
                                          </p:spTgt>
                                        </p:tgtEl>
                                      </p:cBhvr>
                                    </p:animEffect>
                                    <p:anim calcmode="lin" valueType="num">
                                      <p:cBhvr>
                                        <p:cTn id="39"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par>
                          <p:cTn id="41" fill="hold">
                            <p:stCondLst>
                              <p:cond delay="5000"/>
                            </p:stCondLst>
                            <p:childTnLst>
                              <p:par>
                                <p:cTn id="42" presetID="42" presetClass="entr" presetSubtype="0" fill="hold" nodeType="afterEffect">
                                  <p:stCondLst>
                                    <p:cond delay="1500"/>
                                  </p:stCondLst>
                                  <p:childTnLst>
                                    <p:set>
                                      <p:cBhvr>
                                        <p:cTn id="43" dur="1" fill="hold">
                                          <p:stCondLst>
                                            <p:cond delay="0"/>
                                          </p:stCondLst>
                                        </p:cTn>
                                        <p:tgtEl>
                                          <p:spTgt spid="2">
                                            <p:txEl>
                                              <p:pRg st="10" end="10"/>
                                            </p:txEl>
                                          </p:spTgt>
                                        </p:tgtEl>
                                        <p:attrNameLst>
                                          <p:attrName>style.visibility</p:attrName>
                                        </p:attrNameLst>
                                      </p:cBhvr>
                                      <p:to>
                                        <p:strVal val="visible"/>
                                      </p:to>
                                    </p:set>
                                    <p:animEffect transition="in" filter="fade">
                                      <p:cBhvr>
                                        <p:cTn id="44" dur="1000"/>
                                        <p:tgtEl>
                                          <p:spTgt spid="2">
                                            <p:txEl>
                                              <p:pRg st="10" end="10"/>
                                            </p:txEl>
                                          </p:spTgt>
                                        </p:tgtEl>
                                      </p:cBhvr>
                                    </p:animEffect>
                                    <p:anim calcmode="lin" valueType="num">
                                      <p:cBhvr>
                                        <p:cTn id="45"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46"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1500"/>
                                  </p:stCondLst>
                                  <p:childTnLst>
                                    <p:set>
                                      <p:cBhvr>
                                        <p:cTn id="48" dur="1" fill="hold">
                                          <p:stCondLst>
                                            <p:cond delay="0"/>
                                          </p:stCondLst>
                                        </p:cTn>
                                        <p:tgtEl>
                                          <p:spTgt spid="2">
                                            <p:txEl>
                                              <p:pRg st="11" end="11"/>
                                            </p:txEl>
                                          </p:spTgt>
                                        </p:tgtEl>
                                        <p:attrNameLst>
                                          <p:attrName>style.visibility</p:attrName>
                                        </p:attrNameLst>
                                      </p:cBhvr>
                                      <p:to>
                                        <p:strVal val="visible"/>
                                      </p:to>
                                    </p:set>
                                    <p:animEffect transition="in" filter="fade">
                                      <p:cBhvr>
                                        <p:cTn id="49" dur="1000"/>
                                        <p:tgtEl>
                                          <p:spTgt spid="2">
                                            <p:txEl>
                                              <p:pRg st="11" end="11"/>
                                            </p:txEl>
                                          </p:spTgt>
                                        </p:tgtEl>
                                      </p:cBhvr>
                                    </p:animEffect>
                                    <p:anim calcmode="lin" valueType="num">
                                      <p:cBhvr>
                                        <p:cTn id="50"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11" end="11"/>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1500"/>
                                  </p:stCondLst>
                                  <p:childTnLst>
                                    <p:set>
                                      <p:cBhvr>
                                        <p:cTn id="53" dur="1" fill="hold">
                                          <p:stCondLst>
                                            <p:cond delay="0"/>
                                          </p:stCondLst>
                                        </p:cTn>
                                        <p:tgtEl>
                                          <p:spTgt spid="2">
                                            <p:txEl>
                                              <p:pRg st="12" end="12"/>
                                            </p:txEl>
                                          </p:spTgt>
                                        </p:tgtEl>
                                        <p:attrNameLst>
                                          <p:attrName>style.visibility</p:attrName>
                                        </p:attrNameLst>
                                      </p:cBhvr>
                                      <p:to>
                                        <p:strVal val="visible"/>
                                      </p:to>
                                    </p:set>
                                    <p:animEffect transition="in" filter="fade">
                                      <p:cBhvr>
                                        <p:cTn id="54" dur="1000"/>
                                        <p:tgtEl>
                                          <p:spTgt spid="2">
                                            <p:txEl>
                                              <p:pRg st="12" end="12"/>
                                            </p:txEl>
                                          </p:spTgt>
                                        </p:tgtEl>
                                      </p:cBhvr>
                                    </p:animEffect>
                                    <p:anim calcmode="lin" valueType="num">
                                      <p:cBhvr>
                                        <p:cTn id="55"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56"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par>
                          <p:cTn id="57" fill="hold">
                            <p:stCondLst>
                              <p:cond delay="7500"/>
                            </p:stCondLst>
                            <p:childTnLst>
                              <p:par>
                                <p:cTn id="58" presetID="42" presetClass="entr" presetSubtype="0" fill="hold" nodeType="afterEffect">
                                  <p:stCondLst>
                                    <p:cond delay="1500"/>
                                  </p:stCondLst>
                                  <p:childTnLst>
                                    <p:set>
                                      <p:cBhvr>
                                        <p:cTn id="59" dur="1" fill="hold">
                                          <p:stCondLst>
                                            <p:cond delay="0"/>
                                          </p:stCondLst>
                                        </p:cTn>
                                        <p:tgtEl>
                                          <p:spTgt spid="2">
                                            <p:txEl>
                                              <p:pRg st="13" end="13"/>
                                            </p:txEl>
                                          </p:spTgt>
                                        </p:tgtEl>
                                        <p:attrNameLst>
                                          <p:attrName>style.visibility</p:attrName>
                                        </p:attrNameLst>
                                      </p:cBhvr>
                                      <p:to>
                                        <p:strVal val="visible"/>
                                      </p:to>
                                    </p:set>
                                    <p:animEffect transition="in" filter="fade">
                                      <p:cBhvr>
                                        <p:cTn id="60" dur="1000"/>
                                        <p:tgtEl>
                                          <p:spTgt spid="2">
                                            <p:txEl>
                                              <p:pRg st="13" end="13"/>
                                            </p:txEl>
                                          </p:spTgt>
                                        </p:tgtEl>
                                      </p:cBhvr>
                                    </p:animEffect>
                                    <p:anim calcmode="lin" valueType="num">
                                      <p:cBhvr>
                                        <p:cTn id="61"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62" dur="1000" fill="hold"/>
                                        <p:tgtEl>
                                          <p:spTgt spid="2">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2A9BD48-703E-4FD9-BC27-307E49F6EBF3}"/>
              </a:ext>
            </a:extLst>
          </p:cNvPr>
          <p:cNvPicPr>
            <a:picLocks noChangeAspect="1"/>
          </p:cNvPicPr>
          <p:nvPr/>
        </p:nvPicPr>
        <p:blipFill rotWithShape="1">
          <a:blip r:embed="rId2"/>
          <a:srcRect l="18444" t="15563" r="20044" b="8493"/>
          <a:stretch/>
        </p:blipFill>
        <p:spPr>
          <a:xfrm>
            <a:off x="298784" y="1270263"/>
            <a:ext cx="8219173" cy="5708053"/>
          </a:xfrm>
          <a:prstGeom prst="rect">
            <a:avLst/>
          </a:prstGeom>
        </p:spPr>
      </p:pic>
      <p:sp>
        <p:nvSpPr>
          <p:cNvPr id="5" name="テキスト ボックス 4">
            <a:extLst>
              <a:ext uri="{FF2B5EF4-FFF2-40B4-BE49-F238E27FC236}">
                <a16:creationId xmlns:a16="http://schemas.microsoft.com/office/drawing/2014/main" id="{BE39D71E-5AD9-49FA-87EF-46A5D0860B4D}"/>
              </a:ext>
            </a:extLst>
          </p:cNvPr>
          <p:cNvSpPr txBox="1"/>
          <p:nvPr/>
        </p:nvSpPr>
        <p:spPr>
          <a:xfrm>
            <a:off x="507302" y="576783"/>
            <a:ext cx="7802136" cy="646331"/>
          </a:xfrm>
          <a:prstGeom prst="rect">
            <a:avLst/>
          </a:prstGeom>
          <a:solidFill>
            <a:schemeClr val="accent1">
              <a:lumMod val="20000"/>
              <a:lumOff val="80000"/>
            </a:schemeClr>
          </a:solidFill>
        </p:spPr>
        <p:txBody>
          <a:bodyPr wrap="none" rtlCol="0">
            <a:spAutoFit/>
          </a:bodyPr>
          <a:lstStyle/>
          <a:p>
            <a:r>
              <a:rPr kumimoji="1" lang="ja-JP" altLang="en-US" dirty="0"/>
              <a:t>文部科学省学習指導要領解説　　</a:t>
            </a:r>
            <a:endParaRPr kumimoji="1" lang="en-US" altLang="ja-JP" dirty="0"/>
          </a:p>
          <a:p>
            <a:r>
              <a:rPr kumimoji="1" lang="ja-JP" altLang="en-US" dirty="0"/>
              <a:t>「学習指導要領のくわしい内容」・・・カリキュラム・マネジメントより</a:t>
            </a:r>
          </a:p>
        </p:txBody>
      </p:sp>
      <p:grpSp>
        <p:nvGrpSpPr>
          <p:cNvPr id="6" name="グループ化 5">
            <a:extLst>
              <a:ext uri="{FF2B5EF4-FFF2-40B4-BE49-F238E27FC236}">
                <a16:creationId xmlns:a16="http://schemas.microsoft.com/office/drawing/2014/main" id="{FD1BFEFB-64C3-4BE8-A319-63CF3438FD4C}"/>
              </a:ext>
            </a:extLst>
          </p:cNvPr>
          <p:cNvGrpSpPr/>
          <p:nvPr/>
        </p:nvGrpSpPr>
        <p:grpSpPr>
          <a:xfrm>
            <a:off x="5759648" y="3862224"/>
            <a:ext cx="3384352" cy="1725513"/>
            <a:chOff x="438150" y="3429000"/>
            <a:chExt cx="3384352" cy="1725513"/>
          </a:xfrm>
        </p:grpSpPr>
        <p:sp>
          <p:nvSpPr>
            <p:cNvPr id="8" name="吹き出し: 角を丸めた四角形 7">
              <a:extLst>
                <a:ext uri="{FF2B5EF4-FFF2-40B4-BE49-F238E27FC236}">
                  <a16:creationId xmlns:a16="http://schemas.microsoft.com/office/drawing/2014/main" id="{1E3F1354-C977-423D-B9CE-AC879AC971D7}"/>
                </a:ext>
              </a:extLst>
            </p:cNvPr>
            <p:cNvSpPr/>
            <p:nvPr/>
          </p:nvSpPr>
          <p:spPr>
            <a:xfrm>
              <a:off x="438150" y="3429000"/>
              <a:ext cx="3327201" cy="1725513"/>
            </a:xfrm>
            <a:prstGeom prst="wedgeRoundRectCallout">
              <a:avLst>
                <a:gd name="adj1" fmla="val -37791"/>
                <a:gd name="adj2" fmla="val 85562"/>
                <a:gd name="adj3" fmla="val 16667"/>
              </a:avLst>
            </a:prstGeom>
            <a:solidFill>
              <a:srgbClr val="FFFF79"/>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80F850A2-3196-4E3E-AD88-32D4D050A48C}"/>
                </a:ext>
              </a:extLst>
            </p:cNvPr>
            <p:cNvSpPr txBox="1"/>
            <p:nvPr/>
          </p:nvSpPr>
          <p:spPr>
            <a:xfrm>
              <a:off x="560070" y="3523297"/>
              <a:ext cx="3262432" cy="1631216"/>
            </a:xfrm>
            <a:prstGeom prst="rect">
              <a:avLst/>
            </a:prstGeom>
            <a:noFill/>
          </p:spPr>
          <p:txBody>
            <a:bodyPr wrap="none" rtlCol="0">
              <a:spAutoFit/>
            </a:bodyPr>
            <a:lstStyle/>
            <a:p>
              <a:r>
                <a:rPr kumimoji="1" lang="ja-JP" altLang="en-US" sz="2000" b="1" dirty="0"/>
                <a:t>ここで「教育活動の質の</a:t>
              </a:r>
              <a:endParaRPr kumimoji="1" lang="en-US" altLang="ja-JP" sz="2000" b="1" dirty="0"/>
            </a:p>
            <a:p>
              <a:r>
                <a:rPr kumimoji="1" lang="ja-JP" altLang="en-US" sz="2000" b="1" dirty="0"/>
                <a:t>向上を図るカリキュラム・</a:t>
              </a:r>
              <a:endParaRPr kumimoji="1" lang="en-US" altLang="ja-JP" sz="2000" b="1" dirty="0"/>
            </a:p>
            <a:p>
              <a:r>
                <a:rPr kumimoji="1" lang="ja-JP" altLang="en-US" sz="2000" b="1" dirty="0"/>
                <a:t>マネジメント」と言ってお</a:t>
              </a:r>
              <a:endParaRPr kumimoji="1" lang="en-US" altLang="ja-JP" sz="2000" b="1" dirty="0"/>
            </a:p>
            <a:p>
              <a:r>
                <a:rPr kumimoji="1" lang="ja-JP" altLang="en-US" sz="2000" b="1" dirty="0"/>
                <a:t>きながら、あとで、変なこ</a:t>
              </a:r>
              <a:endParaRPr kumimoji="1" lang="en-US" altLang="ja-JP" sz="2000" b="1" dirty="0"/>
            </a:p>
            <a:p>
              <a:r>
                <a:rPr kumimoji="1" lang="ja-JP" altLang="en-US" sz="2000" b="1" dirty="0"/>
                <a:t>とを言い出さないこと。</a:t>
              </a:r>
              <a:endParaRPr kumimoji="1" lang="en-US" altLang="ja-JP" sz="2000" b="1" dirty="0"/>
            </a:p>
          </p:txBody>
        </p:sp>
      </p:grpSp>
      <p:sp>
        <p:nvSpPr>
          <p:cNvPr id="3" name="正方形/長方形 2">
            <a:extLst>
              <a:ext uri="{FF2B5EF4-FFF2-40B4-BE49-F238E27FC236}">
                <a16:creationId xmlns:a16="http://schemas.microsoft.com/office/drawing/2014/main" id="{562A32F9-F1A9-49E4-9017-719530137F79}"/>
              </a:ext>
            </a:extLst>
          </p:cNvPr>
          <p:cNvSpPr/>
          <p:nvPr/>
        </p:nvSpPr>
        <p:spPr>
          <a:xfrm>
            <a:off x="5162550" y="6162675"/>
            <a:ext cx="2543175" cy="3238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descr="スクリーンショット が含まれている画像&#10;&#10;自動的に生成された説明">
            <a:extLst>
              <a:ext uri="{FF2B5EF4-FFF2-40B4-BE49-F238E27FC236}">
                <a16:creationId xmlns:a16="http://schemas.microsoft.com/office/drawing/2014/main" id="{71903550-C75F-4302-9113-4C3047D5DC52}"/>
              </a:ext>
            </a:extLst>
          </p:cNvPr>
          <p:cNvPicPr>
            <a:picLocks noChangeAspect="1"/>
          </p:cNvPicPr>
          <p:nvPr/>
        </p:nvPicPr>
        <p:blipFill rotWithShape="1">
          <a:blip r:embed="rId3">
            <a:extLst>
              <a:ext uri="{28A0092B-C50C-407E-A947-70E740481C1C}">
                <a14:useLocalDpi xmlns:a14="http://schemas.microsoft.com/office/drawing/2010/main" val="0"/>
              </a:ext>
            </a:extLst>
          </a:blip>
          <a:srcRect l="6510" t="1258" r="20472" b="93459"/>
          <a:stretch/>
        </p:blipFill>
        <p:spPr>
          <a:xfrm>
            <a:off x="1632593" y="108159"/>
            <a:ext cx="6676845" cy="362310"/>
          </a:xfrm>
          <a:prstGeom prst="rect">
            <a:avLst/>
          </a:prstGeom>
        </p:spPr>
      </p:pic>
    </p:spTree>
    <p:extLst>
      <p:ext uri="{BB962C8B-B14F-4D97-AF65-F5344CB8AC3E}">
        <p14:creationId xmlns:p14="http://schemas.microsoft.com/office/powerpoint/2010/main" val="174924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1AD4224-CB88-43C2-B9F7-30FB8326FF4E}"/>
              </a:ext>
            </a:extLst>
          </p:cNvPr>
          <p:cNvPicPr>
            <a:picLocks noChangeAspect="1"/>
          </p:cNvPicPr>
          <p:nvPr/>
        </p:nvPicPr>
        <p:blipFill rotWithShape="1">
          <a:blip r:embed="rId2"/>
          <a:srcRect l="19532" t="17471" r="19114" b="25346"/>
          <a:stretch/>
        </p:blipFill>
        <p:spPr>
          <a:xfrm>
            <a:off x="610887" y="914399"/>
            <a:ext cx="7922226" cy="4225491"/>
          </a:xfrm>
          <a:prstGeom prst="rect">
            <a:avLst/>
          </a:prstGeom>
          <a:ln>
            <a:solidFill>
              <a:schemeClr val="accent1">
                <a:lumMod val="75000"/>
              </a:schemeClr>
            </a:solidFill>
          </a:ln>
        </p:spPr>
      </p:pic>
      <p:cxnSp>
        <p:nvCxnSpPr>
          <p:cNvPr id="5" name="直線コネクタ 4">
            <a:extLst>
              <a:ext uri="{FF2B5EF4-FFF2-40B4-BE49-F238E27FC236}">
                <a16:creationId xmlns:a16="http://schemas.microsoft.com/office/drawing/2014/main" id="{B9DD1B89-47FE-4827-A89C-D9B67A46623C}"/>
              </a:ext>
            </a:extLst>
          </p:cNvPr>
          <p:cNvCxnSpPr>
            <a:cxnSpLocks/>
          </p:cNvCxnSpPr>
          <p:nvPr/>
        </p:nvCxnSpPr>
        <p:spPr>
          <a:xfrm>
            <a:off x="3359217" y="3734433"/>
            <a:ext cx="4214630" cy="2809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10DA9366-DA5F-4628-B9ED-974BA9D546CC}"/>
              </a:ext>
            </a:extLst>
          </p:cNvPr>
          <p:cNvCxnSpPr>
            <a:cxnSpLocks/>
          </p:cNvCxnSpPr>
          <p:nvPr/>
        </p:nvCxnSpPr>
        <p:spPr>
          <a:xfrm flipV="1">
            <a:off x="1268932" y="4177770"/>
            <a:ext cx="877503"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246D2393-9431-4FA7-84CD-1F90D353A8D4}"/>
              </a:ext>
            </a:extLst>
          </p:cNvPr>
          <p:cNvCxnSpPr>
            <a:cxnSpLocks/>
          </p:cNvCxnSpPr>
          <p:nvPr/>
        </p:nvCxnSpPr>
        <p:spPr>
          <a:xfrm>
            <a:off x="1337912" y="4646717"/>
            <a:ext cx="6314174" cy="80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12D8DA01-E272-40F0-AC71-5E7729D379A0}"/>
              </a:ext>
            </a:extLst>
          </p:cNvPr>
          <p:cNvCxnSpPr>
            <a:cxnSpLocks/>
          </p:cNvCxnSpPr>
          <p:nvPr/>
        </p:nvCxnSpPr>
        <p:spPr>
          <a:xfrm flipV="1">
            <a:off x="6774583" y="4206822"/>
            <a:ext cx="877503"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12D1DE51-0B0D-40ED-A62A-B8971B8C26A1}"/>
              </a:ext>
            </a:extLst>
          </p:cNvPr>
          <p:cNvCxnSpPr>
            <a:cxnSpLocks/>
          </p:cNvCxnSpPr>
          <p:nvPr/>
        </p:nvCxnSpPr>
        <p:spPr>
          <a:xfrm flipV="1">
            <a:off x="1268932" y="5060493"/>
            <a:ext cx="3842084" cy="72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D1733F4F-5DA0-468D-9CF8-559B81C112DC}"/>
              </a:ext>
            </a:extLst>
          </p:cNvPr>
          <p:cNvSpPr txBox="1"/>
          <p:nvPr/>
        </p:nvSpPr>
        <p:spPr>
          <a:xfrm>
            <a:off x="190409" y="5219831"/>
            <a:ext cx="9049830" cy="1631216"/>
          </a:xfrm>
          <a:prstGeom prst="rect">
            <a:avLst/>
          </a:prstGeom>
          <a:solidFill>
            <a:srgbClr val="FFFF79"/>
          </a:solidFill>
        </p:spPr>
        <p:txBody>
          <a:bodyPr wrap="square" rtlCol="0">
            <a:spAutoFit/>
          </a:bodyPr>
          <a:lstStyle/>
          <a:p>
            <a:r>
              <a:rPr kumimoji="1" lang="ja-JP" altLang="en-US" sz="2800" b="1" dirty="0">
                <a:solidFill>
                  <a:srgbClr val="FF0000"/>
                </a:solidFill>
              </a:rPr>
              <a:t>　何をどうやるのか、伝わってきませんね。本当は、</a:t>
            </a:r>
            <a:endParaRPr kumimoji="1" lang="en-US" altLang="ja-JP" sz="2800" b="1" dirty="0">
              <a:solidFill>
                <a:srgbClr val="FF0000"/>
              </a:solidFill>
            </a:endParaRPr>
          </a:p>
          <a:p>
            <a:endParaRPr kumimoji="1" lang="en-US" altLang="ja-JP" sz="800" b="1" dirty="0">
              <a:solidFill>
                <a:srgbClr val="FF0000"/>
              </a:solidFill>
            </a:endParaRPr>
          </a:p>
          <a:p>
            <a:r>
              <a:rPr kumimoji="1" lang="ja-JP" altLang="en-US" sz="2800" b="1" dirty="0">
                <a:solidFill>
                  <a:srgbClr val="FF0000"/>
                </a:solidFill>
              </a:rPr>
              <a:t>「</a:t>
            </a:r>
            <a:r>
              <a:rPr kumimoji="1" lang="ja-JP" altLang="en-US" sz="2800" b="1" dirty="0"/>
              <a:t>総合的な学習の時間を中心に、</a:t>
            </a:r>
            <a:r>
              <a:rPr kumimoji="1" lang="ja-JP" altLang="en-US" sz="2800" b="1" dirty="0">
                <a:solidFill>
                  <a:srgbClr val="FF0000"/>
                </a:solidFill>
              </a:rPr>
              <a:t>教科等横断的に学び</a:t>
            </a:r>
            <a:endParaRPr kumimoji="1" lang="en-US" altLang="ja-JP" sz="2800" b="1" dirty="0">
              <a:solidFill>
                <a:srgbClr val="FF0000"/>
              </a:solidFill>
            </a:endParaRPr>
          </a:p>
          <a:p>
            <a:r>
              <a:rPr kumimoji="1" lang="ja-JP" altLang="en-US" sz="800" b="1" dirty="0">
                <a:solidFill>
                  <a:srgbClr val="FF0000"/>
                </a:solidFill>
              </a:rPr>
              <a:t>　</a:t>
            </a:r>
            <a:endParaRPr kumimoji="1" lang="en-US" altLang="ja-JP" sz="800" b="1" dirty="0">
              <a:solidFill>
                <a:srgbClr val="FF0000"/>
              </a:solidFill>
            </a:endParaRPr>
          </a:p>
          <a:p>
            <a:r>
              <a:rPr kumimoji="1" lang="ja-JP" altLang="en-US" sz="2800" b="1" dirty="0">
                <a:solidFill>
                  <a:srgbClr val="FF0000"/>
                </a:solidFill>
              </a:rPr>
              <a:t>　を関連づけた</a:t>
            </a:r>
            <a:r>
              <a:rPr kumimoji="1" lang="ja-JP" altLang="en-US" sz="2800" b="1" u="sng" dirty="0"/>
              <a:t>教育課程を創ること</a:t>
            </a:r>
            <a:r>
              <a:rPr kumimoji="1" lang="ja-JP" altLang="en-US" sz="2800" b="1" dirty="0">
                <a:solidFill>
                  <a:srgbClr val="FF0000"/>
                </a:solidFill>
              </a:rPr>
              <a:t>」が重要なのです。</a:t>
            </a:r>
          </a:p>
        </p:txBody>
      </p:sp>
      <p:sp>
        <p:nvSpPr>
          <p:cNvPr id="20" name="テキスト ボックス 19">
            <a:extLst>
              <a:ext uri="{FF2B5EF4-FFF2-40B4-BE49-F238E27FC236}">
                <a16:creationId xmlns:a16="http://schemas.microsoft.com/office/drawing/2014/main" id="{2D1AC63E-4AF7-4EDF-96F4-443A22A275D8}"/>
              </a:ext>
            </a:extLst>
          </p:cNvPr>
          <p:cNvSpPr txBox="1"/>
          <p:nvPr/>
        </p:nvSpPr>
        <p:spPr>
          <a:xfrm>
            <a:off x="507302" y="172264"/>
            <a:ext cx="7802136" cy="646331"/>
          </a:xfrm>
          <a:prstGeom prst="rect">
            <a:avLst/>
          </a:prstGeom>
          <a:solidFill>
            <a:schemeClr val="accent1">
              <a:lumMod val="20000"/>
              <a:lumOff val="80000"/>
            </a:schemeClr>
          </a:solidFill>
        </p:spPr>
        <p:txBody>
          <a:bodyPr wrap="none" rtlCol="0">
            <a:spAutoFit/>
          </a:bodyPr>
          <a:lstStyle/>
          <a:p>
            <a:r>
              <a:rPr kumimoji="1" lang="ja-JP" altLang="en-US" dirty="0"/>
              <a:t>文部科学省学習指導要領解説　　</a:t>
            </a:r>
            <a:endParaRPr kumimoji="1" lang="en-US" altLang="ja-JP" dirty="0"/>
          </a:p>
          <a:p>
            <a:r>
              <a:rPr kumimoji="1" lang="ja-JP" altLang="en-US" dirty="0"/>
              <a:t>「学習指導要領のくわしい内容」・・・カリキュラム・マネジメントより</a:t>
            </a:r>
          </a:p>
        </p:txBody>
      </p:sp>
      <p:grpSp>
        <p:nvGrpSpPr>
          <p:cNvPr id="10" name="グループ化 9">
            <a:extLst>
              <a:ext uri="{FF2B5EF4-FFF2-40B4-BE49-F238E27FC236}">
                <a16:creationId xmlns:a16="http://schemas.microsoft.com/office/drawing/2014/main" id="{ECC820EE-42CA-4A08-BBB1-C10AB1486666}"/>
              </a:ext>
            </a:extLst>
          </p:cNvPr>
          <p:cNvGrpSpPr/>
          <p:nvPr/>
        </p:nvGrpSpPr>
        <p:grpSpPr>
          <a:xfrm>
            <a:off x="2242803" y="3772430"/>
            <a:ext cx="2800835" cy="434392"/>
            <a:chOff x="9069504" y="2767194"/>
            <a:chExt cx="2868213" cy="534007"/>
          </a:xfrm>
        </p:grpSpPr>
        <p:sp>
          <p:nvSpPr>
            <p:cNvPr id="4" name="正方形/長方形 3">
              <a:extLst>
                <a:ext uri="{FF2B5EF4-FFF2-40B4-BE49-F238E27FC236}">
                  <a16:creationId xmlns:a16="http://schemas.microsoft.com/office/drawing/2014/main" id="{F0EC5D02-BC6A-4B0F-8B7E-665F5870A1B8}"/>
                </a:ext>
              </a:extLst>
            </p:cNvPr>
            <p:cNvSpPr/>
            <p:nvPr/>
          </p:nvSpPr>
          <p:spPr>
            <a:xfrm>
              <a:off x="9069504" y="2791546"/>
              <a:ext cx="2868213" cy="509655"/>
            </a:xfrm>
            <a:prstGeom prst="rect">
              <a:avLst/>
            </a:prstGeom>
            <a:solidFill>
              <a:schemeClr val="accent5">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a:extLst>
                <a:ext uri="{FF2B5EF4-FFF2-40B4-BE49-F238E27FC236}">
                  <a16:creationId xmlns:a16="http://schemas.microsoft.com/office/drawing/2014/main" id="{8A07BF8B-E230-4A99-AEF9-5F59728383B7}"/>
                </a:ext>
              </a:extLst>
            </p:cNvPr>
            <p:cNvSpPr txBox="1"/>
            <p:nvPr/>
          </p:nvSpPr>
          <p:spPr>
            <a:xfrm>
              <a:off x="9085654" y="2767194"/>
              <a:ext cx="2852063" cy="492443"/>
            </a:xfrm>
            <a:prstGeom prst="rect">
              <a:avLst/>
            </a:prstGeom>
            <a:noFill/>
          </p:spPr>
          <p:txBody>
            <a:bodyPr wrap="none" rtlCol="0">
              <a:spAutoFit/>
            </a:bodyPr>
            <a:lstStyle/>
            <a:p>
              <a:r>
                <a:rPr kumimoji="1" lang="ja-JP" altLang="en-US" sz="2600" b="1" dirty="0"/>
                <a:t>教育課程を中心に</a:t>
              </a:r>
            </a:p>
          </p:txBody>
        </p:sp>
      </p:grpSp>
      <p:grpSp>
        <p:nvGrpSpPr>
          <p:cNvPr id="19" name="グループ化 18">
            <a:extLst>
              <a:ext uri="{FF2B5EF4-FFF2-40B4-BE49-F238E27FC236}">
                <a16:creationId xmlns:a16="http://schemas.microsoft.com/office/drawing/2014/main" id="{80CA9C70-7F67-4A03-A7E4-D9F61EE6093F}"/>
              </a:ext>
            </a:extLst>
          </p:cNvPr>
          <p:cNvGrpSpPr/>
          <p:nvPr/>
        </p:nvGrpSpPr>
        <p:grpSpPr>
          <a:xfrm>
            <a:off x="554927" y="5794602"/>
            <a:ext cx="4823859" cy="534141"/>
            <a:chOff x="6774583" y="1900744"/>
            <a:chExt cx="4823859" cy="534141"/>
          </a:xfrm>
        </p:grpSpPr>
        <p:sp>
          <p:nvSpPr>
            <p:cNvPr id="14" name="正方形/長方形 13">
              <a:extLst>
                <a:ext uri="{FF2B5EF4-FFF2-40B4-BE49-F238E27FC236}">
                  <a16:creationId xmlns:a16="http://schemas.microsoft.com/office/drawing/2014/main" id="{0E48C042-E3C2-4C64-B46E-5F778C4D2D1B}"/>
                </a:ext>
              </a:extLst>
            </p:cNvPr>
            <p:cNvSpPr/>
            <p:nvPr/>
          </p:nvSpPr>
          <p:spPr>
            <a:xfrm>
              <a:off x="6842143" y="1900744"/>
              <a:ext cx="4603714" cy="490888"/>
            </a:xfrm>
            <a:prstGeom prst="rect">
              <a:avLst/>
            </a:prstGeom>
            <a:solidFill>
              <a:schemeClr val="accent5">
                <a:lumMod val="20000"/>
                <a:lumOff val="8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609E33B1-B341-4CE1-9455-CC3919491177}"/>
                </a:ext>
              </a:extLst>
            </p:cNvPr>
            <p:cNvSpPr txBox="1"/>
            <p:nvPr/>
          </p:nvSpPr>
          <p:spPr>
            <a:xfrm>
              <a:off x="6774583" y="1911665"/>
              <a:ext cx="4823859" cy="523220"/>
            </a:xfrm>
            <a:prstGeom prst="rect">
              <a:avLst/>
            </a:prstGeom>
            <a:noFill/>
          </p:spPr>
          <p:txBody>
            <a:bodyPr wrap="square">
              <a:spAutoFit/>
            </a:bodyPr>
            <a:lstStyle/>
            <a:p>
              <a:r>
                <a:rPr kumimoji="1" lang="ja-JP" altLang="en-US" sz="2800" b="1" dirty="0"/>
                <a:t>総合的な学習の時間を中心に</a:t>
              </a:r>
              <a:endParaRPr lang="ja-JP" altLang="en-US" sz="2800" dirty="0"/>
            </a:p>
          </p:txBody>
        </p:sp>
      </p:grpSp>
      <p:cxnSp>
        <p:nvCxnSpPr>
          <p:cNvPr id="6" name="直線コネクタ 5">
            <a:extLst>
              <a:ext uri="{FF2B5EF4-FFF2-40B4-BE49-F238E27FC236}">
                <a16:creationId xmlns:a16="http://schemas.microsoft.com/office/drawing/2014/main" id="{C7CE70F2-8976-44CB-B6DE-9B6871C17E4A}"/>
              </a:ext>
            </a:extLst>
          </p:cNvPr>
          <p:cNvCxnSpPr>
            <a:cxnSpLocks/>
          </p:cNvCxnSpPr>
          <p:nvPr/>
        </p:nvCxnSpPr>
        <p:spPr>
          <a:xfrm>
            <a:off x="190409" y="3248025"/>
            <a:ext cx="982155" cy="9249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11BCC06F-204E-4529-AC4F-C2171DE0C5C9}"/>
              </a:ext>
            </a:extLst>
          </p:cNvPr>
          <p:cNvCxnSpPr>
            <a:cxnSpLocks/>
          </p:cNvCxnSpPr>
          <p:nvPr/>
        </p:nvCxnSpPr>
        <p:spPr>
          <a:xfrm flipH="1">
            <a:off x="190409" y="3248025"/>
            <a:ext cx="982155" cy="9587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6AE1A958-4552-408E-A80B-61546B5EE304}"/>
              </a:ext>
            </a:extLst>
          </p:cNvPr>
          <p:cNvSpPr txBox="1"/>
          <p:nvPr/>
        </p:nvSpPr>
        <p:spPr>
          <a:xfrm>
            <a:off x="1447549" y="2428043"/>
            <a:ext cx="6972551" cy="461665"/>
          </a:xfrm>
          <a:prstGeom prst="rect">
            <a:avLst/>
          </a:prstGeom>
          <a:noFill/>
          <a:ln w="19050">
            <a:solidFill>
              <a:schemeClr val="accent1"/>
            </a:solidFill>
          </a:ln>
        </p:spPr>
        <p:txBody>
          <a:bodyPr wrap="square" rtlCol="0">
            <a:spAutoFit/>
          </a:bodyPr>
          <a:lstStyle/>
          <a:p>
            <a:r>
              <a:rPr kumimoji="1" lang="ja-JP" altLang="en-US" sz="2400" b="1" dirty="0">
                <a:solidFill>
                  <a:srgbClr val="FF0000"/>
                </a:solidFill>
                <a:highlight>
                  <a:srgbClr val="FFFF00"/>
                </a:highlight>
              </a:rPr>
              <a:t>「教育課程を中心に」教育課程をつくるのかな？</a:t>
            </a:r>
          </a:p>
        </p:txBody>
      </p:sp>
    </p:spTree>
    <p:extLst>
      <p:ext uri="{BB962C8B-B14F-4D97-AF65-F5344CB8AC3E}">
        <p14:creationId xmlns:p14="http://schemas.microsoft.com/office/powerpoint/2010/main" val="194719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ppt_x"/>
                                          </p:val>
                                        </p:tav>
                                        <p:tav tm="100000">
                                          <p:val>
                                            <p:strVal val="#ppt_x"/>
                                          </p:val>
                                        </p:tav>
                                      </p:tavLst>
                                    </p:anim>
                                    <p:anim calcmode="lin" valueType="num">
                                      <p:cBhvr additive="base">
                                        <p:cTn id="3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ppt_x"/>
                                          </p:val>
                                        </p:tav>
                                        <p:tav tm="100000">
                                          <p:val>
                                            <p:strVal val="#ppt_x"/>
                                          </p:val>
                                        </p:tav>
                                      </p:tavLst>
                                    </p:anim>
                                    <p:anim calcmode="lin" valueType="num">
                                      <p:cBhvr additive="base">
                                        <p:cTn id="41" dur="500" fill="hold"/>
                                        <p:tgtEl>
                                          <p:spTgt spid="6"/>
                                        </p:tgtEl>
                                        <p:attrNameLst>
                                          <p:attrName>ppt_y</p:attrName>
                                        </p:attrNameLst>
                                      </p:cBhvr>
                                      <p:tavLst>
                                        <p:tav tm="0">
                                          <p:val>
                                            <p:strVal val="1+#ppt_h/2"/>
                                          </p:val>
                                        </p:tav>
                                        <p:tav tm="100000">
                                          <p:val>
                                            <p:strVal val="#ppt_y"/>
                                          </p:val>
                                        </p:tav>
                                      </p:tavLst>
                                    </p:anim>
                                  </p:childTnLst>
                                </p:cTn>
                              </p:par>
                              <p:par>
                                <p:cTn id="42" presetID="2" presetClass="entr" presetSubtype="1"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ppt_x"/>
                                          </p:val>
                                        </p:tav>
                                        <p:tav tm="100000">
                                          <p:val>
                                            <p:strVal val="#ppt_x"/>
                                          </p:val>
                                        </p:tav>
                                      </p:tavLst>
                                    </p:anim>
                                    <p:anim calcmode="lin" valueType="num">
                                      <p:cBhvr additive="base">
                                        <p:cTn id="45"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8E11651-5986-40E7-9F98-74F564A1BC30}"/>
              </a:ext>
            </a:extLst>
          </p:cNvPr>
          <p:cNvPicPr>
            <a:picLocks noChangeAspect="1"/>
          </p:cNvPicPr>
          <p:nvPr/>
        </p:nvPicPr>
        <p:blipFill rotWithShape="1">
          <a:blip r:embed="rId2"/>
          <a:srcRect l="16921" t="16264" r="20699" b="13943"/>
          <a:stretch/>
        </p:blipFill>
        <p:spPr>
          <a:xfrm>
            <a:off x="62167" y="1041933"/>
            <a:ext cx="9019665" cy="5676500"/>
          </a:xfrm>
          <a:prstGeom prst="rect">
            <a:avLst/>
          </a:prstGeom>
        </p:spPr>
      </p:pic>
      <p:sp>
        <p:nvSpPr>
          <p:cNvPr id="3" name="楕円 2">
            <a:extLst>
              <a:ext uri="{FF2B5EF4-FFF2-40B4-BE49-F238E27FC236}">
                <a16:creationId xmlns:a16="http://schemas.microsoft.com/office/drawing/2014/main" id="{C1D68F95-1CB1-4932-963B-084E0D67C043}"/>
              </a:ext>
            </a:extLst>
          </p:cNvPr>
          <p:cNvSpPr/>
          <p:nvPr/>
        </p:nvSpPr>
        <p:spPr>
          <a:xfrm>
            <a:off x="154004" y="2050179"/>
            <a:ext cx="5784783" cy="17036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BA78BDA9-0574-49F0-BF04-60086436738D}"/>
              </a:ext>
            </a:extLst>
          </p:cNvPr>
          <p:cNvSpPr txBox="1"/>
          <p:nvPr/>
        </p:nvSpPr>
        <p:spPr>
          <a:xfrm>
            <a:off x="507302" y="172264"/>
            <a:ext cx="7802136" cy="646331"/>
          </a:xfrm>
          <a:prstGeom prst="rect">
            <a:avLst/>
          </a:prstGeom>
          <a:solidFill>
            <a:schemeClr val="accent1">
              <a:lumMod val="20000"/>
              <a:lumOff val="80000"/>
            </a:schemeClr>
          </a:solidFill>
        </p:spPr>
        <p:txBody>
          <a:bodyPr wrap="none" rtlCol="0">
            <a:spAutoFit/>
          </a:bodyPr>
          <a:lstStyle/>
          <a:p>
            <a:r>
              <a:rPr kumimoji="1" lang="ja-JP" altLang="en-US" dirty="0"/>
              <a:t>文部科学省学習指導要領解説　　</a:t>
            </a:r>
            <a:endParaRPr kumimoji="1" lang="en-US" altLang="ja-JP" dirty="0"/>
          </a:p>
          <a:p>
            <a:r>
              <a:rPr kumimoji="1" lang="ja-JP" altLang="en-US" dirty="0"/>
              <a:t>「学習指導要領のくわしい内容」・・・カリキュラム・マネジメントより</a:t>
            </a:r>
          </a:p>
        </p:txBody>
      </p:sp>
      <p:grpSp>
        <p:nvGrpSpPr>
          <p:cNvPr id="9" name="グループ化 8">
            <a:extLst>
              <a:ext uri="{FF2B5EF4-FFF2-40B4-BE49-F238E27FC236}">
                <a16:creationId xmlns:a16="http://schemas.microsoft.com/office/drawing/2014/main" id="{D4911E1A-AA4C-4C8A-ADE5-5241CE0C8063}"/>
              </a:ext>
            </a:extLst>
          </p:cNvPr>
          <p:cNvGrpSpPr/>
          <p:nvPr/>
        </p:nvGrpSpPr>
        <p:grpSpPr>
          <a:xfrm>
            <a:off x="6612039" y="1160289"/>
            <a:ext cx="800978" cy="700239"/>
            <a:chOff x="173255" y="2800952"/>
            <a:chExt cx="779646" cy="924025"/>
          </a:xfrm>
        </p:grpSpPr>
        <p:cxnSp>
          <p:nvCxnSpPr>
            <p:cNvPr id="10" name="直線コネクタ 9">
              <a:extLst>
                <a:ext uri="{FF2B5EF4-FFF2-40B4-BE49-F238E27FC236}">
                  <a16:creationId xmlns:a16="http://schemas.microsoft.com/office/drawing/2014/main" id="{E87928A7-FC0A-4480-99BD-82897577310A}"/>
                </a:ext>
              </a:extLst>
            </p:cNvPr>
            <p:cNvCxnSpPr/>
            <p:nvPr/>
          </p:nvCxnSpPr>
          <p:spPr>
            <a:xfrm>
              <a:off x="173255" y="2800952"/>
              <a:ext cx="779646" cy="924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5DC5709E-82B7-4003-8686-F9B6CF1E59C0}"/>
                </a:ext>
              </a:extLst>
            </p:cNvPr>
            <p:cNvCxnSpPr>
              <a:cxnSpLocks/>
            </p:cNvCxnSpPr>
            <p:nvPr/>
          </p:nvCxnSpPr>
          <p:spPr>
            <a:xfrm flipH="1">
              <a:off x="212955" y="2800952"/>
              <a:ext cx="739946" cy="924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テキスト ボックス 11">
            <a:extLst>
              <a:ext uri="{FF2B5EF4-FFF2-40B4-BE49-F238E27FC236}">
                <a16:creationId xmlns:a16="http://schemas.microsoft.com/office/drawing/2014/main" id="{D945C2A5-3074-4E51-8D20-C22BC1D08802}"/>
              </a:ext>
            </a:extLst>
          </p:cNvPr>
          <p:cNvSpPr txBox="1"/>
          <p:nvPr/>
        </p:nvSpPr>
        <p:spPr>
          <a:xfrm>
            <a:off x="6237171" y="2170329"/>
            <a:ext cx="2752825" cy="1569660"/>
          </a:xfrm>
          <a:prstGeom prst="rect">
            <a:avLst/>
          </a:prstGeom>
          <a:solidFill>
            <a:srgbClr val="FFFF66"/>
          </a:solidFill>
          <a:ln>
            <a:solidFill>
              <a:schemeClr val="accent1">
                <a:lumMod val="75000"/>
              </a:schemeClr>
            </a:solidFill>
          </a:ln>
        </p:spPr>
        <p:txBody>
          <a:bodyPr wrap="square" rtlCol="0">
            <a:spAutoFit/>
          </a:bodyPr>
          <a:lstStyle/>
          <a:p>
            <a:r>
              <a:rPr kumimoji="1" lang="ja-JP" altLang="en-US" sz="3200" b="1" dirty="0">
                <a:solidFill>
                  <a:srgbClr val="FF0000"/>
                </a:solidFill>
              </a:rPr>
              <a:t>これは側面ではなく、</a:t>
            </a:r>
            <a:endParaRPr kumimoji="1" lang="en-US" altLang="ja-JP" sz="3200" b="1" dirty="0">
              <a:solidFill>
                <a:srgbClr val="FF0000"/>
              </a:solidFill>
            </a:endParaRPr>
          </a:p>
          <a:p>
            <a:r>
              <a:rPr kumimoji="1" lang="ja-JP" altLang="en-US" sz="3200" b="1" dirty="0">
                <a:solidFill>
                  <a:srgbClr val="FF0000"/>
                </a:solidFill>
              </a:rPr>
              <a:t>中心課題です。</a:t>
            </a:r>
          </a:p>
        </p:txBody>
      </p:sp>
    </p:spTree>
    <p:extLst>
      <p:ext uri="{BB962C8B-B14F-4D97-AF65-F5344CB8AC3E}">
        <p14:creationId xmlns:p14="http://schemas.microsoft.com/office/powerpoint/2010/main" val="261908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10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EA4C6B3-A5DC-4836-AAFE-058E9E9F1A0D}"/>
              </a:ext>
            </a:extLst>
          </p:cNvPr>
          <p:cNvPicPr>
            <a:picLocks noChangeAspect="1"/>
          </p:cNvPicPr>
          <p:nvPr/>
        </p:nvPicPr>
        <p:blipFill rotWithShape="1">
          <a:blip r:embed="rId3"/>
          <a:srcRect l="19909" t="37694" r="18342" b="11722"/>
          <a:stretch/>
        </p:blipFill>
        <p:spPr>
          <a:xfrm>
            <a:off x="414680" y="2186609"/>
            <a:ext cx="8737802" cy="4019186"/>
          </a:xfrm>
          <a:prstGeom prst="rect">
            <a:avLst/>
          </a:prstGeom>
        </p:spPr>
      </p:pic>
      <p:sp>
        <p:nvSpPr>
          <p:cNvPr id="3" name="テキスト ボックス 2">
            <a:extLst>
              <a:ext uri="{FF2B5EF4-FFF2-40B4-BE49-F238E27FC236}">
                <a16:creationId xmlns:a16="http://schemas.microsoft.com/office/drawing/2014/main" id="{949229C9-5E08-44C4-98F2-87E76899B5DB}"/>
              </a:ext>
            </a:extLst>
          </p:cNvPr>
          <p:cNvSpPr txBox="1"/>
          <p:nvPr/>
        </p:nvSpPr>
        <p:spPr>
          <a:xfrm>
            <a:off x="507302" y="172264"/>
            <a:ext cx="7802136" cy="646331"/>
          </a:xfrm>
          <a:prstGeom prst="rect">
            <a:avLst/>
          </a:prstGeom>
          <a:solidFill>
            <a:schemeClr val="accent1">
              <a:lumMod val="20000"/>
              <a:lumOff val="80000"/>
            </a:schemeClr>
          </a:solidFill>
        </p:spPr>
        <p:txBody>
          <a:bodyPr wrap="none" rtlCol="0">
            <a:spAutoFit/>
          </a:bodyPr>
          <a:lstStyle/>
          <a:p>
            <a:r>
              <a:rPr kumimoji="1" lang="ja-JP" altLang="en-US" dirty="0"/>
              <a:t>文部科学省学習指導要領解説　　</a:t>
            </a:r>
            <a:endParaRPr kumimoji="1" lang="en-US" altLang="ja-JP" dirty="0"/>
          </a:p>
          <a:p>
            <a:r>
              <a:rPr kumimoji="1" lang="ja-JP" altLang="en-US" dirty="0"/>
              <a:t>「学習指導要領のくわしい内容」・・・カリキュラム・マネジメントより</a:t>
            </a:r>
          </a:p>
        </p:txBody>
      </p:sp>
      <p:grpSp>
        <p:nvGrpSpPr>
          <p:cNvPr id="11" name="グループ化 10">
            <a:extLst>
              <a:ext uri="{FF2B5EF4-FFF2-40B4-BE49-F238E27FC236}">
                <a16:creationId xmlns:a16="http://schemas.microsoft.com/office/drawing/2014/main" id="{23D256B4-BB70-4CD8-BCE6-1C8D4B372CD8}"/>
              </a:ext>
            </a:extLst>
          </p:cNvPr>
          <p:cNvGrpSpPr/>
          <p:nvPr/>
        </p:nvGrpSpPr>
        <p:grpSpPr>
          <a:xfrm>
            <a:off x="3665587" y="2591096"/>
            <a:ext cx="779646" cy="922391"/>
            <a:chOff x="173255" y="2800952"/>
            <a:chExt cx="779646" cy="924025"/>
          </a:xfrm>
        </p:grpSpPr>
        <p:cxnSp>
          <p:nvCxnSpPr>
            <p:cNvPr id="6" name="直線コネクタ 5">
              <a:extLst>
                <a:ext uri="{FF2B5EF4-FFF2-40B4-BE49-F238E27FC236}">
                  <a16:creationId xmlns:a16="http://schemas.microsoft.com/office/drawing/2014/main" id="{198BC79D-DD5C-4BC2-BA9D-117C3880DB23}"/>
                </a:ext>
              </a:extLst>
            </p:cNvPr>
            <p:cNvCxnSpPr/>
            <p:nvPr/>
          </p:nvCxnSpPr>
          <p:spPr>
            <a:xfrm>
              <a:off x="173255" y="2800952"/>
              <a:ext cx="779646" cy="92402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3A99D9D-D328-4A60-A868-3F2BC058CFED}"/>
                </a:ext>
              </a:extLst>
            </p:cNvPr>
            <p:cNvCxnSpPr>
              <a:cxnSpLocks/>
            </p:cNvCxnSpPr>
            <p:nvPr/>
          </p:nvCxnSpPr>
          <p:spPr>
            <a:xfrm flipH="1">
              <a:off x="212955" y="2800952"/>
              <a:ext cx="739946" cy="92402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 name="グループ化 11">
            <a:extLst>
              <a:ext uri="{FF2B5EF4-FFF2-40B4-BE49-F238E27FC236}">
                <a16:creationId xmlns:a16="http://schemas.microsoft.com/office/drawing/2014/main" id="{8238381F-68B1-4B6D-939C-DE0B44F0BFB6}"/>
              </a:ext>
            </a:extLst>
          </p:cNvPr>
          <p:cNvGrpSpPr/>
          <p:nvPr/>
        </p:nvGrpSpPr>
        <p:grpSpPr>
          <a:xfrm>
            <a:off x="3625887" y="4891748"/>
            <a:ext cx="779646" cy="922391"/>
            <a:chOff x="173255" y="2800952"/>
            <a:chExt cx="779646" cy="924025"/>
          </a:xfrm>
        </p:grpSpPr>
        <p:cxnSp>
          <p:nvCxnSpPr>
            <p:cNvPr id="13" name="直線コネクタ 12">
              <a:extLst>
                <a:ext uri="{FF2B5EF4-FFF2-40B4-BE49-F238E27FC236}">
                  <a16:creationId xmlns:a16="http://schemas.microsoft.com/office/drawing/2014/main" id="{3E06F6FC-9749-4948-84C6-0821A3F6D4DC}"/>
                </a:ext>
              </a:extLst>
            </p:cNvPr>
            <p:cNvCxnSpPr/>
            <p:nvPr/>
          </p:nvCxnSpPr>
          <p:spPr>
            <a:xfrm>
              <a:off x="173255" y="2800952"/>
              <a:ext cx="779646" cy="92402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240596A-B509-45FB-B70D-4DE3042C7F5F}"/>
                </a:ext>
              </a:extLst>
            </p:cNvPr>
            <p:cNvCxnSpPr>
              <a:cxnSpLocks/>
            </p:cNvCxnSpPr>
            <p:nvPr/>
          </p:nvCxnSpPr>
          <p:spPr>
            <a:xfrm flipH="1">
              <a:off x="212955" y="2800952"/>
              <a:ext cx="739946" cy="92402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5" name="テキスト ボックス 14">
            <a:extLst>
              <a:ext uri="{FF2B5EF4-FFF2-40B4-BE49-F238E27FC236}">
                <a16:creationId xmlns:a16="http://schemas.microsoft.com/office/drawing/2014/main" id="{88020EBA-A4D2-448A-A40C-815EAD708945}"/>
              </a:ext>
            </a:extLst>
          </p:cNvPr>
          <p:cNvSpPr txBox="1"/>
          <p:nvPr/>
        </p:nvSpPr>
        <p:spPr>
          <a:xfrm>
            <a:off x="318431" y="3443132"/>
            <a:ext cx="8479060" cy="1384995"/>
          </a:xfrm>
          <a:prstGeom prst="rect">
            <a:avLst/>
          </a:prstGeom>
          <a:solidFill>
            <a:srgbClr val="FFFF00"/>
          </a:solidFill>
          <a:ln>
            <a:solidFill>
              <a:schemeClr val="accent1">
                <a:lumMod val="75000"/>
              </a:schemeClr>
            </a:solidFill>
          </a:ln>
        </p:spPr>
        <p:txBody>
          <a:bodyPr wrap="square" rtlCol="0">
            <a:spAutoFit/>
          </a:bodyPr>
          <a:lstStyle/>
          <a:p>
            <a:r>
              <a:rPr kumimoji="1" lang="ja-JP" altLang="en-US" sz="2800" b="1" dirty="0">
                <a:solidFill>
                  <a:srgbClr val="FF0000"/>
                </a:solidFill>
              </a:rPr>
              <a:t>　カリキュラム・マネジメントは今回の学習指導要領に加えた、</a:t>
            </a:r>
            <a:r>
              <a:rPr kumimoji="1" lang="ja-JP" altLang="en-US" sz="2800" b="1" u="sng" dirty="0">
                <a:solidFill>
                  <a:srgbClr val="FF0000"/>
                </a:solidFill>
              </a:rPr>
              <a:t>最大の新たな視点</a:t>
            </a:r>
            <a:r>
              <a:rPr kumimoji="1" lang="ja-JP" altLang="en-US" sz="2800" b="1" dirty="0">
                <a:solidFill>
                  <a:srgbClr val="FF0000"/>
                </a:solidFill>
              </a:rPr>
              <a:t>です。</a:t>
            </a:r>
            <a:r>
              <a:rPr kumimoji="1" lang="ja-JP" altLang="en-US" sz="2800" b="1" dirty="0"/>
              <a:t>「寝ぼけた解説」をするから、各学校が本気にならないのです。　</a:t>
            </a:r>
          </a:p>
        </p:txBody>
      </p:sp>
      <p:sp>
        <p:nvSpPr>
          <p:cNvPr id="4" name="テキスト ボックス 3">
            <a:extLst>
              <a:ext uri="{FF2B5EF4-FFF2-40B4-BE49-F238E27FC236}">
                <a16:creationId xmlns:a16="http://schemas.microsoft.com/office/drawing/2014/main" id="{80D247F6-636E-4CF5-AA76-D8D75B593ACC}"/>
              </a:ext>
            </a:extLst>
          </p:cNvPr>
          <p:cNvSpPr txBox="1"/>
          <p:nvPr/>
        </p:nvSpPr>
        <p:spPr>
          <a:xfrm>
            <a:off x="244703" y="5986125"/>
            <a:ext cx="8811530" cy="830997"/>
          </a:xfrm>
          <a:prstGeom prst="rect">
            <a:avLst/>
          </a:prstGeom>
          <a:solidFill>
            <a:srgbClr val="FFFF00"/>
          </a:solidFill>
          <a:ln>
            <a:solidFill>
              <a:schemeClr val="accent1">
                <a:lumMod val="75000"/>
              </a:schemeClr>
            </a:solidFill>
          </a:ln>
        </p:spPr>
        <p:txBody>
          <a:bodyPr wrap="square" rtlCol="0">
            <a:spAutoFit/>
          </a:bodyPr>
          <a:lstStyle/>
          <a:p>
            <a:r>
              <a:rPr kumimoji="1" lang="ja-JP" altLang="en-US" sz="2400" b="1" dirty="0"/>
              <a:t>学校の業務を効率化させたいのなら、行政からの依頼や調査を</a:t>
            </a:r>
            <a:endParaRPr kumimoji="1" lang="en-US" altLang="ja-JP" sz="2400" b="1" dirty="0"/>
          </a:p>
          <a:p>
            <a:r>
              <a:rPr kumimoji="1" lang="ja-JP" altLang="en-US" sz="2400" b="1" dirty="0"/>
              <a:t>減らすのが効果的です。カリキュラム</a:t>
            </a:r>
            <a:r>
              <a:rPr kumimoji="1" lang="ja-JP" altLang="en-US" sz="2400" b="1" dirty="0">
                <a:solidFill>
                  <a:srgbClr val="FF0000"/>
                </a:solidFill>
              </a:rPr>
              <a:t>を</a:t>
            </a:r>
            <a:r>
              <a:rPr kumimoji="1" lang="ja-JP" altLang="en-US" sz="2400" b="1" dirty="0"/>
              <a:t>マネジメントするの！</a:t>
            </a:r>
            <a:endParaRPr kumimoji="1" lang="en-US" altLang="ja-JP" sz="2400" b="1" dirty="0"/>
          </a:p>
        </p:txBody>
      </p:sp>
      <p:pic>
        <p:nvPicPr>
          <p:cNvPr id="5" name="図 4">
            <a:extLst>
              <a:ext uri="{FF2B5EF4-FFF2-40B4-BE49-F238E27FC236}">
                <a16:creationId xmlns:a16="http://schemas.microsoft.com/office/drawing/2014/main" id="{C73AC09B-54F9-40BA-8CAC-2A3BA4D5A5B5}"/>
              </a:ext>
            </a:extLst>
          </p:cNvPr>
          <p:cNvPicPr>
            <a:picLocks noChangeAspect="1"/>
          </p:cNvPicPr>
          <p:nvPr/>
        </p:nvPicPr>
        <p:blipFill rotWithShape="1">
          <a:blip r:embed="rId3"/>
          <a:srcRect l="19909" t="20560" r="18342" b="66802"/>
          <a:stretch/>
        </p:blipFill>
        <p:spPr>
          <a:xfrm>
            <a:off x="318431" y="1159178"/>
            <a:ext cx="8737802" cy="1005900"/>
          </a:xfrm>
          <a:prstGeom prst="rect">
            <a:avLst/>
          </a:prstGeom>
        </p:spPr>
      </p:pic>
      <p:cxnSp>
        <p:nvCxnSpPr>
          <p:cNvPr id="9" name="直線コネクタ 8">
            <a:extLst>
              <a:ext uri="{FF2B5EF4-FFF2-40B4-BE49-F238E27FC236}">
                <a16:creationId xmlns:a16="http://schemas.microsoft.com/office/drawing/2014/main" id="{E90E6B45-C60F-434A-8068-92AD9666FB98}"/>
              </a:ext>
            </a:extLst>
          </p:cNvPr>
          <p:cNvCxnSpPr>
            <a:cxnSpLocks/>
          </p:cNvCxnSpPr>
          <p:nvPr/>
        </p:nvCxnSpPr>
        <p:spPr>
          <a:xfrm>
            <a:off x="1647825" y="3333750"/>
            <a:ext cx="54673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3D34CCA-2681-461D-99EF-E81817FE4327}"/>
              </a:ext>
            </a:extLst>
          </p:cNvPr>
          <p:cNvCxnSpPr>
            <a:cxnSpLocks/>
          </p:cNvCxnSpPr>
          <p:nvPr/>
        </p:nvCxnSpPr>
        <p:spPr>
          <a:xfrm>
            <a:off x="1149387" y="5438775"/>
            <a:ext cx="4953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楕円 18">
            <a:extLst>
              <a:ext uri="{FF2B5EF4-FFF2-40B4-BE49-F238E27FC236}">
                <a16:creationId xmlns:a16="http://schemas.microsoft.com/office/drawing/2014/main" id="{395D4F68-BC8F-4B58-9358-C263321D6DF0}"/>
              </a:ext>
            </a:extLst>
          </p:cNvPr>
          <p:cNvSpPr/>
          <p:nvPr/>
        </p:nvSpPr>
        <p:spPr>
          <a:xfrm>
            <a:off x="5391150" y="6361166"/>
            <a:ext cx="514350" cy="3916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a:extLst>
              <a:ext uri="{FF2B5EF4-FFF2-40B4-BE49-F238E27FC236}">
                <a16:creationId xmlns:a16="http://schemas.microsoft.com/office/drawing/2014/main" id="{588DE2D4-1D91-4C46-BCFD-B2FFDAEE4001}"/>
              </a:ext>
            </a:extLst>
          </p:cNvPr>
          <p:cNvCxnSpPr>
            <a:cxnSpLocks/>
          </p:cNvCxnSpPr>
          <p:nvPr/>
        </p:nvCxnSpPr>
        <p:spPr>
          <a:xfrm>
            <a:off x="3665587" y="6752822"/>
            <a:ext cx="513190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22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animBg="1"/>
      <p:bldP spid="1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58F2E08E-0873-4A90-AD29-67316CEE09F4}"/>
              </a:ext>
            </a:extLst>
          </p:cNvPr>
          <p:cNvSpPr/>
          <p:nvPr/>
        </p:nvSpPr>
        <p:spPr>
          <a:xfrm>
            <a:off x="351693"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sp>
        <p:nvSpPr>
          <p:cNvPr id="14" name="リボン: 下に曲がる 13">
            <a:extLst>
              <a:ext uri="{FF2B5EF4-FFF2-40B4-BE49-F238E27FC236}">
                <a16:creationId xmlns:a16="http://schemas.microsoft.com/office/drawing/2014/main" id="{69394356-2ABB-44EF-BCFC-6BDC920E2A07}"/>
              </a:ext>
            </a:extLst>
          </p:cNvPr>
          <p:cNvSpPr/>
          <p:nvPr/>
        </p:nvSpPr>
        <p:spPr>
          <a:xfrm>
            <a:off x="2704558" y="5519860"/>
            <a:ext cx="3519006" cy="726652"/>
          </a:xfrm>
          <a:prstGeom prst="ribbon">
            <a:avLst>
              <a:gd name="adj1" fmla="val 16667"/>
              <a:gd name="adj2" fmla="val 66702"/>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727" b="1" dirty="0">
                <a:solidFill>
                  <a:schemeClr val="tx1"/>
                </a:solidFill>
              </a:rPr>
              <a:t>深い学び</a:t>
            </a:r>
          </a:p>
        </p:txBody>
      </p:sp>
      <p:sp>
        <p:nvSpPr>
          <p:cNvPr id="6" name="テキスト ボックス 5">
            <a:extLst>
              <a:ext uri="{FF2B5EF4-FFF2-40B4-BE49-F238E27FC236}">
                <a16:creationId xmlns:a16="http://schemas.microsoft.com/office/drawing/2014/main" id="{670C85F0-4F5B-4035-A578-AB1C51C3D38D}"/>
              </a:ext>
            </a:extLst>
          </p:cNvPr>
          <p:cNvSpPr txBox="1"/>
          <p:nvPr/>
        </p:nvSpPr>
        <p:spPr>
          <a:xfrm>
            <a:off x="6193599" y="2018486"/>
            <a:ext cx="2550698" cy="407035"/>
          </a:xfrm>
          <a:prstGeom prst="rect">
            <a:avLst/>
          </a:prstGeom>
          <a:solidFill>
            <a:srgbClr val="B3FC92"/>
          </a:solidFill>
        </p:spPr>
        <p:txBody>
          <a:bodyPr wrap="none" rtlCol="0">
            <a:spAutoFit/>
          </a:bodyPr>
          <a:lstStyle/>
          <a:p>
            <a:r>
              <a:rPr lang="ja-JP" altLang="en-US" sz="2045" b="1" dirty="0">
                <a:latin typeface="ＭＳ ゴシック" panose="020B0609070205080204" pitchFamily="49" charset="-128"/>
                <a:ea typeface="ＭＳ ゴシック" panose="020B0609070205080204" pitchFamily="49" charset="-128"/>
              </a:rPr>
              <a:t>総合的な学習の時間</a:t>
            </a:r>
          </a:p>
        </p:txBody>
      </p:sp>
      <p:sp>
        <p:nvSpPr>
          <p:cNvPr id="13" name="楕円 12">
            <a:extLst>
              <a:ext uri="{FF2B5EF4-FFF2-40B4-BE49-F238E27FC236}">
                <a16:creationId xmlns:a16="http://schemas.microsoft.com/office/drawing/2014/main" id="{BF892954-78D0-49FB-9292-260A59053851}"/>
              </a:ext>
            </a:extLst>
          </p:cNvPr>
          <p:cNvSpPr/>
          <p:nvPr/>
        </p:nvSpPr>
        <p:spPr>
          <a:xfrm>
            <a:off x="3338274" y="3623783"/>
            <a:ext cx="2258146" cy="8658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 name="テキスト ボックス 1">
            <a:extLst>
              <a:ext uri="{FF2B5EF4-FFF2-40B4-BE49-F238E27FC236}">
                <a16:creationId xmlns:a16="http://schemas.microsoft.com/office/drawing/2014/main" id="{9FA4ED3D-BAB5-4649-8774-A366431BF63F}"/>
              </a:ext>
            </a:extLst>
          </p:cNvPr>
          <p:cNvSpPr txBox="1"/>
          <p:nvPr/>
        </p:nvSpPr>
        <p:spPr>
          <a:xfrm>
            <a:off x="307496" y="280312"/>
            <a:ext cx="4499365" cy="887935"/>
          </a:xfrm>
          <a:prstGeom prst="rect">
            <a:avLst/>
          </a:prstGeom>
          <a:solidFill>
            <a:srgbClr val="FFFF00"/>
          </a:solidFill>
          <a:ln>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2585" b="1" dirty="0">
                <a:latin typeface="AR P丸ゴシック体E" panose="020F0900000000000000" pitchFamily="50" charset="-128"/>
                <a:ea typeface="AR P丸ゴシック体E" panose="020F0900000000000000" pitchFamily="50" charset="-128"/>
              </a:rPr>
              <a:t>カリキュラム</a:t>
            </a:r>
            <a:r>
              <a:rPr lang="ja-JP" altLang="en-US" sz="2585" b="1" dirty="0">
                <a:solidFill>
                  <a:srgbClr val="FF0000"/>
                </a:solidFill>
                <a:latin typeface="AR P丸ゴシック体E" panose="020F0900000000000000" pitchFamily="50" charset="-128"/>
                <a:ea typeface="AR P丸ゴシック体E" panose="020F0900000000000000" pitchFamily="50" charset="-128"/>
              </a:rPr>
              <a:t>を</a:t>
            </a:r>
            <a:r>
              <a:rPr lang="ja-JP" altLang="en-US" sz="2585" b="1" dirty="0">
                <a:latin typeface="AR P丸ゴシック体E" panose="020F0900000000000000" pitchFamily="50" charset="-128"/>
                <a:ea typeface="AR P丸ゴシック体E" panose="020F0900000000000000" pitchFamily="50" charset="-128"/>
              </a:rPr>
              <a:t>マネジメント</a:t>
            </a:r>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するということは、</a:t>
            </a:r>
          </a:p>
        </p:txBody>
      </p:sp>
      <p:sp>
        <p:nvSpPr>
          <p:cNvPr id="15" name="テキスト ボックス 14">
            <a:extLst>
              <a:ext uri="{FF2B5EF4-FFF2-40B4-BE49-F238E27FC236}">
                <a16:creationId xmlns:a16="http://schemas.microsoft.com/office/drawing/2014/main" id="{21DEAE87-775A-4CA0-B0A7-6108D1073E46}"/>
              </a:ext>
            </a:extLst>
          </p:cNvPr>
          <p:cNvSpPr txBox="1"/>
          <p:nvPr/>
        </p:nvSpPr>
        <p:spPr>
          <a:xfrm>
            <a:off x="6193600" y="1501402"/>
            <a:ext cx="973343" cy="407035"/>
          </a:xfrm>
          <a:prstGeom prst="rect">
            <a:avLst/>
          </a:prstGeom>
          <a:solidFill>
            <a:srgbClr val="B3FC92"/>
          </a:solidFill>
        </p:spPr>
        <p:txBody>
          <a:bodyPr wrap="none" rtlCol="0">
            <a:spAutoFit/>
          </a:bodyPr>
          <a:lstStyle/>
          <a:p>
            <a:r>
              <a:rPr lang="ja-JP" altLang="en-US" sz="2045" b="1" dirty="0">
                <a:latin typeface="ＭＳ ゴシック" panose="020B0609070205080204" pitchFamily="49" charset="-128"/>
                <a:ea typeface="ＭＳ ゴシック" panose="020B0609070205080204" pitchFamily="49" charset="-128"/>
              </a:rPr>
              <a:t>生活科</a:t>
            </a:r>
          </a:p>
        </p:txBody>
      </p:sp>
      <p:sp>
        <p:nvSpPr>
          <p:cNvPr id="16" name="テキスト ボックス 15">
            <a:extLst>
              <a:ext uri="{FF2B5EF4-FFF2-40B4-BE49-F238E27FC236}">
                <a16:creationId xmlns:a16="http://schemas.microsoft.com/office/drawing/2014/main" id="{27367447-97F3-4BE5-B33C-11B2BDA87C00}"/>
              </a:ext>
            </a:extLst>
          </p:cNvPr>
          <p:cNvSpPr txBox="1"/>
          <p:nvPr/>
        </p:nvSpPr>
        <p:spPr>
          <a:xfrm>
            <a:off x="4946562" y="509068"/>
            <a:ext cx="4045519" cy="88793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2585" b="1" dirty="0">
                <a:latin typeface="AR丸ゴシック体E" panose="020F0909000000000000" pitchFamily="49" charset="-128"/>
                <a:ea typeface="AR丸ゴシック体E" panose="020F0909000000000000" pitchFamily="49" charset="-128"/>
              </a:rPr>
              <a:t>従来、教科・領域ごとに指導してきたを内容を</a:t>
            </a:r>
          </a:p>
        </p:txBody>
      </p:sp>
      <p:sp>
        <p:nvSpPr>
          <p:cNvPr id="17" name="テキスト ボックス 16">
            <a:extLst>
              <a:ext uri="{FF2B5EF4-FFF2-40B4-BE49-F238E27FC236}">
                <a16:creationId xmlns:a16="http://schemas.microsoft.com/office/drawing/2014/main" id="{031BD917-2C75-4721-880A-A821B992A9EF}"/>
              </a:ext>
            </a:extLst>
          </p:cNvPr>
          <p:cNvSpPr txBox="1"/>
          <p:nvPr/>
        </p:nvSpPr>
        <p:spPr>
          <a:xfrm>
            <a:off x="6497210" y="5777485"/>
            <a:ext cx="1499128" cy="407035"/>
          </a:xfrm>
          <a:prstGeom prst="rect">
            <a:avLst/>
          </a:prstGeom>
          <a:noFill/>
        </p:spPr>
        <p:txBody>
          <a:bodyPr wrap="none" rtlCol="0">
            <a:spAutoFit/>
          </a:bodyPr>
          <a:lstStyle/>
          <a:p>
            <a:r>
              <a:rPr lang="ja-JP" altLang="en-US" sz="2045" b="1" dirty="0">
                <a:latin typeface="ＭＳ ゴシック" panose="020B0609070205080204" pitchFamily="49" charset="-128"/>
                <a:ea typeface="ＭＳ ゴシック" panose="020B0609070205080204" pitchFamily="49" charset="-128"/>
              </a:rPr>
              <a:t>を創ること</a:t>
            </a:r>
          </a:p>
        </p:txBody>
      </p:sp>
      <p:pic>
        <p:nvPicPr>
          <p:cNvPr id="20" name="図 19">
            <a:extLst>
              <a:ext uri="{FF2B5EF4-FFF2-40B4-BE49-F238E27FC236}">
                <a16:creationId xmlns:a16="http://schemas.microsoft.com/office/drawing/2014/main" id="{9243AECF-33F0-43A3-A2E6-2F009FFDCB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1151" y="4458725"/>
            <a:ext cx="1992563" cy="1615572"/>
          </a:xfrm>
          <a:prstGeom prst="rect">
            <a:avLst/>
          </a:prstGeom>
        </p:spPr>
      </p:pic>
      <p:grpSp>
        <p:nvGrpSpPr>
          <p:cNvPr id="21" name="グループ化 20">
            <a:extLst>
              <a:ext uri="{FF2B5EF4-FFF2-40B4-BE49-F238E27FC236}">
                <a16:creationId xmlns:a16="http://schemas.microsoft.com/office/drawing/2014/main" id="{9F18984A-F9BB-456F-B590-B13DA0A16460}"/>
              </a:ext>
            </a:extLst>
          </p:cNvPr>
          <p:cNvGrpSpPr/>
          <p:nvPr/>
        </p:nvGrpSpPr>
        <p:grpSpPr>
          <a:xfrm>
            <a:off x="2595184" y="1700330"/>
            <a:ext cx="3637311" cy="3582253"/>
            <a:chOff x="2266002" y="1597371"/>
            <a:chExt cx="4268788" cy="4068234"/>
          </a:xfrm>
        </p:grpSpPr>
        <p:pic>
          <p:nvPicPr>
            <p:cNvPr id="22" name="図 6">
              <a:extLst>
                <a:ext uri="{FF2B5EF4-FFF2-40B4-BE49-F238E27FC236}">
                  <a16:creationId xmlns:a16="http://schemas.microsoft.com/office/drawing/2014/main" id="{7D3A8EE3-98C1-4091-92F3-64ED42DB2DD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9588" b="17807"/>
            <a:stretch/>
          </p:blipFill>
          <p:spPr bwMode="auto">
            <a:xfrm>
              <a:off x="2266002" y="1839279"/>
              <a:ext cx="4268788" cy="382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四角形: 角を丸くする 22">
              <a:extLst>
                <a:ext uri="{FF2B5EF4-FFF2-40B4-BE49-F238E27FC236}">
                  <a16:creationId xmlns:a16="http://schemas.microsoft.com/office/drawing/2014/main" id="{D026DFD3-935D-4F90-9E0E-0C77920DF503}"/>
                </a:ext>
              </a:extLst>
            </p:cNvPr>
            <p:cNvSpPr/>
            <p:nvPr/>
          </p:nvSpPr>
          <p:spPr>
            <a:xfrm>
              <a:off x="5108720" y="1769056"/>
              <a:ext cx="1152599" cy="405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4" name="四角形: 角を丸くする 23">
              <a:extLst>
                <a:ext uri="{FF2B5EF4-FFF2-40B4-BE49-F238E27FC236}">
                  <a16:creationId xmlns:a16="http://schemas.microsoft.com/office/drawing/2014/main" id="{0F443110-AF45-46EF-8E5E-557CBA5481C1}"/>
                </a:ext>
              </a:extLst>
            </p:cNvPr>
            <p:cNvSpPr/>
            <p:nvPr/>
          </p:nvSpPr>
          <p:spPr>
            <a:xfrm>
              <a:off x="2444895" y="1597371"/>
              <a:ext cx="632508" cy="7484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grpSp>
      <p:sp>
        <p:nvSpPr>
          <p:cNvPr id="5" name="正方形/長方形 4">
            <a:extLst>
              <a:ext uri="{FF2B5EF4-FFF2-40B4-BE49-F238E27FC236}">
                <a16:creationId xmlns:a16="http://schemas.microsoft.com/office/drawing/2014/main" id="{AFE3C0CA-C713-4647-B6EF-C0B8DC71EA1F}"/>
              </a:ext>
            </a:extLst>
          </p:cNvPr>
          <p:cNvSpPr/>
          <p:nvPr/>
        </p:nvSpPr>
        <p:spPr>
          <a:xfrm>
            <a:off x="1759669" y="2215172"/>
            <a:ext cx="973343" cy="407035"/>
          </a:xfrm>
          <a:prstGeom prst="rect">
            <a:avLst/>
          </a:prstGeom>
          <a:solidFill>
            <a:srgbClr val="FDFBB1"/>
          </a:solidFill>
        </p:spPr>
        <p:txBody>
          <a:bodyPr wrap="none">
            <a:spAutoFit/>
          </a:bodyPr>
          <a:lstStyle/>
          <a:p>
            <a:r>
              <a:rPr lang="ja-JP" altLang="en-US" sz="2045" b="1" dirty="0">
                <a:ea typeface="ＭＳ ゴシック" panose="020B0609070205080204" pitchFamily="49" charset="-128"/>
              </a:rPr>
              <a:t>外国語</a:t>
            </a:r>
          </a:p>
        </p:txBody>
      </p:sp>
      <p:sp>
        <p:nvSpPr>
          <p:cNvPr id="8" name="正方形/長方形 7">
            <a:extLst>
              <a:ext uri="{FF2B5EF4-FFF2-40B4-BE49-F238E27FC236}">
                <a16:creationId xmlns:a16="http://schemas.microsoft.com/office/drawing/2014/main" id="{B2E86775-BBDF-4182-A852-3F70740A73CF}"/>
              </a:ext>
            </a:extLst>
          </p:cNvPr>
          <p:cNvSpPr/>
          <p:nvPr/>
        </p:nvSpPr>
        <p:spPr>
          <a:xfrm>
            <a:off x="1738743" y="1501402"/>
            <a:ext cx="1236236" cy="407035"/>
          </a:xfrm>
          <a:prstGeom prst="rect">
            <a:avLst/>
          </a:prstGeom>
          <a:solidFill>
            <a:srgbClr val="FDFBB1"/>
          </a:solidFill>
        </p:spPr>
        <p:txBody>
          <a:bodyPr wrap="none">
            <a:spAutoFit/>
          </a:bodyPr>
          <a:lstStyle/>
          <a:p>
            <a:r>
              <a:rPr lang="ja-JP" altLang="en-US" sz="2045" b="1" dirty="0">
                <a:ea typeface="ＭＳ ゴシック" panose="020B0609070205080204" pitchFamily="49" charset="-128"/>
              </a:rPr>
              <a:t>特別活動</a:t>
            </a:r>
          </a:p>
        </p:txBody>
      </p:sp>
      <p:sp>
        <p:nvSpPr>
          <p:cNvPr id="9" name="正方形/長方形 8">
            <a:extLst>
              <a:ext uri="{FF2B5EF4-FFF2-40B4-BE49-F238E27FC236}">
                <a16:creationId xmlns:a16="http://schemas.microsoft.com/office/drawing/2014/main" id="{7AB41A61-C95F-42C0-A3A2-6E2BA602DB30}"/>
              </a:ext>
            </a:extLst>
          </p:cNvPr>
          <p:cNvSpPr/>
          <p:nvPr/>
        </p:nvSpPr>
        <p:spPr>
          <a:xfrm>
            <a:off x="952002" y="1858701"/>
            <a:ext cx="2024913" cy="407035"/>
          </a:xfrm>
          <a:prstGeom prst="rect">
            <a:avLst/>
          </a:prstGeom>
          <a:solidFill>
            <a:srgbClr val="FDFBB1"/>
          </a:solidFill>
        </p:spPr>
        <p:txBody>
          <a:bodyPr wrap="none">
            <a:spAutoFit/>
          </a:bodyPr>
          <a:lstStyle/>
          <a:p>
            <a:r>
              <a:rPr lang="ja-JP" altLang="en-US" sz="2045" b="1" dirty="0">
                <a:ea typeface="ＭＳ ゴシック" panose="020B0609070205080204" pitchFamily="49" charset="-128"/>
              </a:rPr>
              <a:t>特別の教科道徳</a:t>
            </a:r>
          </a:p>
        </p:txBody>
      </p:sp>
      <p:sp>
        <p:nvSpPr>
          <p:cNvPr id="25" name="テキスト ボックス 24">
            <a:extLst>
              <a:ext uri="{FF2B5EF4-FFF2-40B4-BE49-F238E27FC236}">
                <a16:creationId xmlns:a16="http://schemas.microsoft.com/office/drawing/2014/main" id="{4F74A4FA-777C-485F-9282-B94476CD3594}"/>
              </a:ext>
            </a:extLst>
          </p:cNvPr>
          <p:cNvSpPr txBox="1"/>
          <p:nvPr/>
        </p:nvSpPr>
        <p:spPr>
          <a:xfrm>
            <a:off x="3739119" y="1496288"/>
            <a:ext cx="1241045" cy="459485"/>
          </a:xfrm>
          <a:prstGeom prst="rect">
            <a:avLst/>
          </a:prstGeom>
          <a:solidFill>
            <a:srgbClr val="F5DDC3"/>
          </a:solidFill>
        </p:spPr>
        <p:txBody>
          <a:bodyPr wrap="none" rtlCol="0">
            <a:spAutoFit/>
          </a:bodyPr>
          <a:lstStyle/>
          <a:p>
            <a:r>
              <a:rPr lang="ja-JP" altLang="en-US" sz="2386" b="1" dirty="0"/>
              <a:t>各 教 科</a:t>
            </a:r>
          </a:p>
        </p:txBody>
      </p:sp>
      <p:sp>
        <p:nvSpPr>
          <p:cNvPr id="19" name="円/楕円 81">
            <a:extLst>
              <a:ext uri="{FF2B5EF4-FFF2-40B4-BE49-F238E27FC236}">
                <a16:creationId xmlns:a16="http://schemas.microsoft.com/office/drawing/2014/main" id="{57720961-7CA9-4979-A3EB-61270DECEEB0}"/>
              </a:ext>
            </a:extLst>
          </p:cNvPr>
          <p:cNvSpPr/>
          <p:nvPr/>
        </p:nvSpPr>
        <p:spPr>
          <a:xfrm>
            <a:off x="3396812" y="3660654"/>
            <a:ext cx="2134502" cy="798071"/>
          </a:xfrm>
          <a:prstGeom prst="ellipse">
            <a:avLst/>
          </a:prstGeom>
          <a:solidFill>
            <a:srgbClr val="BDD7EE">
              <a:alpha val="8588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045" b="1" dirty="0">
                <a:solidFill>
                  <a:schemeClr val="tx1"/>
                </a:solidFill>
                <a:ea typeface="ＤＦ特太ゴシック体" pitchFamily="1" charset="-128"/>
              </a:rPr>
              <a:t>つながりで</a:t>
            </a:r>
            <a:endParaRPr lang="en-US" altLang="ja-JP" sz="2045" b="1" dirty="0">
              <a:solidFill>
                <a:schemeClr val="tx1"/>
              </a:solidFill>
              <a:ea typeface="ＤＦ特太ゴシック体" pitchFamily="1" charset="-128"/>
            </a:endParaRPr>
          </a:p>
          <a:p>
            <a:pPr algn="ctr">
              <a:defRPr/>
            </a:pPr>
            <a:r>
              <a:rPr lang="ja-JP" altLang="en-US" sz="2045" b="1" dirty="0">
                <a:solidFill>
                  <a:schemeClr val="tx1"/>
                </a:solidFill>
                <a:ea typeface="ＤＦ特太ゴシック体" pitchFamily="1" charset="-128"/>
              </a:rPr>
              <a:t>学ぶ</a:t>
            </a:r>
          </a:p>
        </p:txBody>
      </p:sp>
      <p:cxnSp>
        <p:nvCxnSpPr>
          <p:cNvPr id="4" name="直線コネクタ 3">
            <a:extLst>
              <a:ext uri="{FF2B5EF4-FFF2-40B4-BE49-F238E27FC236}">
                <a16:creationId xmlns:a16="http://schemas.microsoft.com/office/drawing/2014/main" id="{E556CBE8-CCA8-46AB-963A-A02B7B8B26B3}"/>
              </a:ext>
            </a:extLst>
          </p:cNvPr>
          <p:cNvCxnSpPr>
            <a:cxnSpLocks/>
          </p:cNvCxnSpPr>
          <p:nvPr/>
        </p:nvCxnSpPr>
        <p:spPr>
          <a:xfrm>
            <a:off x="3840842" y="3178677"/>
            <a:ext cx="1145010" cy="196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C5423B16-A366-49D5-B150-ACE17D2F3842}"/>
              </a:ext>
            </a:extLst>
          </p:cNvPr>
          <p:cNvCxnSpPr>
            <a:cxnSpLocks/>
          </p:cNvCxnSpPr>
          <p:nvPr/>
        </p:nvCxnSpPr>
        <p:spPr>
          <a:xfrm flipV="1">
            <a:off x="3840842" y="3526396"/>
            <a:ext cx="1156314" cy="121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47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2"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1+#ppt_w/2"/>
                                          </p:val>
                                        </p:tav>
                                        <p:tav tm="100000">
                                          <p:val>
                                            <p:strVal val="#ppt_x"/>
                                          </p:val>
                                        </p:tav>
                                      </p:tavLst>
                                    </p:anim>
                                    <p:anim calcmode="lin" valueType="num">
                                      <p:cBhvr additive="base">
                                        <p:cTn id="19" dur="50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47"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1000" fill="hold"/>
                                        <p:tgtEl>
                                          <p:spTgt spid="19"/>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2" presetClass="entr" presetSubtype="4" fill="hold" nodeType="afterEffect">
                                  <p:stCondLst>
                                    <p:cond delay="100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par>
                          <p:cTn id="31" fill="hold">
                            <p:stCondLst>
                              <p:cond delay="4500"/>
                            </p:stCondLst>
                            <p:childTnLst>
                              <p:par>
                                <p:cTn id="32" presetID="10" presetClass="exit" presetSubtype="0" fill="hold" nodeType="afterEffect">
                                  <p:stCondLst>
                                    <p:cond delay="1000"/>
                                  </p:stCondLst>
                                  <p:childTnLst>
                                    <p:animEffect transition="out" filter="fade">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childTnLst>
                          </p:cTn>
                        </p:par>
                        <p:par>
                          <p:cTn id="35" fill="hold">
                            <p:stCondLst>
                              <p:cond delay="6000"/>
                            </p:stCondLst>
                            <p:childTnLst>
                              <p:par>
                                <p:cTn id="36" presetID="47" presetClass="entr" presetSubtype="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par>
                          <p:cTn id="41" fill="hold">
                            <p:stCondLst>
                              <p:cond delay="7000"/>
                            </p:stCondLst>
                            <p:childTnLst>
                              <p:par>
                                <p:cTn id="42" presetID="8" presetClass="emph" presetSubtype="0" fill="hold" grpId="1" nodeType="afterEffect">
                                  <p:stCondLst>
                                    <p:cond delay="0"/>
                                  </p:stCondLst>
                                  <p:childTnLst>
                                    <p:animRot by="21600000">
                                      <p:cBhvr>
                                        <p:cTn id="43" dur="2000" fill="hold"/>
                                        <p:tgtEl>
                                          <p:spTgt spid="13"/>
                                        </p:tgtEl>
                                        <p:attrNameLst>
                                          <p:attrName>r</p:attrName>
                                        </p:attrNameLst>
                                      </p:cBhvr>
                                    </p:animRot>
                                  </p:childTnLst>
                                </p:cTn>
                              </p:par>
                            </p:childTnLst>
                          </p:cTn>
                        </p:par>
                        <p:par>
                          <p:cTn id="44" fill="hold">
                            <p:stCondLst>
                              <p:cond delay="9000"/>
                            </p:stCondLst>
                            <p:childTnLst>
                              <p:par>
                                <p:cTn id="45" presetID="42" presetClass="entr" presetSubtype="0" fill="hold" grpId="0" nodeType="afterEffect">
                                  <p:stCondLst>
                                    <p:cond delay="100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par>
                          <p:cTn id="50" fill="hold">
                            <p:stCondLst>
                              <p:cond delay="11000"/>
                            </p:stCondLst>
                            <p:childTnLst>
                              <p:par>
                                <p:cTn id="51" presetID="42" presetClass="entr" presetSubtype="0"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3" grpId="1" animBg="1"/>
      <p:bldP spid="17" grpId="0"/>
      <p:bldP spid="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83AA89E3-21C5-4381-AEB0-BBDB3AC2B048}"/>
              </a:ext>
            </a:extLst>
          </p:cNvPr>
          <p:cNvSpPr/>
          <p:nvPr/>
        </p:nvSpPr>
        <p:spPr>
          <a:xfrm>
            <a:off x="351693"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91" name="図 90">
            <a:extLst>
              <a:ext uri="{FF2B5EF4-FFF2-40B4-BE49-F238E27FC236}">
                <a16:creationId xmlns:a16="http://schemas.microsoft.com/office/drawing/2014/main" id="{76C24E8E-4DC5-4E2B-94DD-6E9EFA039817}"/>
              </a:ext>
            </a:extLst>
          </p:cNvPr>
          <p:cNvPicPr>
            <a:picLocks noChangeAspect="1"/>
          </p:cNvPicPr>
          <p:nvPr/>
        </p:nvPicPr>
        <p:blipFill>
          <a:blip r:embed="rId5"/>
          <a:stretch>
            <a:fillRect/>
          </a:stretch>
        </p:blipFill>
        <p:spPr>
          <a:xfrm>
            <a:off x="840971" y="920390"/>
            <a:ext cx="7541916" cy="5087173"/>
          </a:xfrm>
          <a:prstGeom prst="rect">
            <a:avLst/>
          </a:prstGeom>
        </p:spPr>
      </p:pic>
      <p:cxnSp>
        <p:nvCxnSpPr>
          <p:cNvPr id="57" name="直線コネクタ 56">
            <a:extLst>
              <a:ext uri="{FF2B5EF4-FFF2-40B4-BE49-F238E27FC236}">
                <a16:creationId xmlns:a16="http://schemas.microsoft.com/office/drawing/2014/main" id="{C3345B00-6C6D-4C82-B18B-111527C1CD2E}"/>
              </a:ext>
            </a:extLst>
          </p:cNvPr>
          <p:cNvCxnSpPr/>
          <p:nvPr/>
        </p:nvCxnSpPr>
        <p:spPr>
          <a:xfrm flipV="1">
            <a:off x="5727175" y="3589970"/>
            <a:ext cx="8116" cy="1566383"/>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D2C0A5AB-6CB5-4BC1-9AB7-0B3C827F2DF5}"/>
              </a:ext>
            </a:extLst>
          </p:cNvPr>
          <p:cNvCxnSpPr>
            <a:cxnSpLocks/>
          </p:cNvCxnSpPr>
          <p:nvPr/>
        </p:nvCxnSpPr>
        <p:spPr>
          <a:xfrm>
            <a:off x="5789396" y="2848710"/>
            <a:ext cx="0" cy="4571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26A8D8BA-E96F-43F9-8319-843C0F0DC938}"/>
              </a:ext>
            </a:extLst>
          </p:cNvPr>
          <p:cNvCxnSpPr/>
          <p:nvPr/>
        </p:nvCxnSpPr>
        <p:spPr>
          <a:xfrm>
            <a:off x="6646986" y="3422238"/>
            <a:ext cx="194783" cy="0"/>
          </a:xfrm>
          <a:prstGeom prst="line">
            <a:avLst/>
          </a:prstGeom>
          <a:ln w="3175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A86FB7B1-AD82-446D-AFD8-6754F817D85D}"/>
              </a:ext>
            </a:extLst>
          </p:cNvPr>
          <p:cNvCxnSpPr/>
          <p:nvPr/>
        </p:nvCxnSpPr>
        <p:spPr>
          <a:xfrm>
            <a:off x="6181669" y="3589969"/>
            <a:ext cx="0" cy="478842"/>
          </a:xfrm>
          <a:prstGeom prst="line">
            <a:avLst/>
          </a:prstGeom>
          <a:ln w="476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テキスト ボックス 1">
            <a:extLst>
              <a:ext uri="{FF2B5EF4-FFF2-40B4-BE49-F238E27FC236}">
                <a16:creationId xmlns:a16="http://schemas.microsoft.com/office/drawing/2014/main" id="{9D13385A-CA0E-4F34-B8A2-F2D3646CBD02}"/>
              </a:ext>
            </a:extLst>
          </p:cNvPr>
          <p:cNvSpPr txBox="1"/>
          <p:nvPr/>
        </p:nvSpPr>
        <p:spPr>
          <a:xfrm>
            <a:off x="6103301" y="4091556"/>
            <a:ext cx="1252566" cy="359808"/>
          </a:xfrm>
          <a:prstGeom prst="rect">
            <a:avLst/>
          </a:prstGeom>
          <a:solidFill>
            <a:schemeClr val="lt1"/>
          </a:solidFill>
          <a:ln w="34925" cmpd="thickThin">
            <a:solidFill>
              <a:schemeClr val="tx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a:latin typeface="HGS創英角ﾎﾟｯﾌﾟ体" panose="040B0A00000000000000" pitchFamily="50" charset="-128"/>
                <a:ea typeface="HGS創英角ﾎﾟｯﾌﾟ体" panose="040B0A00000000000000" pitchFamily="50" charset="-128"/>
              </a:rPr>
              <a:t>八名川まつり</a:t>
            </a:r>
          </a:p>
        </p:txBody>
      </p:sp>
      <p:sp>
        <p:nvSpPr>
          <p:cNvPr id="62" name="テキスト ボックス 2">
            <a:extLst>
              <a:ext uri="{FF2B5EF4-FFF2-40B4-BE49-F238E27FC236}">
                <a16:creationId xmlns:a16="http://schemas.microsoft.com/office/drawing/2014/main" id="{77CDD923-B523-4F0C-9A95-E32563D6341B}"/>
              </a:ext>
            </a:extLst>
          </p:cNvPr>
          <p:cNvSpPr txBox="1"/>
          <p:nvPr/>
        </p:nvSpPr>
        <p:spPr>
          <a:xfrm>
            <a:off x="2651219" y="6013939"/>
            <a:ext cx="957685" cy="215073"/>
          </a:xfrm>
          <a:prstGeom prst="rect">
            <a:avLst/>
          </a:prstGeom>
          <a:solidFill>
            <a:srgbClr val="92D050"/>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a:t>環境の教育</a:t>
            </a:r>
          </a:p>
        </p:txBody>
      </p:sp>
      <p:sp>
        <p:nvSpPr>
          <p:cNvPr id="63" name="テキスト ボックス 3">
            <a:extLst>
              <a:ext uri="{FF2B5EF4-FFF2-40B4-BE49-F238E27FC236}">
                <a16:creationId xmlns:a16="http://schemas.microsoft.com/office/drawing/2014/main" id="{8E470BCB-1603-42E7-8F82-45F761C45BF3}"/>
              </a:ext>
            </a:extLst>
          </p:cNvPr>
          <p:cNvSpPr txBox="1"/>
          <p:nvPr/>
        </p:nvSpPr>
        <p:spPr>
          <a:xfrm>
            <a:off x="3752290" y="6013939"/>
            <a:ext cx="933337" cy="215073"/>
          </a:xfrm>
          <a:prstGeom prst="rect">
            <a:avLst/>
          </a:prstGeom>
          <a:solidFill>
            <a:srgbClr val="FFFF99"/>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a:t>多文化理解</a:t>
            </a:r>
          </a:p>
        </p:txBody>
      </p:sp>
      <p:sp>
        <p:nvSpPr>
          <p:cNvPr id="64" name="テキスト ボックス 4">
            <a:extLst>
              <a:ext uri="{FF2B5EF4-FFF2-40B4-BE49-F238E27FC236}">
                <a16:creationId xmlns:a16="http://schemas.microsoft.com/office/drawing/2014/main" id="{AA017D03-7DDD-48EB-A9A2-97AF596C772C}"/>
              </a:ext>
            </a:extLst>
          </p:cNvPr>
          <p:cNvSpPr txBox="1"/>
          <p:nvPr/>
        </p:nvSpPr>
        <p:spPr>
          <a:xfrm>
            <a:off x="4764079" y="6013942"/>
            <a:ext cx="1152357" cy="211014"/>
          </a:xfrm>
          <a:prstGeom prst="rect">
            <a:avLst/>
          </a:prstGeom>
          <a:solidFill>
            <a:srgbClr val="FCC8F5"/>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dirty="0"/>
              <a:t>人権・命の教育</a:t>
            </a:r>
          </a:p>
        </p:txBody>
      </p:sp>
      <p:sp>
        <p:nvSpPr>
          <p:cNvPr id="65" name="テキスト ボックス 5">
            <a:extLst>
              <a:ext uri="{FF2B5EF4-FFF2-40B4-BE49-F238E27FC236}">
                <a16:creationId xmlns:a16="http://schemas.microsoft.com/office/drawing/2014/main" id="{76D5BCC5-8376-4BC6-81C5-38875ECC55D9}"/>
              </a:ext>
            </a:extLst>
          </p:cNvPr>
          <p:cNvSpPr txBox="1"/>
          <p:nvPr/>
        </p:nvSpPr>
        <p:spPr>
          <a:xfrm>
            <a:off x="6044208" y="6013939"/>
            <a:ext cx="982033" cy="215073"/>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023" b="1"/>
              <a:t>学習スキル</a:t>
            </a:r>
          </a:p>
        </p:txBody>
      </p:sp>
      <p:cxnSp>
        <p:nvCxnSpPr>
          <p:cNvPr id="66" name="直線コネクタ 65">
            <a:extLst>
              <a:ext uri="{FF2B5EF4-FFF2-40B4-BE49-F238E27FC236}">
                <a16:creationId xmlns:a16="http://schemas.microsoft.com/office/drawing/2014/main" id="{E2380EF6-4176-4FA3-B9BA-038764497468}"/>
              </a:ext>
            </a:extLst>
          </p:cNvPr>
          <p:cNvCxnSpPr/>
          <p:nvPr/>
        </p:nvCxnSpPr>
        <p:spPr>
          <a:xfrm flipH="1">
            <a:off x="4726204" y="1520396"/>
            <a:ext cx="8116" cy="1030729"/>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テキスト ボックス 41">
            <a:extLst>
              <a:ext uri="{FF2B5EF4-FFF2-40B4-BE49-F238E27FC236}">
                <a16:creationId xmlns:a16="http://schemas.microsoft.com/office/drawing/2014/main" id="{DAADB550-C0D3-4146-88C9-376B9E40AD23}"/>
              </a:ext>
            </a:extLst>
          </p:cNvPr>
          <p:cNvSpPr txBox="1"/>
          <p:nvPr/>
        </p:nvSpPr>
        <p:spPr>
          <a:xfrm>
            <a:off x="4091807" y="2499722"/>
            <a:ext cx="1297203" cy="530244"/>
          </a:xfrm>
          <a:prstGeom prst="rect">
            <a:avLst/>
          </a:prstGeom>
          <a:solidFill>
            <a:srgbClr val="FFFF99"/>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779173">
              <a:defRPr/>
            </a:pPr>
            <a:r>
              <a:rPr lang="ja-JP" altLang="en-US" sz="1193" b="1" dirty="0"/>
              <a:t>長く続いた戦争と人々の暮らし</a:t>
            </a:r>
          </a:p>
        </p:txBody>
      </p:sp>
      <p:sp>
        <p:nvSpPr>
          <p:cNvPr id="71" name="テキスト ボックス 90">
            <a:extLst>
              <a:ext uri="{FF2B5EF4-FFF2-40B4-BE49-F238E27FC236}">
                <a16:creationId xmlns:a16="http://schemas.microsoft.com/office/drawing/2014/main" id="{8AA9F2B7-99EB-49A3-A4CF-3782A981E682}"/>
              </a:ext>
            </a:extLst>
          </p:cNvPr>
          <p:cNvSpPr txBox="1"/>
          <p:nvPr/>
        </p:nvSpPr>
        <p:spPr>
          <a:xfrm>
            <a:off x="6847875" y="3194991"/>
            <a:ext cx="1252565" cy="503190"/>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193" b="1" dirty="0"/>
              <a:t>世界が１００人の村だったら</a:t>
            </a:r>
          </a:p>
        </p:txBody>
      </p:sp>
      <p:cxnSp>
        <p:nvCxnSpPr>
          <p:cNvPr id="72" name="直線コネクタ 71">
            <a:extLst>
              <a:ext uri="{FF2B5EF4-FFF2-40B4-BE49-F238E27FC236}">
                <a16:creationId xmlns:a16="http://schemas.microsoft.com/office/drawing/2014/main" id="{58FF4F9E-66F5-4357-8184-20824830CFF4}"/>
              </a:ext>
            </a:extLst>
          </p:cNvPr>
          <p:cNvCxnSpPr/>
          <p:nvPr/>
        </p:nvCxnSpPr>
        <p:spPr>
          <a:xfrm flipV="1">
            <a:off x="5389010" y="2751317"/>
            <a:ext cx="457200" cy="13527"/>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円形吹き出し 8">
            <a:extLst>
              <a:ext uri="{FF2B5EF4-FFF2-40B4-BE49-F238E27FC236}">
                <a16:creationId xmlns:a16="http://schemas.microsoft.com/office/drawing/2014/main" id="{999A0B74-FA40-484F-A323-1D0A248EB872}"/>
              </a:ext>
            </a:extLst>
          </p:cNvPr>
          <p:cNvSpPr/>
          <p:nvPr/>
        </p:nvSpPr>
        <p:spPr>
          <a:xfrm>
            <a:off x="1819101" y="1203872"/>
            <a:ext cx="2014347" cy="711500"/>
          </a:xfrm>
          <a:prstGeom prst="wedgeEllipseCallout">
            <a:avLst>
              <a:gd name="adj1" fmla="val 61688"/>
              <a:gd name="adj2" fmla="val -23668"/>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08"/>
              </a:lnSpc>
            </a:pPr>
            <a:r>
              <a:rPr lang="ja-JP" altLang="en-US" sz="1193" b="1" dirty="0">
                <a:latin typeface="+mn-ea"/>
              </a:rPr>
              <a:t>①　</a:t>
            </a:r>
            <a:r>
              <a:rPr lang="en-US" altLang="ja-JP" sz="1193" b="1" dirty="0">
                <a:latin typeface="+mn-ea"/>
              </a:rPr>
              <a:t>SDGs</a:t>
            </a:r>
            <a:r>
              <a:rPr lang="ja-JP" altLang="en-US" sz="1193" b="1" dirty="0">
                <a:latin typeface="+mn-ea"/>
              </a:rPr>
              <a:t>の視点から未来について、自分の考えをもつ</a:t>
            </a:r>
            <a:endParaRPr lang="en-US" altLang="ja-JP" sz="1193" b="1" dirty="0">
              <a:latin typeface="+mn-ea"/>
            </a:endParaRPr>
          </a:p>
        </p:txBody>
      </p:sp>
      <p:sp>
        <p:nvSpPr>
          <p:cNvPr id="74" name="円形吹き出し 26">
            <a:extLst>
              <a:ext uri="{FF2B5EF4-FFF2-40B4-BE49-F238E27FC236}">
                <a16:creationId xmlns:a16="http://schemas.microsoft.com/office/drawing/2014/main" id="{766C939F-2EEF-4004-823B-8B36CBB251D8}"/>
              </a:ext>
            </a:extLst>
          </p:cNvPr>
          <p:cNvSpPr/>
          <p:nvPr/>
        </p:nvSpPr>
        <p:spPr>
          <a:xfrm>
            <a:off x="5213164" y="1569089"/>
            <a:ext cx="1780278" cy="795366"/>
          </a:xfrm>
          <a:prstGeom prst="wedgeEllipseCallout">
            <a:avLst>
              <a:gd name="adj1" fmla="val -1122"/>
              <a:gd name="adj2" fmla="val 7080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dirty="0">
                <a:latin typeface="+mn-ea"/>
              </a:rPr>
              <a:t>⑤　これからの　</a:t>
            </a:r>
            <a:endParaRPr lang="en-US" altLang="ja-JP" sz="1193" b="1" dirty="0">
              <a:latin typeface="+mn-ea"/>
            </a:endParaRPr>
          </a:p>
          <a:p>
            <a:pPr>
              <a:lnSpc>
                <a:spcPts val="1193"/>
              </a:lnSpc>
            </a:pPr>
            <a:r>
              <a:rPr lang="ja-JP" altLang="en-US" sz="1193" b="1" dirty="0">
                <a:latin typeface="+mn-ea"/>
              </a:rPr>
              <a:t>　日本について</a:t>
            </a:r>
            <a:endParaRPr lang="en-US" altLang="ja-JP" sz="1193" b="1" dirty="0">
              <a:latin typeface="+mn-ea"/>
            </a:endParaRPr>
          </a:p>
          <a:p>
            <a:pPr>
              <a:lnSpc>
                <a:spcPts val="1193"/>
              </a:lnSpc>
            </a:pPr>
            <a:r>
              <a:rPr lang="ja-JP" altLang="en-US" sz="1193" b="1" dirty="0">
                <a:latin typeface="+mn-ea"/>
              </a:rPr>
              <a:t>　考える</a:t>
            </a:r>
            <a:endParaRPr lang="en-US" altLang="ja-JP" sz="1193" b="1" dirty="0">
              <a:latin typeface="+mn-ea"/>
            </a:endParaRPr>
          </a:p>
        </p:txBody>
      </p:sp>
      <p:sp>
        <p:nvSpPr>
          <p:cNvPr id="75" name="円形吹き出し 27">
            <a:extLst>
              <a:ext uri="{FF2B5EF4-FFF2-40B4-BE49-F238E27FC236}">
                <a16:creationId xmlns:a16="http://schemas.microsoft.com/office/drawing/2014/main" id="{980492D1-4170-4DE1-91A2-9E8A442C0C05}"/>
              </a:ext>
            </a:extLst>
          </p:cNvPr>
          <p:cNvSpPr/>
          <p:nvPr/>
        </p:nvSpPr>
        <p:spPr>
          <a:xfrm>
            <a:off x="2540300" y="2242718"/>
            <a:ext cx="1358073" cy="819714"/>
          </a:xfrm>
          <a:prstGeom prst="wedgeEllipseCallout">
            <a:avLst>
              <a:gd name="adj1" fmla="val 62854"/>
              <a:gd name="adj2" fmla="val 7675"/>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a:latin typeface="+mn-ea"/>
              </a:rPr>
              <a:t>②　戦争中の生活や人々の願いを知る</a:t>
            </a:r>
            <a:endParaRPr lang="en-US" altLang="ja-JP" sz="1193" b="1">
              <a:latin typeface="+mn-ea"/>
            </a:endParaRPr>
          </a:p>
        </p:txBody>
      </p:sp>
      <p:sp>
        <p:nvSpPr>
          <p:cNvPr id="76" name="円形吹き出し 28">
            <a:extLst>
              <a:ext uri="{FF2B5EF4-FFF2-40B4-BE49-F238E27FC236}">
                <a16:creationId xmlns:a16="http://schemas.microsoft.com/office/drawing/2014/main" id="{0ADCE918-5FA4-4B41-8FA4-42ABC25AA333}"/>
              </a:ext>
            </a:extLst>
          </p:cNvPr>
          <p:cNvSpPr/>
          <p:nvPr/>
        </p:nvSpPr>
        <p:spPr>
          <a:xfrm>
            <a:off x="3286321" y="3146296"/>
            <a:ext cx="1778050" cy="873820"/>
          </a:xfrm>
          <a:prstGeom prst="wedgeEllipseCallout">
            <a:avLst>
              <a:gd name="adj1" fmla="val 74664"/>
              <a:gd name="adj2" fmla="val -14845"/>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ja-JP" altLang="en-US" sz="1193" b="1" dirty="0">
                <a:latin typeface="+mn-ea"/>
              </a:rPr>
              <a:t>③　将来の夢について考え、</a:t>
            </a:r>
            <a:endParaRPr lang="en-US" altLang="ja-JP" sz="1193" b="1" dirty="0">
              <a:latin typeface="+mn-ea"/>
            </a:endParaRPr>
          </a:p>
          <a:p>
            <a:pPr>
              <a:lnSpc>
                <a:spcPts val="1023"/>
              </a:lnSpc>
            </a:pPr>
            <a:r>
              <a:rPr lang="ja-JP" altLang="en-US" sz="1193" b="1" dirty="0">
                <a:latin typeface="+mn-ea"/>
              </a:rPr>
              <a:t>自分を見つめる</a:t>
            </a:r>
            <a:endParaRPr lang="en-US" altLang="ja-JP" sz="1193" b="1" dirty="0">
              <a:latin typeface="+mn-ea"/>
            </a:endParaRPr>
          </a:p>
        </p:txBody>
      </p:sp>
      <p:sp>
        <p:nvSpPr>
          <p:cNvPr id="77" name="円形吹き出し 29">
            <a:extLst>
              <a:ext uri="{FF2B5EF4-FFF2-40B4-BE49-F238E27FC236}">
                <a16:creationId xmlns:a16="http://schemas.microsoft.com/office/drawing/2014/main" id="{4AC1AAAA-5B09-484C-9CAC-BD7AE12F31F0}"/>
              </a:ext>
            </a:extLst>
          </p:cNvPr>
          <p:cNvSpPr/>
          <p:nvPr/>
        </p:nvSpPr>
        <p:spPr>
          <a:xfrm>
            <a:off x="3443229" y="4120213"/>
            <a:ext cx="2213609" cy="754786"/>
          </a:xfrm>
          <a:prstGeom prst="wedgeEllipseCallout">
            <a:avLst>
              <a:gd name="adj1" fmla="val 47518"/>
              <a:gd name="adj2" fmla="val -10728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dirty="0">
                <a:latin typeface="+mn-ea"/>
              </a:rPr>
              <a:t>⑥　自分がなりたい職業を選び、実現への道筋を調べる</a:t>
            </a:r>
            <a:endParaRPr lang="en-US" altLang="ja-JP" sz="1193" b="1" dirty="0">
              <a:latin typeface="+mn-ea"/>
            </a:endParaRPr>
          </a:p>
        </p:txBody>
      </p:sp>
      <p:sp>
        <p:nvSpPr>
          <p:cNvPr id="78" name="円形吹き出し 31">
            <a:extLst>
              <a:ext uri="{FF2B5EF4-FFF2-40B4-BE49-F238E27FC236}">
                <a16:creationId xmlns:a16="http://schemas.microsoft.com/office/drawing/2014/main" id="{60C9646B-A2A3-456F-A326-31C981DE47A1}"/>
              </a:ext>
            </a:extLst>
          </p:cNvPr>
          <p:cNvSpPr/>
          <p:nvPr/>
        </p:nvSpPr>
        <p:spPr>
          <a:xfrm>
            <a:off x="6630366" y="4494898"/>
            <a:ext cx="1909430" cy="684449"/>
          </a:xfrm>
          <a:prstGeom prst="wedgeEllipseCallout">
            <a:avLst>
              <a:gd name="adj1" fmla="val -37344"/>
              <a:gd name="adj2" fmla="val -54736"/>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93"/>
              </a:lnSpc>
            </a:pPr>
            <a:r>
              <a:rPr lang="ja-JP" altLang="en-US" sz="1193" b="1" dirty="0">
                <a:latin typeface="+mn-ea"/>
              </a:rPr>
              <a:t>⑦　調べたことを地域・保護者に発表する</a:t>
            </a:r>
            <a:endParaRPr lang="en-US" altLang="ja-JP" sz="1193" b="1" dirty="0">
              <a:latin typeface="+mn-ea"/>
            </a:endParaRPr>
          </a:p>
        </p:txBody>
      </p:sp>
      <p:sp>
        <p:nvSpPr>
          <p:cNvPr id="79" name="円形吹き出し 32">
            <a:extLst>
              <a:ext uri="{FF2B5EF4-FFF2-40B4-BE49-F238E27FC236}">
                <a16:creationId xmlns:a16="http://schemas.microsoft.com/office/drawing/2014/main" id="{B54B538D-1C17-47BD-9AAB-47C80D364FA0}"/>
              </a:ext>
            </a:extLst>
          </p:cNvPr>
          <p:cNvSpPr/>
          <p:nvPr/>
        </p:nvSpPr>
        <p:spPr>
          <a:xfrm>
            <a:off x="3443881" y="4956159"/>
            <a:ext cx="1815273" cy="741259"/>
          </a:xfrm>
          <a:prstGeom prst="wedgeEllipseCallout">
            <a:avLst>
              <a:gd name="adj1" fmla="val 62855"/>
              <a:gd name="adj2" fmla="val -708"/>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nSpc>
                <a:spcPts val="1108"/>
              </a:lnSpc>
            </a:pPr>
            <a:r>
              <a:rPr lang="ja-JP" altLang="en-US" sz="1193" b="1" dirty="0">
                <a:latin typeface="+mn-ea"/>
              </a:rPr>
              <a:t>④　将来の自分の姿を想像し、立体作品を作る</a:t>
            </a:r>
            <a:endParaRPr lang="en-US" altLang="ja-JP" sz="1193" b="1" dirty="0">
              <a:latin typeface="+mn-ea"/>
            </a:endParaRPr>
          </a:p>
          <a:p>
            <a:pPr>
              <a:lnSpc>
                <a:spcPts val="1108"/>
              </a:lnSpc>
            </a:pPr>
            <a:endParaRPr lang="en-US" altLang="ja-JP" sz="1193" b="1" dirty="0">
              <a:latin typeface="+mn-ea"/>
            </a:endParaRPr>
          </a:p>
          <a:p>
            <a:pPr>
              <a:lnSpc>
                <a:spcPts val="1108"/>
              </a:lnSpc>
            </a:pPr>
            <a:endParaRPr lang="en-US" altLang="ja-JP" sz="1193" b="1" dirty="0">
              <a:latin typeface="+mn-ea"/>
            </a:endParaRPr>
          </a:p>
        </p:txBody>
      </p:sp>
      <p:sp>
        <p:nvSpPr>
          <p:cNvPr id="80" name="円形吹き出し 35">
            <a:extLst>
              <a:ext uri="{FF2B5EF4-FFF2-40B4-BE49-F238E27FC236}">
                <a16:creationId xmlns:a16="http://schemas.microsoft.com/office/drawing/2014/main" id="{EC79716B-7669-4218-89B2-B48E66077CB8}"/>
              </a:ext>
            </a:extLst>
          </p:cNvPr>
          <p:cNvSpPr/>
          <p:nvPr/>
        </p:nvSpPr>
        <p:spPr>
          <a:xfrm>
            <a:off x="6617226" y="2142620"/>
            <a:ext cx="1842327" cy="968505"/>
          </a:xfrm>
          <a:prstGeom prst="wedgeEllipseCallout">
            <a:avLst>
              <a:gd name="adj1" fmla="val 4905"/>
              <a:gd name="adj2" fmla="val 60489"/>
            </a:avLst>
          </a:prstGeom>
          <a:solidFill>
            <a:schemeClr val="bg1"/>
          </a:solidFill>
        </p:spPr>
        <p:style>
          <a:lnRef idx="2">
            <a:schemeClr val="dk1"/>
          </a:lnRef>
          <a:fillRef idx="1">
            <a:schemeClr val="lt1"/>
          </a:fillRef>
          <a:effectRef idx="0">
            <a:schemeClr val="dk1"/>
          </a:effectRef>
          <a:fontRef idx="minor">
            <a:schemeClr val="dk1"/>
          </a:fontRef>
        </p:style>
        <p:txBody>
          <a:bodyPr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ja-JP" altLang="en-US" sz="1193" b="1" dirty="0">
                <a:latin typeface="+mn-ea"/>
              </a:rPr>
              <a:t>⑧　世界の現状を見つめ自分の生き方・学び方について考える</a:t>
            </a:r>
            <a:endParaRPr lang="en-US" altLang="ja-JP" sz="1193" b="1" dirty="0">
              <a:latin typeface="+mn-ea"/>
            </a:endParaRPr>
          </a:p>
        </p:txBody>
      </p:sp>
      <p:sp>
        <p:nvSpPr>
          <p:cNvPr id="81" name="テキスト ボックス 58">
            <a:extLst>
              <a:ext uri="{FF2B5EF4-FFF2-40B4-BE49-F238E27FC236}">
                <a16:creationId xmlns:a16="http://schemas.microsoft.com/office/drawing/2014/main" id="{02E215E8-0DFB-4F65-8725-94513ED33A0B}"/>
              </a:ext>
            </a:extLst>
          </p:cNvPr>
          <p:cNvSpPr txBox="1"/>
          <p:nvPr/>
        </p:nvSpPr>
        <p:spPr>
          <a:xfrm>
            <a:off x="5475580" y="2529481"/>
            <a:ext cx="1198459" cy="462611"/>
          </a:xfrm>
          <a:prstGeom prst="rect">
            <a:avLst/>
          </a:prstGeom>
          <a:solidFill>
            <a:srgbClr val="FFFF99"/>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779173">
              <a:defRPr/>
            </a:pPr>
            <a:r>
              <a:rPr lang="ja-JP" altLang="en-US" sz="1193" b="1" dirty="0"/>
              <a:t>新しい日本、平和な日本へ</a:t>
            </a:r>
            <a:endParaRPr lang="en-US" altLang="ja-JP" sz="1193" b="1" dirty="0"/>
          </a:p>
        </p:txBody>
      </p:sp>
      <p:sp>
        <p:nvSpPr>
          <p:cNvPr id="82" name="テキスト ボックス 20">
            <a:extLst>
              <a:ext uri="{FF2B5EF4-FFF2-40B4-BE49-F238E27FC236}">
                <a16:creationId xmlns:a16="http://schemas.microsoft.com/office/drawing/2014/main" id="{239A98E4-3991-4501-81C5-2C8C313FE2EC}"/>
              </a:ext>
            </a:extLst>
          </p:cNvPr>
          <p:cNvSpPr txBox="1"/>
          <p:nvPr/>
        </p:nvSpPr>
        <p:spPr>
          <a:xfrm>
            <a:off x="4006588" y="1206576"/>
            <a:ext cx="1303967" cy="557297"/>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dirty="0"/>
              <a:t>未来がよりよくあるために</a:t>
            </a:r>
          </a:p>
        </p:txBody>
      </p:sp>
      <p:sp>
        <p:nvSpPr>
          <p:cNvPr id="87" name="正方形/長方形 86">
            <a:extLst>
              <a:ext uri="{FF2B5EF4-FFF2-40B4-BE49-F238E27FC236}">
                <a16:creationId xmlns:a16="http://schemas.microsoft.com/office/drawing/2014/main" id="{5B87A3CB-D690-4EE1-9466-6AB63C3323B5}"/>
              </a:ext>
            </a:extLst>
          </p:cNvPr>
          <p:cNvSpPr/>
          <p:nvPr/>
        </p:nvSpPr>
        <p:spPr>
          <a:xfrm>
            <a:off x="865539" y="489664"/>
            <a:ext cx="7541916" cy="348109"/>
          </a:xfrm>
          <a:prstGeom prst="rect">
            <a:avLst/>
          </a:prstGeom>
        </p:spPr>
        <p:txBody>
          <a:bodyPr wrap="square">
            <a:spAutoFit/>
          </a:bodyPr>
          <a:lstStyle/>
          <a:p>
            <a:r>
              <a:rPr lang="ja-JP" altLang="en-US" sz="1662" b="1" dirty="0">
                <a:solidFill>
                  <a:srgbClr val="000000"/>
                </a:solidFill>
                <a:latin typeface="ＭＳ Ｐゴシック" panose="020B0600070205080204" pitchFamily="50" charset="-128"/>
              </a:rPr>
              <a:t>第６学年　「未来にはばたけ」学習カレンダー</a:t>
            </a:r>
            <a:r>
              <a:rPr lang="ja-JP" altLang="en-US" sz="1662" dirty="0"/>
              <a:t> 　　　　　</a:t>
            </a:r>
            <a:r>
              <a:rPr lang="ja-JP" altLang="en-US" sz="1363" b="1" dirty="0">
                <a:solidFill>
                  <a:srgbClr val="000000"/>
                </a:solidFill>
                <a:latin typeface="ＭＳ Ｐゴシック" panose="020B0600070205080204" pitchFamily="50" charset="-128"/>
              </a:rPr>
              <a:t>江東区立八名川小学校</a:t>
            </a:r>
            <a:r>
              <a:rPr lang="ja-JP" altLang="en-US" sz="1662" dirty="0"/>
              <a:t> </a:t>
            </a:r>
          </a:p>
        </p:txBody>
      </p:sp>
      <p:pic>
        <p:nvPicPr>
          <p:cNvPr id="2" name="02 ＰＰＡＰ（ペンパイナッポーアッポーペン）">
            <a:hlinkClick r:id="" action="ppaction://media"/>
            <a:extLst>
              <a:ext uri="{FF2B5EF4-FFF2-40B4-BE49-F238E27FC236}">
                <a16:creationId xmlns:a16="http://schemas.microsoft.com/office/drawing/2014/main" id="{1F21844A-6EDA-4ADC-A22B-B9A2DED446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29692" y="5928638"/>
            <a:ext cx="346281" cy="346281"/>
          </a:xfrm>
          <a:prstGeom prst="rect">
            <a:avLst/>
          </a:prstGeom>
        </p:spPr>
      </p:pic>
      <p:pic>
        <p:nvPicPr>
          <p:cNvPr id="4" name="図 3">
            <a:extLst>
              <a:ext uri="{FF2B5EF4-FFF2-40B4-BE49-F238E27FC236}">
                <a16:creationId xmlns:a16="http://schemas.microsoft.com/office/drawing/2014/main" id="{4B598820-0911-4DEF-9960-D84A65211FB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0982"/>
          <a:stretch/>
        </p:blipFill>
        <p:spPr>
          <a:xfrm>
            <a:off x="1103558" y="3589970"/>
            <a:ext cx="2361034" cy="2064163"/>
          </a:xfrm>
          <a:prstGeom prst="rect">
            <a:avLst/>
          </a:prstGeom>
        </p:spPr>
      </p:pic>
      <p:sp>
        <p:nvSpPr>
          <p:cNvPr id="5" name="正方形/長方形 4">
            <a:extLst>
              <a:ext uri="{FF2B5EF4-FFF2-40B4-BE49-F238E27FC236}">
                <a16:creationId xmlns:a16="http://schemas.microsoft.com/office/drawing/2014/main" id="{07D719DF-B434-433D-BC83-8F17E33701FE}"/>
              </a:ext>
            </a:extLst>
          </p:cNvPr>
          <p:cNvSpPr/>
          <p:nvPr/>
        </p:nvSpPr>
        <p:spPr>
          <a:xfrm flipH="1" flipV="1">
            <a:off x="1118219" y="3589970"/>
            <a:ext cx="2377062" cy="20641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386" dirty="0">
                <a:solidFill>
                  <a:sysClr val="windowText" lastClr="000000"/>
                </a:solidFill>
                <a:latin typeface="HGS創英角ﾎﾟｯﾌﾟ体" panose="040B0A00000000000000" pitchFamily="50" charset="-128"/>
                <a:ea typeface="HGS創英角ﾎﾟｯﾌﾟ体" panose="040B0A00000000000000" pitchFamily="50" charset="-128"/>
              </a:rPr>
              <a:t>カリキュラム・</a:t>
            </a:r>
            <a:endParaRPr lang="en-US" altLang="ja-JP" sz="2386"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2386" dirty="0">
                <a:solidFill>
                  <a:sysClr val="windowText" lastClr="000000"/>
                </a:solidFill>
                <a:latin typeface="HGS創英角ﾎﾟｯﾌﾟ体" panose="040B0A00000000000000" pitchFamily="50" charset="-128"/>
                <a:ea typeface="HGS創英角ﾎﾟｯﾌﾟ体" panose="040B0A00000000000000" pitchFamily="50" charset="-128"/>
              </a:rPr>
              <a:t>マネジメント</a:t>
            </a:r>
          </a:p>
        </p:txBody>
      </p:sp>
      <p:pic>
        <p:nvPicPr>
          <p:cNvPr id="36" name="図 35">
            <a:extLst>
              <a:ext uri="{FF2B5EF4-FFF2-40B4-BE49-F238E27FC236}">
                <a16:creationId xmlns:a16="http://schemas.microsoft.com/office/drawing/2014/main" id="{9AFA319A-B5CB-4ADB-8551-82DEE9A83644}"/>
              </a:ext>
            </a:extLst>
          </p:cNvPr>
          <p:cNvPicPr>
            <a:picLocks noChangeAspect="1"/>
          </p:cNvPicPr>
          <p:nvPr/>
        </p:nvPicPr>
        <p:blipFill rotWithShape="1">
          <a:blip r:embed="rId8">
            <a:extLst>
              <a:ext uri="{28A0092B-C50C-407E-A947-70E740481C1C}">
                <a14:useLocalDpi xmlns:a14="http://schemas.microsoft.com/office/drawing/2010/main" val="0"/>
              </a:ext>
            </a:extLst>
          </a:blip>
          <a:srcRect l="37458" t="37400" r="59634" b="18500"/>
          <a:stretch/>
        </p:blipFill>
        <p:spPr>
          <a:xfrm>
            <a:off x="5633826" y="3696000"/>
            <a:ext cx="154295" cy="1620102"/>
          </a:xfrm>
          <a:prstGeom prst="rect">
            <a:avLst/>
          </a:prstGeom>
        </p:spPr>
      </p:pic>
      <p:sp>
        <p:nvSpPr>
          <p:cNvPr id="68" name="テキスト ボックス 85">
            <a:extLst>
              <a:ext uri="{FF2B5EF4-FFF2-40B4-BE49-F238E27FC236}">
                <a16:creationId xmlns:a16="http://schemas.microsoft.com/office/drawing/2014/main" id="{43E4AADF-CD5E-4450-B3EA-0C59AE6BCA79}"/>
              </a:ext>
            </a:extLst>
          </p:cNvPr>
          <p:cNvSpPr txBox="1"/>
          <p:nvPr/>
        </p:nvSpPr>
        <p:spPr>
          <a:xfrm>
            <a:off x="5416063" y="5134711"/>
            <a:ext cx="1274208" cy="284059"/>
          </a:xfrm>
          <a:prstGeom prst="rect">
            <a:avLst/>
          </a:prstGeom>
          <a:solidFill>
            <a:srgbClr val="FCC8F5"/>
          </a:solidFill>
          <a:ln w="952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193" b="1" dirty="0"/>
              <a:t>１２年後の私</a:t>
            </a:r>
          </a:p>
        </p:txBody>
      </p:sp>
      <p:sp>
        <p:nvSpPr>
          <p:cNvPr id="3" name="楕円 2">
            <a:extLst>
              <a:ext uri="{FF2B5EF4-FFF2-40B4-BE49-F238E27FC236}">
                <a16:creationId xmlns:a16="http://schemas.microsoft.com/office/drawing/2014/main" id="{8D4503DD-666A-4D9B-ACE1-4E84D811E94A}"/>
              </a:ext>
            </a:extLst>
          </p:cNvPr>
          <p:cNvSpPr/>
          <p:nvPr/>
        </p:nvSpPr>
        <p:spPr>
          <a:xfrm>
            <a:off x="2245588" y="5742829"/>
            <a:ext cx="4956332" cy="74125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6" name="テキスト ボックス 5">
            <a:extLst>
              <a:ext uri="{FF2B5EF4-FFF2-40B4-BE49-F238E27FC236}">
                <a16:creationId xmlns:a16="http://schemas.microsoft.com/office/drawing/2014/main" id="{631CABD3-5DB7-4D05-8F3D-FFB17168FDF4}"/>
              </a:ext>
            </a:extLst>
          </p:cNvPr>
          <p:cNvSpPr txBox="1"/>
          <p:nvPr/>
        </p:nvSpPr>
        <p:spPr>
          <a:xfrm>
            <a:off x="1716889" y="3859998"/>
            <a:ext cx="1325376" cy="1456104"/>
          </a:xfrm>
          <a:prstGeom prst="rect">
            <a:avLst/>
          </a:prstGeom>
          <a:noFill/>
        </p:spPr>
        <p:txBody>
          <a:bodyPr wrap="square" rtlCol="0">
            <a:spAutoFit/>
          </a:bodyPr>
          <a:lstStyle/>
          <a:p>
            <a:r>
              <a:rPr kumimoji="1" lang="ja-JP" altLang="en-US" sz="8862" dirty="0">
                <a:solidFill>
                  <a:srgbClr val="FF0000"/>
                </a:solidFill>
                <a:latin typeface="HG創英角ﾎﾟｯﾌﾟ体" panose="040B0A09000000000000" pitchFamily="49" charset="-128"/>
                <a:ea typeface="HG創英角ﾎﾟｯﾌﾟ体" panose="040B0A09000000000000" pitchFamily="49" charset="-128"/>
              </a:rPr>
              <a:t>？</a:t>
            </a:r>
          </a:p>
        </p:txBody>
      </p:sp>
      <p:sp>
        <p:nvSpPr>
          <p:cNvPr id="35" name="正方形/長方形 34">
            <a:extLst>
              <a:ext uri="{FF2B5EF4-FFF2-40B4-BE49-F238E27FC236}">
                <a16:creationId xmlns:a16="http://schemas.microsoft.com/office/drawing/2014/main" id="{37491373-C04E-4781-BEF4-3C498FA5CAC9}"/>
              </a:ext>
            </a:extLst>
          </p:cNvPr>
          <p:cNvSpPr/>
          <p:nvPr/>
        </p:nvSpPr>
        <p:spPr>
          <a:xfrm>
            <a:off x="1092951" y="3596345"/>
            <a:ext cx="2408660" cy="20641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386" dirty="0">
                <a:solidFill>
                  <a:sysClr val="windowText" lastClr="000000"/>
                </a:solidFill>
                <a:latin typeface="HGS創英角ﾎﾟｯﾌﾟ体" panose="040B0A00000000000000" pitchFamily="50" charset="-128"/>
                <a:ea typeface="HGS創英角ﾎﾟｯﾌﾟ体" panose="040B0A00000000000000" pitchFamily="50" charset="-128"/>
              </a:rPr>
              <a:t>カリキュラム・</a:t>
            </a:r>
            <a:endParaRPr lang="en-US" altLang="ja-JP" sz="2386"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2386" dirty="0">
                <a:solidFill>
                  <a:sysClr val="windowText" lastClr="000000"/>
                </a:solidFill>
                <a:latin typeface="HGS創英角ﾎﾟｯﾌﾟ体" panose="040B0A00000000000000" pitchFamily="50" charset="-128"/>
                <a:ea typeface="HGS創英角ﾎﾟｯﾌﾟ体" panose="040B0A00000000000000" pitchFamily="50" charset="-128"/>
              </a:rPr>
              <a:t>マネジメント</a:t>
            </a:r>
            <a:endParaRPr lang="en-US" altLang="ja-JP" sz="2386"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endParaRPr lang="en-US" altLang="ja-JP" sz="681"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従来の教科分断的な</a:t>
            </a:r>
            <a:endParaRPr lang="en-US" altLang="ja-JP" sz="1704"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発想から、教科横断</a:t>
            </a:r>
            <a:endParaRPr lang="en-US" altLang="ja-JP" sz="1704"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的な発想への飛躍が</a:t>
            </a:r>
            <a:endParaRPr lang="en-US" altLang="ja-JP" sz="1704" dirty="0">
              <a:solidFill>
                <a:sysClr val="windowText" lastClr="000000"/>
              </a:solidFill>
              <a:latin typeface="HGS創英角ﾎﾟｯﾌﾟ体" panose="040B0A00000000000000" pitchFamily="50" charset="-128"/>
              <a:ea typeface="HGS創英角ﾎﾟｯﾌﾟ体" panose="040B0A00000000000000" pitchFamily="50" charset="-128"/>
            </a:endParaRPr>
          </a:p>
          <a:p>
            <a:pPr algn="ctr"/>
            <a:r>
              <a:rPr lang="ja-JP" altLang="en-US" sz="1704" dirty="0">
                <a:solidFill>
                  <a:sysClr val="windowText" lastClr="000000"/>
                </a:solidFill>
                <a:latin typeface="HGS創英角ﾎﾟｯﾌﾟ体" panose="040B0A00000000000000" pitchFamily="50" charset="-128"/>
                <a:ea typeface="HGS創英角ﾎﾟｯﾌﾟ体" panose="040B0A00000000000000" pitchFamily="50" charset="-128"/>
              </a:rPr>
              <a:t>必要！</a:t>
            </a:r>
          </a:p>
        </p:txBody>
      </p:sp>
      <p:pic>
        <p:nvPicPr>
          <p:cNvPr id="38" name="図 37">
            <a:extLst>
              <a:ext uri="{FF2B5EF4-FFF2-40B4-BE49-F238E27FC236}">
                <a16:creationId xmlns:a16="http://schemas.microsoft.com/office/drawing/2014/main" id="{86A73E23-799F-4C2C-987C-1476306A343D}"/>
              </a:ext>
            </a:extLst>
          </p:cNvPr>
          <p:cNvPicPr>
            <a:picLocks noChangeAspect="1"/>
          </p:cNvPicPr>
          <p:nvPr/>
        </p:nvPicPr>
        <p:blipFill rotWithShape="1">
          <a:blip r:embed="rId8">
            <a:extLst>
              <a:ext uri="{28A0092B-C50C-407E-A947-70E740481C1C}">
                <a14:useLocalDpi xmlns:a14="http://schemas.microsoft.com/office/drawing/2010/main" val="0"/>
              </a:ext>
            </a:extLst>
          </a:blip>
          <a:srcRect l="37458" t="37400" r="59634" b="18500"/>
          <a:stretch/>
        </p:blipFill>
        <p:spPr>
          <a:xfrm rot="17765954">
            <a:off x="5121923" y="2770988"/>
            <a:ext cx="93946" cy="986436"/>
          </a:xfrm>
          <a:prstGeom prst="rect">
            <a:avLst/>
          </a:prstGeom>
        </p:spPr>
      </p:pic>
      <p:sp>
        <p:nvSpPr>
          <p:cNvPr id="69" name="テキスト ボックス 68">
            <a:extLst>
              <a:ext uri="{FF2B5EF4-FFF2-40B4-BE49-F238E27FC236}">
                <a16:creationId xmlns:a16="http://schemas.microsoft.com/office/drawing/2014/main" id="{59385FFA-CE01-46E9-901C-8F96DCB4EF73}"/>
              </a:ext>
            </a:extLst>
          </p:cNvPr>
          <p:cNvSpPr txBox="1"/>
          <p:nvPr/>
        </p:nvSpPr>
        <p:spPr>
          <a:xfrm>
            <a:off x="5456643" y="3192286"/>
            <a:ext cx="1306673" cy="527538"/>
          </a:xfrm>
          <a:prstGeom prst="rect">
            <a:avLst/>
          </a:prstGeom>
          <a:solidFill>
            <a:srgbClr val="FCC8F5"/>
          </a:solidFill>
          <a:ln w="28575" cmpd="sng">
            <a:solidFill>
              <a:sysClr val="windowText" lastClr="000000"/>
            </a:solidFill>
          </a:ln>
        </p:spPr>
        <p:style>
          <a:lnRef idx="0">
            <a:scrgbClr r="0" g="0" b="0"/>
          </a:lnRef>
          <a:fillRef idx="0">
            <a:scrgbClr r="0" g="0" b="0"/>
          </a:fillRef>
          <a:effectRef idx="0">
            <a:scrgbClr r="0" g="0" b="0"/>
          </a:effectRef>
          <a:fontRef idx="minor">
            <a:schemeClr val="dk1"/>
          </a:fontRef>
        </p:style>
        <p:txBody>
          <a:bodyPr wrap="square" rtlCol="0" anchor="b"/>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ja-JP" altLang="en-US" sz="1363" b="1" dirty="0">
                <a:latin typeface="AR P悠々ゴシック体E" panose="040B0900000000000000" pitchFamily="50" charset="-128"/>
                <a:ea typeface="AR P悠々ゴシック体E" panose="040B0900000000000000" pitchFamily="50" charset="-128"/>
              </a:rPr>
              <a:t>未来に</a:t>
            </a:r>
            <a:endParaRPr lang="en-US" altLang="ja-JP" sz="1363" b="1" dirty="0">
              <a:latin typeface="AR P悠々ゴシック体E" panose="040B0900000000000000" pitchFamily="50" charset="-128"/>
              <a:ea typeface="AR P悠々ゴシック体E" panose="040B0900000000000000" pitchFamily="50" charset="-128"/>
            </a:endParaRPr>
          </a:p>
          <a:p>
            <a:pPr algn="ctr"/>
            <a:r>
              <a:rPr lang="ja-JP" altLang="en-US" sz="1363" b="1" dirty="0">
                <a:latin typeface="AR P悠々ゴシック体E" panose="040B0900000000000000" pitchFamily="50" charset="-128"/>
                <a:ea typeface="AR P悠々ゴシック体E" panose="040B0900000000000000" pitchFamily="50" charset="-128"/>
              </a:rPr>
              <a:t>はばたけ！</a:t>
            </a:r>
          </a:p>
        </p:txBody>
      </p:sp>
    </p:spTree>
    <p:extLst>
      <p:ext uri="{BB962C8B-B14F-4D97-AF65-F5344CB8AC3E}">
        <p14:creationId xmlns:p14="http://schemas.microsoft.com/office/powerpoint/2010/main" val="251418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99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fade">
                                      <p:cBhvr>
                                        <p:cTn id="11" dur="1000"/>
                                        <p:tgtEl>
                                          <p:spTgt spid="82"/>
                                        </p:tgtEl>
                                      </p:cBhvr>
                                    </p:animEffect>
                                    <p:anim calcmode="lin" valueType="num">
                                      <p:cBhvr>
                                        <p:cTn id="12" dur="1000" fill="hold"/>
                                        <p:tgtEl>
                                          <p:spTgt spid="82"/>
                                        </p:tgtEl>
                                        <p:attrNameLst>
                                          <p:attrName>ppt_x</p:attrName>
                                        </p:attrNameLst>
                                      </p:cBhvr>
                                      <p:tavLst>
                                        <p:tav tm="0">
                                          <p:val>
                                            <p:strVal val="#ppt_x"/>
                                          </p:val>
                                        </p:tav>
                                        <p:tav tm="100000">
                                          <p:val>
                                            <p:strVal val="#ppt_x"/>
                                          </p:val>
                                        </p:tav>
                                      </p:tavLst>
                                    </p:anim>
                                    <p:anim calcmode="lin" valueType="num">
                                      <p:cBhvr>
                                        <p:cTn id="13" dur="1000" fill="hold"/>
                                        <p:tgtEl>
                                          <p:spTgt spid="82"/>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1000"/>
                                        <p:tgtEl>
                                          <p:spTgt spid="73"/>
                                        </p:tgtEl>
                                      </p:cBhvr>
                                    </p:animEffect>
                                    <p:anim calcmode="lin" valueType="num">
                                      <p:cBhvr>
                                        <p:cTn id="17" dur="1000" fill="hold"/>
                                        <p:tgtEl>
                                          <p:spTgt spid="73"/>
                                        </p:tgtEl>
                                        <p:attrNameLst>
                                          <p:attrName>ppt_x</p:attrName>
                                        </p:attrNameLst>
                                      </p:cBhvr>
                                      <p:tavLst>
                                        <p:tav tm="0">
                                          <p:val>
                                            <p:strVal val="#ppt_x"/>
                                          </p:val>
                                        </p:tav>
                                        <p:tav tm="100000">
                                          <p:val>
                                            <p:strVal val="#ppt_x"/>
                                          </p:val>
                                        </p:tav>
                                      </p:tavLst>
                                    </p:anim>
                                    <p:anim calcmode="lin" valueType="num">
                                      <p:cBhvr>
                                        <p:cTn id="18" dur="1000" fill="hold"/>
                                        <p:tgtEl>
                                          <p:spTgt spid="7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3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par>
                          <p:cTn id="26" fill="hold">
                            <p:stCondLst>
                              <p:cond delay="2000"/>
                            </p:stCondLst>
                            <p:childTnLst>
                              <p:par>
                                <p:cTn id="27" presetID="31" presetClass="exit" presetSubtype="0" fill="hold" nodeType="afterEffect">
                                  <p:stCondLst>
                                    <p:cond delay="0"/>
                                  </p:stCondLst>
                                  <p:childTnLst>
                                    <p:anim calcmode="lin" valueType="num">
                                      <p:cBhvr>
                                        <p:cTn id="28" dur="1000"/>
                                        <p:tgtEl>
                                          <p:spTgt spid="4"/>
                                        </p:tgtEl>
                                        <p:attrNameLst>
                                          <p:attrName>ppt_w</p:attrName>
                                        </p:attrNameLst>
                                      </p:cBhvr>
                                      <p:tavLst>
                                        <p:tav tm="0">
                                          <p:val>
                                            <p:strVal val="ppt_w"/>
                                          </p:val>
                                        </p:tav>
                                        <p:tav tm="100000">
                                          <p:val>
                                            <p:fltVal val="0"/>
                                          </p:val>
                                        </p:tav>
                                      </p:tavLst>
                                    </p:anim>
                                    <p:anim calcmode="lin" valueType="num">
                                      <p:cBhvr>
                                        <p:cTn id="29" dur="1000"/>
                                        <p:tgtEl>
                                          <p:spTgt spid="4"/>
                                        </p:tgtEl>
                                        <p:attrNameLst>
                                          <p:attrName>ppt_h</p:attrName>
                                        </p:attrNameLst>
                                      </p:cBhvr>
                                      <p:tavLst>
                                        <p:tav tm="0">
                                          <p:val>
                                            <p:strVal val="ppt_h"/>
                                          </p:val>
                                        </p:tav>
                                        <p:tav tm="100000">
                                          <p:val>
                                            <p:fltVal val="0"/>
                                          </p:val>
                                        </p:tav>
                                      </p:tavLst>
                                    </p:anim>
                                    <p:anim calcmode="lin" valueType="num">
                                      <p:cBhvr>
                                        <p:cTn id="30" dur="1000"/>
                                        <p:tgtEl>
                                          <p:spTgt spid="4"/>
                                        </p:tgtEl>
                                        <p:attrNameLst>
                                          <p:attrName>style.rotation</p:attrName>
                                        </p:attrNameLst>
                                      </p:cBhvr>
                                      <p:tavLst>
                                        <p:tav tm="0">
                                          <p:val>
                                            <p:fltVal val="0"/>
                                          </p:val>
                                        </p:tav>
                                        <p:tav tm="100000">
                                          <p:val>
                                            <p:fltVal val="90"/>
                                          </p:val>
                                        </p:tav>
                                      </p:tavLst>
                                    </p:anim>
                                    <p:animEffect transition="out" filter="fade">
                                      <p:cBhvr>
                                        <p:cTn id="31" dur="1000"/>
                                        <p:tgtEl>
                                          <p:spTgt spid="4"/>
                                        </p:tgtEl>
                                      </p:cBhvr>
                                    </p:animEffect>
                                    <p:set>
                                      <p:cBhvr>
                                        <p:cTn id="32" dur="1" fill="hold">
                                          <p:stCondLst>
                                            <p:cond delay="999"/>
                                          </p:stCondLst>
                                        </p:cTn>
                                        <p:tgtEl>
                                          <p:spTgt spid="4"/>
                                        </p:tgtEl>
                                        <p:attrNameLst>
                                          <p:attrName>style.visibility</p:attrName>
                                        </p:attrNameLst>
                                      </p:cBhvr>
                                      <p:to>
                                        <p:strVal val="hidden"/>
                                      </p:to>
                                    </p:set>
                                  </p:childTnLst>
                                </p:cTn>
                              </p:par>
                            </p:childTnLst>
                          </p:cTn>
                        </p:par>
                        <p:par>
                          <p:cTn id="33" fill="hold">
                            <p:stCondLst>
                              <p:cond delay="3000"/>
                            </p:stCondLst>
                            <p:childTnLst>
                              <p:par>
                                <p:cTn id="34" presetID="2" presetClass="entr" presetSubtype="1" fill="hold" nodeType="afterEffect">
                                  <p:stCondLst>
                                    <p:cond delay="0"/>
                                  </p:stCondLst>
                                  <p:childTnLst>
                                    <p:set>
                                      <p:cBhvr>
                                        <p:cTn id="35" dur="1" fill="hold">
                                          <p:stCondLst>
                                            <p:cond delay="0"/>
                                          </p:stCondLst>
                                        </p:cTn>
                                        <p:tgtEl>
                                          <p:spTgt spid="66"/>
                                        </p:tgtEl>
                                        <p:attrNameLst>
                                          <p:attrName>style.visibility</p:attrName>
                                        </p:attrNameLst>
                                      </p:cBhvr>
                                      <p:to>
                                        <p:strVal val="visible"/>
                                      </p:to>
                                    </p:set>
                                    <p:anim calcmode="lin" valueType="num">
                                      <p:cBhvr additive="base">
                                        <p:cTn id="36" dur="500" fill="hold"/>
                                        <p:tgtEl>
                                          <p:spTgt spid="66"/>
                                        </p:tgtEl>
                                        <p:attrNameLst>
                                          <p:attrName>ppt_x</p:attrName>
                                        </p:attrNameLst>
                                      </p:cBhvr>
                                      <p:tavLst>
                                        <p:tav tm="0">
                                          <p:val>
                                            <p:strVal val="#ppt_x"/>
                                          </p:val>
                                        </p:tav>
                                        <p:tav tm="100000">
                                          <p:val>
                                            <p:strVal val="#ppt_x"/>
                                          </p:val>
                                        </p:tav>
                                      </p:tavLst>
                                    </p:anim>
                                    <p:anim calcmode="lin" valueType="num">
                                      <p:cBhvr additive="base">
                                        <p:cTn id="37" dur="500" fill="hold"/>
                                        <p:tgtEl>
                                          <p:spTgt spid="66"/>
                                        </p:tgtEl>
                                        <p:attrNameLst>
                                          <p:attrName>ppt_y</p:attrName>
                                        </p:attrNameLst>
                                      </p:cBhvr>
                                      <p:tavLst>
                                        <p:tav tm="0">
                                          <p:val>
                                            <p:strVal val="0-#ppt_h/2"/>
                                          </p:val>
                                        </p:tav>
                                        <p:tav tm="100000">
                                          <p:val>
                                            <p:strVal val="#ppt_y"/>
                                          </p:val>
                                        </p:tav>
                                      </p:tavLst>
                                    </p:anim>
                                  </p:childTnLst>
                                </p:cTn>
                              </p:par>
                            </p:childTnLst>
                          </p:cTn>
                        </p:par>
                        <p:par>
                          <p:cTn id="38" fill="hold">
                            <p:stCondLst>
                              <p:cond delay="3500"/>
                            </p:stCondLst>
                            <p:childTnLst>
                              <p:par>
                                <p:cTn id="39" presetID="42" presetClass="entr" presetSubtype="0" fill="hold" grpId="0" nodeType="after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fade">
                                      <p:cBhvr>
                                        <p:cTn id="41" dur="1000"/>
                                        <p:tgtEl>
                                          <p:spTgt spid="67"/>
                                        </p:tgtEl>
                                      </p:cBhvr>
                                    </p:animEffect>
                                    <p:anim calcmode="lin" valueType="num">
                                      <p:cBhvr>
                                        <p:cTn id="42" dur="1000" fill="hold"/>
                                        <p:tgtEl>
                                          <p:spTgt spid="67"/>
                                        </p:tgtEl>
                                        <p:attrNameLst>
                                          <p:attrName>ppt_x</p:attrName>
                                        </p:attrNameLst>
                                      </p:cBhvr>
                                      <p:tavLst>
                                        <p:tav tm="0">
                                          <p:val>
                                            <p:strVal val="#ppt_x"/>
                                          </p:val>
                                        </p:tav>
                                        <p:tav tm="100000">
                                          <p:val>
                                            <p:strVal val="#ppt_x"/>
                                          </p:val>
                                        </p:tav>
                                      </p:tavLst>
                                    </p:anim>
                                    <p:anim calcmode="lin" valueType="num">
                                      <p:cBhvr>
                                        <p:cTn id="43" dur="1000" fill="hold"/>
                                        <p:tgtEl>
                                          <p:spTgt spid="67"/>
                                        </p:tgtEl>
                                        <p:attrNameLst>
                                          <p:attrName>ppt_y</p:attrName>
                                        </p:attrNameLst>
                                      </p:cBhvr>
                                      <p:tavLst>
                                        <p:tav tm="0">
                                          <p:val>
                                            <p:strVal val="#ppt_y+.1"/>
                                          </p:val>
                                        </p:tav>
                                        <p:tav tm="100000">
                                          <p:val>
                                            <p:strVal val="#ppt_y"/>
                                          </p:val>
                                        </p:tav>
                                      </p:tavLst>
                                    </p:anim>
                                  </p:childTnLst>
                                </p:cTn>
                              </p:par>
                            </p:childTnLst>
                          </p:cTn>
                        </p:par>
                        <p:par>
                          <p:cTn id="44" fill="hold">
                            <p:stCondLst>
                              <p:cond delay="4500"/>
                            </p:stCondLst>
                            <p:childTnLst>
                              <p:par>
                                <p:cTn id="45" presetID="47" presetClass="entr" presetSubtype="0" fill="hold" grpId="0" nodeType="afterEffect">
                                  <p:stCondLst>
                                    <p:cond delay="1000"/>
                                  </p:stCondLst>
                                  <p:childTnLst>
                                    <p:set>
                                      <p:cBhvr>
                                        <p:cTn id="46" dur="1" fill="hold">
                                          <p:stCondLst>
                                            <p:cond delay="0"/>
                                          </p:stCondLst>
                                        </p:cTn>
                                        <p:tgtEl>
                                          <p:spTgt spid="75"/>
                                        </p:tgtEl>
                                        <p:attrNameLst>
                                          <p:attrName>style.visibility</p:attrName>
                                        </p:attrNameLst>
                                      </p:cBhvr>
                                      <p:to>
                                        <p:strVal val="visible"/>
                                      </p:to>
                                    </p:set>
                                    <p:animEffect transition="in" filter="fade">
                                      <p:cBhvr>
                                        <p:cTn id="47" dur="1000"/>
                                        <p:tgtEl>
                                          <p:spTgt spid="75"/>
                                        </p:tgtEl>
                                      </p:cBhvr>
                                    </p:animEffect>
                                    <p:anim calcmode="lin" valueType="num">
                                      <p:cBhvr>
                                        <p:cTn id="48" dur="1000" fill="hold"/>
                                        <p:tgtEl>
                                          <p:spTgt spid="75"/>
                                        </p:tgtEl>
                                        <p:attrNameLst>
                                          <p:attrName>ppt_x</p:attrName>
                                        </p:attrNameLst>
                                      </p:cBhvr>
                                      <p:tavLst>
                                        <p:tav tm="0">
                                          <p:val>
                                            <p:strVal val="#ppt_x"/>
                                          </p:val>
                                        </p:tav>
                                        <p:tav tm="100000">
                                          <p:val>
                                            <p:strVal val="#ppt_x"/>
                                          </p:val>
                                        </p:tav>
                                      </p:tavLst>
                                    </p:anim>
                                    <p:anim calcmode="lin" valueType="num">
                                      <p:cBhvr>
                                        <p:cTn id="49" dur="1000" fill="hold"/>
                                        <p:tgtEl>
                                          <p:spTgt spid="75"/>
                                        </p:tgtEl>
                                        <p:attrNameLst>
                                          <p:attrName>ppt_y</p:attrName>
                                        </p:attrNameLst>
                                      </p:cBhvr>
                                      <p:tavLst>
                                        <p:tav tm="0">
                                          <p:val>
                                            <p:strVal val="#ppt_y-.1"/>
                                          </p:val>
                                        </p:tav>
                                        <p:tav tm="100000">
                                          <p:val>
                                            <p:strVal val="#ppt_y"/>
                                          </p:val>
                                        </p:tav>
                                      </p:tavLst>
                                    </p:anim>
                                  </p:childTnLst>
                                </p:cTn>
                              </p:par>
                            </p:childTnLst>
                          </p:cTn>
                        </p:par>
                        <p:par>
                          <p:cTn id="50" fill="hold">
                            <p:stCondLst>
                              <p:cond delay="6500"/>
                            </p:stCondLst>
                            <p:childTnLst>
                              <p:par>
                                <p:cTn id="51" presetID="2" presetClass="entr" presetSubtype="1" fill="hold" nodeType="afterEffect">
                                  <p:stCondLst>
                                    <p:cond delay="0"/>
                                  </p:stCondLst>
                                  <p:childTnLst>
                                    <p:set>
                                      <p:cBhvr>
                                        <p:cTn id="52" dur="1" fill="hold">
                                          <p:stCondLst>
                                            <p:cond delay="0"/>
                                          </p:stCondLst>
                                        </p:cTn>
                                        <p:tgtEl>
                                          <p:spTgt spid="38"/>
                                        </p:tgtEl>
                                        <p:attrNameLst>
                                          <p:attrName>style.visibility</p:attrName>
                                        </p:attrNameLst>
                                      </p:cBhvr>
                                      <p:to>
                                        <p:strVal val="visible"/>
                                      </p:to>
                                    </p:set>
                                    <p:anim calcmode="lin" valueType="num">
                                      <p:cBhvr additive="base">
                                        <p:cTn id="53" dur="1000" fill="hold"/>
                                        <p:tgtEl>
                                          <p:spTgt spid="38"/>
                                        </p:tgtEl>
                                        <p:attrNameLst>
                                          <p:attrName>ppt_x</p:attrName>
                                        </p:attrNameLst>
                                      </p:cBhvr>
                                      <p:tavLst>
                                        <p:tav tm="0">
                                          <p:val>
                                            <p:strVal val="#ppt_x"/>
                                          </p:val>
                                        </p:tav>
                                        <p:tav tm="100000">
                                          <p:val>
                                            <p:strVal val="#ppt_x"/>
                                          </p:val>
                                        </p:tav>
                                      </p:tavLst>
                                    </p:anim>
                                    <p:anim calcmode="lin" valueType="num">
                                      <p:cBhvr additive="base">
                                        <p:cTn id="54" dur="1000" fill="hold"/>
                                        <p:tgtEl>
                                          <p:spTgt spid="38"/>
                                        </p:tgtEl>
                                        <p:attrNameLst>
                                          <p:attrName>ppt_y</p:attrName>
                                        </p:attrNameLst>
                                      </p:cBhvr>
                                      <p:tavLst>
                                        <p:tav tm="0">
                                          <p:val>
                                            <p:strVal val="0-#ppt_h/2"/>
                                          </p:val>
                                        </p:tav>
                                        <p:tav tm="100000">
                                          <p:val>
                                            <p:strVal val="#ppt_y"/>
                                          </p:val>
                                        </p:tav>
                                      </p:tavLst>
                                    </p:anim>
                                  </p:childTnLst>
                                </p:cTn>
                              </p:par>
                            </p:childTnLst>
                          </p:cTn>
                        </p:par>
                        <p:par>
                          <p:cTn id="55" fill="hold">
                            <p:stCondLst>
                              <p:cond delay="7500"/>
                            </p:stCondLst>
                            <p:childTnLst>
                              <p:par>
                                <p:cTn id="56" presetID="2" presetClass="entr" presetSubtype="2" fill="hold" grpId="0" nodeType="afterEffect">
                                  <p:stCondLst>
                                    <p:cond delay="1000"/>
                                  </p:stCondLst>
                                  <p:childTnLst>
                                    <p:set>
                                      <p:cBhvr>
                                        <p:cTn id="57" dur="1" fill="hold">
                                          <p:stCondLst>
                                            <p:cond delay="0"/>
                                          </p:stCondLst>
                                        </p:cTn>
                                        <p:tgtEl>
                                          <p:spTgt spid="69"/>
                                        </p:tgtEl>
                                        <p:attrNameLst>
                                          <p:attrName>style.visibility</p:attrName>
                                        </p:attrNameLst>
                                      </p:cBhvr>
                                      <p:to>
                                        <p:strVal val="visible"/>
                                      </p:to>
                                    </p:set>
                                    <p:anim calcmode="lin" valueType="num">
                                      <p:cBhvr additive="base">
                                        <p:cTn id="58" dur="500" fill="hold"/>
                                        <p:tgtEl>
                                          <p:spTgt spid="69"/>
                                        </p:tgtEl>
                                        <p:attrNameLst>
                                          <p:attrName>ppt_x</p:attrName>
                                        </p:attrNameLst>
                                      </p:cBhvr>
                                      <p:tavLst>
                                        <p:tav tm="0">
                                          <p:val>
                                            <p:strVal val="1+#ppt_w/2"/>
                                          </p:val>
                                        </p:tav>
                                        <p:tav tm="100000">
                                          <p:val>
                                            <p:strVal val="#ppt_x"/>
                                          </p:val>
                                        </p:tav>
                                      </p:tavLst>
                                    </p:anim>
                                    <p:anim calcmode="lin" valueType="num">
                                      <p:cBhvr additive="base">
                                        <p:cTn id="59" dur="500" fill="hold"/>
                                        <p:tgtEl>
                                          <p:spTgt spid="69"/>
                                        </p:tgtEl>
                                        <p:attrNameLst>
                                          <p:attrName>ppt_y</p:attrName>
                                        </p:attrNameLst>
                                      </p:cBhvr>
                                      <p:tavLst>
                                        <p:tav tm="0">
                                          <p:val>
                                            <p:strVal val="#ppt_y"/>
                                          </p:val>
                                        </p:tav>
                                        <p:tav tm="100000">
                                          <p:val>
                                            <p:strVal val="#ppt_y"/>
                                          </p:val>
                                        </p:tav>
                                      </p:tavLst>
                                    </p:anim>
                                  </p:childTnLst>
                                </p:cTn>
                              </p:par>
                            </p:childTnLst>
                          </p:cTn>
                        </p:par>
                        <p:par>
                          <p:cTn id="60" fill="hold">
                            <p:stCondLst>
                              <p:cond delay="9000"/>
                            </p:stCondLst>
                            <p:childTnLst>
                              <p:par>
                                <p:cTn id="61" presetID="47" presetClass="entr" presetSubtype="0" fill="hold" grpId="0" nodeType="afterEffect">
                                  <p:stCondLst>
                                    <p:cond delay="1000"/>
                                  </p:stCondLst>
                                  <p:childTnLst>
                                    <p:set>
                                      <p:cBhvr>
                                        <p:cTn id="62" dur="1" fill="hold">
                                          <p:stCondLst>
                                            <p:cond delay="0"/>
                                          </p:stCondLst>
                                        </p:cTn>
                                        <p:tgtEl>
                                          <p:spTgt spid="76"/>
                                        </p:tgtEl>
                                        <p:attrNameLst>
                                          <p:attrName>style.visibility</p:attrName>
                                        </p:attrNameLst>
                                      </p:cBhvr>
                                      <p:to>
                                        <p:strVal val="visible"/>
                                      </p:to>
                                    </p:set>
                                    <p:animEffect transition="in" filter="fade">
                                      <p:cBhvr>
                                        <p:cTn id="63" dur="2000"/>
                                        <p:tgtEl>
                                          <p:spTgt spid="76"/>
                                        </p:tgtEl>
                                      </p:cBhvr>
                                    </p:animEffect>
                                    <p:anim calcmode="lin" valueType="num">
                                      <p:cBhvr>
                                        <p:cTn id="64" dur="2000" fill="hold"/>
                                        <p:tgtEl>
                                          <p:spTgt spid="76"/>
                                        </p:tgtEl>
                                        <p:attrNameLst>
                                          <p:attrName>ppt_x</p:attrName>
                                        </p:attrNameLst>
                                      </p:cBhvr>
                                      <p:tavLst>
                                        <p:tav tm="0">
                                          <p:val>
                                            <p:strVal val="#ppt_x"/>
                                          </p:val>
                                        </p:tav>
                                        <p:tav tm="100000">
                                          <p:val>
                                            <p:strVal val="#ppt_x"/>
                                          </p:val>
                                        </p:tav>
                                      </p:tavLst>
                                    </p:anim>
                                    <p:anim calcmode="lin" valueType="num">
                                      <p:cBhvr>
                                        <p:cTn id="65" dur="2000" fill="hold"/>
                                        <p:tgtEl>
                                          <p:spTgt spid="76"/>
                                        </p:tgtEl>
                                        <p:attrNameLst>
                                          <p:attrName>ppt_y</p:attrName>
                                        </p:attrNameLst>
                                      </p:cBhvr>
                                      <p:tavLst>
                                        <p:tav tm="0">
                                          <p:val>
                                            <p:strVal val="#ppt_y-.1"/>
                                          </p:val>
                                        </p:tav>
                                        <p:tav tm="100000">
                                          <p:val>
                                            <p:strVal val="#ppt_y"/>
                                          </p:val>
                                        </p:tav>
                                      </p:tavLst>
                                    </p:anim>
                                  </p:childTnLst>
                                </p:cTn>
                              </p:par>
                            </p:childTnLst>
                          </p:cTn>
                        </p:par>
                        <p:par>
                          <p:cTn id="66" fill="hold">
                            <p:stCondLst>
                              <p:cond delay="12000"/>
                            </p:stCondLst>
                            <p:childTnLst>
                              <p:par>
                                <p:cTn id="67" presetID="2" presetClass="entr" presetSubtype="1" fill="hold" nodeType="afterEffect">
                                  <p:stCondLst>
                                    <p:cond delay="0"/>
                                  </p:stCondLst>
                                  <p:childTnLst>
                                    <p:set>
                                      <p:cBhvr>
                                        <p:cTn id="68" dur="1" fill="hold">
                                          <p:stCondLst>
                                            <p:cond delay="0"/>
                                          </p:stCondLst>
                                        </p:cTn>
                                        <p:tgtEl>
                                          <p:spTgt spid="57"/>
                                        </p:tgtEl>
                                        <p:attrNameLst>
                                          <p:attrName>style.visibility</p:attrName>
                                        </p:attrNameLst>
                                      </p:cBhvr>
                                      <p:to>
                                        <p:strVal val="visible"/>
                                      </p:to>
                                    </p:set>
                                    <p:anim calcmode="lin" valueType="num">
                                      <p:cBhvr additive="base">
                                        <p:cTn id="69" dur="1000" fill="hold"/>
                                        <p:tgtEl>
                                          <p:spTgt spid="57"/>
                                        </p:tgtEl>
                                        <p:attrNameLst>
                                          <p:attrName>ppt_x</p:attrName>
                                        </p:attrNameLst>
                                      </p:cBhvr>
                                      <p:tavLst>
                                        <p:tav tm="0">
                                          <p:val>
                                            <p:strVal val="#ppt_x"/>
                                          </p:val>
                                        </p:tav>
                                        <p:tav tm="100000">
                                          <p:val>
                                            <p:strVal val="#ppt_x"/>
                                          </p:val>
                                        </p:tav>
                                      </p:tavLst>
                                    </p:anim>
                                    <p:anim calcmode="lin" valueType="num">
                                      <p:cBhvr additive="base">
                                        <p:cTn id="70" dur="1000" fill="hold"/>
                                        <p:tgtEl>
                                          <p:spTgt spid="57"/>
                                        </p:tgtEl>
                                        <p:attrNameLst>
                                          <p:attrName>ppt_y</p:attrName>
                                        </p:attrNameLst>
                                      </p:cBhvr>
                                      <p:tavLst>
                                        <p:tav tm="0">
                                          <p:val>
                                            <p:strVal val="0-#ppt_h/2"/>
                                          </p:val>
                                        </p:tav>
                                        <p:tav tm="100000">
                                          <p:val>
                                            <p:strVal val="#ppt_y"/>
                                          </p:val>
                                        </p:tav>
                                      </p:tavLst>
                                    </p:anim>
                                  </p:childTnLst>
                                </p:cTn>
                              </p:par>
                              <p:par>
                                <p:cTn id="71" presetID="2" presetClass="entr" presetSubtype="1"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additive="base">
                                        <p:cTn id="73" dur="1000" fill="hold"/>
                                        <p:tgtEl>
                                          <p:spTgt spid="36"/>
                                        </p:tgtEl>
                                        <p:attrNameLst>
                                          <p:attrName>ppt_x</p:attrName>
                                        </p:attrNameLst>
                                      </p:cBhvr>
                                      <p:tavLst>
                                        <p:tav tm="0">
                                          <p:val>
                                            <p:strVal val="#ppt_x"/>
                                          </p:val>
                                        </p:tav>
                                        <p:tav tm="100000">
                                          <p:val>
                                            <p:strVal val="#ppt_x"/>
                                          </p:val>
                                        </p:tav>
                                      </p:tavLst>
                                    </p:anim>
                                    <p:anim calcmode="lin" valueType="num">
                                      <p:cBhvr additive="base">
                                        <p:cTn id="74" dur="1000" fill="hold"/>
                                        <p:tgtEl>
                                          <p:spTgt spid="36"/>
                                        </p:tgtEl>
                                        <p:attrNameLst>
                                          <p:attrName>ppt_y</p:attrName>
                                        </p:attrNameLst>
                                      </p:cBhvr>
                                      <p:tavLst>
                                        <p:tav tm="0">
                                          <p:val>
                                            <p:strVal val="0-#ppt_h/2"/>
                                          </p:val>
                                        </p:tav>
                                        <p:tav tm="100000">
                                          <p:val>
                                            <p:strVal val="#ppt_y"/>
                                          </p:val>
                                        </p:tav>
                                      </p:tavLst>
                                    </p:anim>
                                  </p:childTnLst>
                                </p:cTn>
                              </p:par>
                            </p:childTnLst>
                          </p:cTn>
                        </p:par>
                        <p:par>
                          <p:cTn id="75" fill="hold">
                            <p:stCondLst>
                              <p:cond delay="13000"/>
                            </p:stCondLst>
                            <p:childTnLst>
                              <p:par>
                                <p:cTn id="76" presetID="42" presetClass="entr" presetSubtype="0" fill="hold" grpId="0" nodeType="after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fade">
                                      <p:cBhvr>
                                        <p:cTn id="78" dur="1000"/>
                                        <p:tgtEl>
                                          <p:spTgt spid="68"/>
                                        </p:tgtEl>
                                      </p:cBhvr>
                                    </p:animEffect>
                                    <p:anim calcmode="lin" valueType="num">
                                      <p:cBhvr>
                                        <p:cTn id="79" dur="1000" fill="hold"/>
                                        <p:tgtEl>
                                          <p:spTgt spid="68"/>
                                        </p:tgtEl>
                                        <p:attrNameLst>
                                          <p:attrName>ppt_x</p:attrName>
                                        </p:attrNameLst>
                                      </p:cBhvr>
                                      <p:tavLst>
                                        <p:tav tm="0">
                                          <p:val>
                                            <p:strVal val="#ppt_x"/>
                                          </p:val>
                                        </p:tav>
                                        <p:tav tm="100000">
                                          <p:val>
                                            <p:strVal val="#ppt_x"/>
                                          </p:val>
                                        </p:tav>
                                      </p:tavLst>
                                    </p:anim>
                                    <p:anim calcmode="lin" valueType="num">
                                      <p:cBhvr>
                                        <p:cTn id="80" dur="1000" fill="hold"/>
                                        <p:tgtEl>
                                          <p:spTgt spid="68"/>
                                        </p:tgtEl>
                                        <p:attrNameLst>
                                          <p:attrName>ppt_y</p:attrName>
                                        </p:attrNameLst>
                                      </p:cBhvr>
                                      <p:tavLst>
                                        <p:tav tm="0">
                                          <p:val>
                                            <p:strVal val="#ppt_y+.1"/>
                                          </p:val>
                                        </p:tav>
                                        <p:tav tm="100000">
                                          <p:val>
                                            <p:strVal val="#ppt_y"/>
                                          </p:val>
                                        </p:tav>
                                      </p:tavLst>
                                    </p:anim>
                                  </p:childTnLst>
                                </p:cTn>
                              </p:par>
                            </p:childTnLst>
                          </p:cTn>
                        </p:par>
                        <p:par>
                          <p:cTn id="81" fill="hold">
                            <p:stCondLst>
                              <p:cond delay="14000"/>
                            </p:stCondLst>
                            <p:childTnLst>
                              <p:par>
                                <p:cTn id="82" presetID="47" presetClass="entr" presetSubtype="0" fill="hold" grpId="0" nodeType="afterEffect">
                                  <p:stCondLst>
                                    <p:cond delay="1500"/>
                                  </p:stCondLst>
                                  <p:childTnLst>
                                    <p:set>
                                      <p:cBhvr>
                                        <p:cTn id="83" dur="1" fill="hold">
                                          <p:stCondLst>
                                            <p:cond delay="0"/>
                                          </p:stCondLst>
                                        </p:cTn>
                                        <p:tgtEl>
                                          <p:spTgt spid="79"/>
                                        </p:tgtEl>
                                        <p:attrNameLst>
                                          <p:attrName>style.visibility</p:attrName>
                                        </p:attrNameLst>
                                      </p:cBhvr>
                                      <p:to>
                                        <p:strVal val="visible"/>
                                      </p:to>
                                    </p:set>
                                    <p:animEffect transition="in" filter="fade">
                                      <p:cBhvr>
                                        <p:cTn id="84" dur="1000"/>
                                        <p:tgtEl>
                                          <p:spTgt spid="79"/>
                                        </p:tgtEl>
                                      </p:cBhvr>
                                    </p:animEffect>
                                    <p:anim calcmode="lin" valueType="num">
                                      <p:cBhvr>
                                        <p:cTn id="85" dur="1000" fill="hold"/>
                                        <p:tgtEl>
                                          <p:spTgt spid="79"/>
                                        </p:tgtEl>
                                        <p:attrNameLst>
                                          <p:attrName>ppt_x</p:attrName>
                                        </p:attrNameLst>
                                      </p:cBhvr>
                                      <p:tavLst>
                                        <p:tav tm="0">
                                          <p:val>
                                            <p:strVal val="#ppt_x"/>
                                          </p:val>
                                        </p:tav>
                                        <p:tav tm="100000">
                                          <p:val>
                                            <p:strVal val="#ppt_x"/>
                                          </p:val>
                                        </p:tav>
                                      </p:tavLst>
                                    </p:anim>
                                    <p:anim calcmode="lin" valueType="num">
                                      <p:cBhvr>
                                        <p:cTn id="86" dur="1000" fill="hold"/>
                                        <p:tgtEl>
                                          <p:spTgt spid="79"/>
                                        </p:tgtEl>
                                        <p:attrNameLst>
                                          <p:attrName>ppt_y</p:attrName>
                                        </p:attrNameLst>
                                      </p:cBhvr>
                                      <p:tavLst>
                                        <p:tav tm="0">
                                          <p:val>
                                            <p:strVal val="#ppt_y-.1"/>
                                          </p:val>
                                        </p:tav>
                                        <p:tav tm="100000">
                                          <p:val>
                                            <p:strVal val="#ppt_y"/>
                                          </p:val>
                                        </p:tav>
                                      </p:tavLst>
                                    </p:anim>
                                  </p:childTnLst>
                                </p:cTn>
                              </p:par>
                            </p:childTnLst>
                          </p:cTn>
                        </p:par>
                        <p:par>
                          <p:cTn id="87" fill="hold">
                            <p:stCondLst>
                              <p:cond delay="16500"/>
                            </p:stCondLst>
                            <p:childTnLst>
                              <p:par>
                                <p:cTn id="88" presetID="47" presetClass="entr" presetSubtype="0" fill="hold" nodeType="afterEffect">
                                  <p:stCondLst>
                                    <p:cond delay="1000"/>
                                  </p:stCondLst>
                                  <p:childTnLst>
                                    <p:set>
                                      <p:cBhvr>
                                        <p:cTn id="89" dur="1" fill="hold">
                                          <p:stCondLst>
                                            <p:cond delay="0"/>
                                          </p:stCondLst>
                                        </p:cTn>
                                        <p:tgtEl>
                                          <p:spTgt spid="72"/>
                                        </p:tgtEl>
                                        <p:attrNameLst>
                                          <p:attrName>style.visibility</p:attrName>
                                        </p:attrNameLst>
                                      </p:cBhvr>
                                      <p:to>
                                        <p:strVal val="visible"/>
                                      </p:to>
                                    </p:set>
                                    <p:animEffect transition="in" filter="fade">
                                      <p:cBhvr>
                                        <p:cTn id="90" dur="1000"/>
                                        <p:tgtEl>
                                          <p:spTgt spid="72"/>
                                        </p:tgtEl>
                                      </p:cBhvr>
                                    </p:animEffect>
                                    <p:anim calcmode="lin" valueType="num">
                                      <p:cBhvr>
                                        <p:cTn id="91" dur="1000" fill="hold"/>
                                        <p:tgtEl>
                                          <p:spTgt spid="72"/>
                                        </p:tgtEl>
                                        <p:attrNameLst>
                                          <p:attrName>ppt_x</p:attrName>
                                        </p:attrNameLst>
                                      </p:cBhvr>
                                      <p:tavLst>
                                        <p:tav tm="0">
                                          <p:val>
                                            <p:strVal val="#ppt_x"/>
                                          </p:val>
                                        </p:tav>
                                        <p:tav tm="100000">
                                          <p:val>
                                            <p:strVal val="#ppt_x"/>
                                          </p:val>
                                        </p:tav>
                                      </p:tavLst>
                                    </p:anim>
                                    <p:anim calcmode="lin" valueType="num">
                                      <p:cBhvr>
                                        <p:cTn id="92" dur="1000" fill="hold"/>
                                        <p:tgtEl>
                                          <p:spTgt spid="72"/>
                                        </p:tgtEl>
                                        <p:attrNameLst>
                                          <p:attrName>ppt_y</p:attrName>
                                        </p:attrNameLst>
                                      </p:cBhvr>
                                      <p:tavLst>
                                        <p:tav tm="0">
                                          <p:val>
                                            <p:strVal val="#ppt_y-.1"/>
                                          </p:val>
                                        </p:tav>
                                        <p:tav tm="100000">
                                          <p:val>
                                            <p:strVal val="#ppt_y"/>
                                          </p:val>
                                        </p:tav>
                                      </p:tavLst>
                                    </p:anim>
                                  </p:childTnLst>
                                </p:cTn>
                              </p:par>
                            </p:childTnLst>
                          </p:cTn>
                        </p:par>
                        <p:par>
                          <p:cTn id="93" fill="hold">
                            <p:stCondLst>
                              <p:cond delay="18500"/>
                            </p:stCondLst>
                            <p:childTnLst>
                              <p:par>
                                <p:cTn id="94" presetID="2" presetClass="entr" presetSubtype="2" fill="hold" grpId="0" nodeType="afterEffect">
                                  <p:stCondLst>
                                    <p:cond delay="0"/>
                                  </p:stCondLst>
                                  <p:childTnLst>
                                    <p:set>
                                      <p:cBhvr>
                                        <p:cTn id="95" dur="1" fill="hold">
                                          <p:stCondLst>
                                            <p:cond delay="0"/>
                                          </p:stCondLst>
                                        </p:cTn>
                                        <p:tgtEl>
                                          <p:spTgt spid="81"/>
                                        </p:tgtEl>
                                        <p:attrNameLst>
                                          <p:attrName>style.visibility</p:attrName>
                                        </p:attrNameLst>
                                      </p:cBhvr>
                                      <p:to>
                                        <p:strVal val="visible"/>
                                      </p:to>
                                    </p:set>
                                    <p:anim calcmode="lin" valueType="num">
                                      <p:cBhvr additive="base">
                                        <p:cTn id="96" dur="500" fill="hold"/>
                                        <p:tgtEl>
                                          <p:spTgt spid="81"/>
                                        </p:tgtEl>
                                        <p:attrNameLst>
                                          <p:attrName>ppt_x</p:attrName>
                                        </p:attrNameLst>
                                      </p:cBhvr>
                                      <p:tavLst>
                                        <p:tav tm="0">
                                          <p:val>
                                            <p:strVal val="1+#ppt_w/2"/>
                                          </p:val>
                                        </p:tav>
                                        <p:tav tm="100000">
                                          <p:val>
                                            <p:strVal val="#ppt_x"/>
                                          </p:val>
                                        </p:tav>
                                      </p:tavLst>
                                    </p:anim>
                                    <p:anim calcmode="lin" valueType="num">
                                      <p:cBhvr additive="base">
                                        <p:cTn id="97" dur="500" fill="hold"/>
                                        <p:tgtEl>
                                          <p:spTgt spid="81"/>
                                        </p:tgtEl>
                                        <p:attrNameLst>
                                          <p:attrName>ppt_y</p:attrName>
                                        </p:attrNameLst>
                                      </p:cBhvr>
                                      <p:tavLst>
                                        <p:tav tm="0">
                                          <p:val>
                                            <p:strVal val="#ppt_y"/>
                                          </p:val>
                                        </p:tav>
                                        <p:tav tm="100000">
                                          <p:val>
                                            <p:strVal val="#ppt_y"/>
                                          </p:val>
                                        </p:tav>
                                      </p:tavLst>
                                    </p:anim>
                                  </p:childTnLst>
                                </p:cTn>
                              </p:par>
                            </p:childTnLst>
                          </p:cTn>
                        </p:par>
                        <p:par>
                          <p:cTn id="98" fill="hold">
                            <p:stCondLst>
                              <p:cond delay="19000"/>
                            </p:stCondLst>
                            <p:childTnLst>
                              <p:par>
                                <p:cTn id="99" presetID="47" presetClass="entr" presetSubtype="0" fill="hold" grpId="0" nodeType="afterEffect">
                                  <p:stCondLst>
                                    <p:cond delay="1000"/>
                                  </p:stCondLst>
                                  <p:childTnLst>
                                    <p:set>
                                      <p:cBhvr>
                                        <p:cTn id="100" dur="1" fill="hold">
                                          <p:stCondLst>
                                            <p:cond delay="0"/>
                                          </p:stCondLst>
                                        </p:cTn>
                                        <p:tgtEl>
                                          <p:spTgt spid="74"/>
                                        </p:tgtEl>
                                        <p:attrNameLst>
                                          <p:attrName>style.visibility</p:attrName>
                                        </p:attrNameLst>
                                      </p:cBhvr>
                                      <p:to>
                                        <p:strVal val="visible"/>
                                      </p:to>
                                    </p:set>
                                    <p:animEffect transition="in" filter="fade">
                                      <p:cBhvr>
                                        <p:cTn id="101" dur="2000"/>
                                        <p:tgtEl>
                                          <p:spTgt spid="74"/>
                                        </p:tgtEl>
                                      </p:cBhvr>
                                    </p:animEffect>
                                    <p:anim calcmode="lin" valueType="num">
                                      <p:cBhvr>
                                        <p:cTn id="102" dur="2000" fill="hold"/>
                                        <p:tgtEl>
                                          <p:spTgt spid="74"/>
                                        </p:tgtEl>
                                        <p:attrNameLst>
                                          <p:attrName>ppt_x</p:attrName>
                                        </p:attrNameLst>
                                      </p:cBhvr>
                                      <p:tavLst>
                                        <p:tav tm="0">
                                          <p:val>
                                            <p:strVal val="#ppt_x"/>
                                          </p:val>
                                        </p:tav>
                                        <p:tav tm="100000">
                                          <p:val>
                                            <p:strVal val="#ppt_x"/>
                                          </p:val>
                                        </p:tav>
                                      </p:tavLst>
                                    </p:anim>
                                    <p:anim calcmode="lin" valueType="num">
                                      <p:cBhvr>
                                        <p:cTn id="103" dur="2000" fill="hold"/>
                                        <p:tgtEl>
                                          <p:spTgt spid="74"/>
                                        </p:tgtEl>
                                        <p:attrNameLst>
                                          <p:attrName>ppt_y</p:attrName>
                                        </p:attrNameLst>
                                      </p:cBhvr>
                                      <p:tavLst>
                                        <p:tav tm="0">
                                          <p:val>
                                            <p:strVal val="#ppt_y-.1"/>
                                          </p:val>
                                        </p:tav>
                                        <p:tav tm="100000">
                                          <p:val>
                                            <p:strVal val="#ppt_y"/>
                                          </p:val>
                                        </p:tav>
                                      </p:tavLst>
                                    </p:anim>
                                  </p:childTnLst>
                                </p:cTn>
                              </p:par>
                              <p:par>
                                <p:cTn id="104" presetID="47" presetClass="entr" presetSubtype="0" fill="hold" nodeType="withEffect">
                                  <p:stCondLst>
                                    <p:cond delay="0"/>
                                  </p:stCondLst>
                                  <p:childTnLst>
                                    <p:set>
                                      <p:cBhvr>
                                        <p:cTn id="105" dur="1" fill="hold">
                                          <p:stCondLst>
                                            <p:cond delay="0"/>
                                          </p:stCondLst>
                                        </p:cTn>
                                        <p:tgtEl>
                                          <p:spTgt spid="58"/>
                                        </p:tgtEl>
                                        <p:attrNameLst>
                                          <p:attrName>style.visibility</p:attrName>
                                        </p:attrNameLst>
                                      </p:cBhvr>
                                      <p:to>
                                        <p:strVal val="visible"/>
                                      </p:to>
                                    </p:set>
                                    <p:animEffect transition="in" filter="fade">
                                      <p:cBhvr>
                                        <p:cTn id="106" dur="1000"/>
                                        <p:tgtEl>
                                          <p:spTgt spid="58"/>
                                        </p:tgtEl>
                                      </p:cBhvr>
                                    </p:animEffect>
                                    <p:anim calcmode="lin" valueType="num">
                                      <p:cBhvr>
                                        <p:cTn id="107" dur="1000" fill="hold"/>
                                        <p:tgtEl>
                                          <p:spTgt spid="58"/>
                                        </p:tgtEl>
                                        <p:attrNameLst>
                                          <p:attrName>ppt_x</p:attrName>
                                        </p:attrNameLst>
                                      </p:cBhvr>
                                      <p:tavLst>
                                        <p:tav tm="0">
                                          <p:val>
                                            <p:strVal val="#ppt_x"/>
                                          </p:val>
                                        </p:tav>
                                        <p:tav tm="100000">
                                          <p:val>
                                            <p:strVal val="#ppt_x"/>
                                          </p:val>
                                        </p:tav>
                                      </p:tavLst>
                                    </p:anim>
                                    <p:anim calcmode="lin" valueType="num">
                                      <p:cBhvr>
                                        <p:cTn id="108" dur="1000" fill="hold"/>
                                        <p:tgtEl>
                                          <p:spTgt spid="58"/>
                                        </p:tgtEl>
                                        <p:attrNameLst>
                                          <p:attrName>ppt_y</p:attrName>
                                        </p:attrNameLst>
                                      </p:cBhvr>
                                      <p:tavLst>
                                        <p:tav tm="0">
                                          <p:val>
                                            <p:strVal val="#ppt_y-.1"/>
                                          </p:val>
                                        </p:tav>
                                        <p:tav tm="100000">
                                          <p:val>
                                            <p:strVal val="#ppt_y"/>
                                          </p:val>
                                        </p:tav>
                                      </p:tavLst>
                                    </p:anim>
                                  </p:childTnLst>
                                </p:cTn>
                              </p:par>
                            </p:childTnLst>
                          </p:cTn>
                        </p:par>
                        <p:par>
                          <p:cTn id="109" fill="hold">
                            <p:stCondLst>
                              <p:cond delay="22000"/>
                            </p:stCondLst>
                            <p:childTnLst>
                              <p:par>
                                <p:cTn id="110" presetID="42" presetClass="entr" presetSubtype="0" fill="hold" grpId="0" nodeType="afterEffect">
                                  <p:stCondLst>
                                    <p:cond delay="2000"/>
                                  </p:stCondLst>
                                  <p:childTnLst>
                                    <p:set>
                                      <p:cBhvr>
                                        <p:cTn id="111" dur="1" fill="hold">
                                          <p:stCondLst>
                                            <p:cond delay="0"/>
                                          </p:stCondLst>
                                        </p:cTn>
                                        <p:tgtEl>
                                          <p:spTgt spid="77"/>
                                        </p:tgtEl>
                                        <p:attrNameLst>
                                          <p:attrName>style.visibility</p:attrName>
                                        </p:attrNameLst>
                                      </p:cBhvr>
                                      <p:to>
                                        <p:strVal val="visible"/>
                                      </p:to>
                                    </p:set>
                                    <p:animEffect transition="in" filter="fade">
                                      <p:cBhvr>
                                        <p:cTn id="112" dur="1000"/>
                                        <p:tgtEl>
                                          <p:spTgt spid="77"/>
                                        </p:tgtEl>
                                      </p:cBhvr>
                                    </p:animEffect>
                                    <p:anim calcmode="lin" valueType="num">
                                      <p:cBhvr>
                                        <p:cTn id="113" dur="1000" fill="hold"/>
                                        <p:tgtEl>
                                          <p:spTgt spid="77"/>
                                        </p:tgtEl>
                                        <p:attrNameLst>
                                          <p:attrName>ppt_x</p:attrName>
                                        </p:attrNameLst>
                                      </p:cBhvr>
                                      <p:tavLst>
                                        <p:tav tm="0">
                                          <p:val>
                                            <p:strVal val="#ppt_x"/>
                                          </p:val>
                                        </p:tav>
                                        <p:tav tm="100000">
                                          <p:val>
                                            <p:strVal val="#ppt_x"/>
                                          </p:val>
                                        </p:tav>
                                      </p:tavLst>
                                    </p:anim>
                                    <p:anim calcmode="lin" valueType="num">
                                      <p:cBhvr>
                                        <p:cTn id="114" dur="1000" fill="hold"/>
                                        <p:tgtEl>
                                          <p:spTgt spid="77"/>
                                        </p:tgtEl>
                                        <p:attrNameLst>
                                          <p:attrName>ppt_y</p:attrName>
                                        </p:attrNameLst>
                                      </p:cBhvr>
                                      <p:tavLst>
                                        <p:tav tm="0">
                                          <p:val>
                                            <p:strVal val="#ppt_y+.1"/>
                                          </p:val>
                                        </p:tav>
                                        <p:tav tm="100000">
                                          <p:val>
                                            <p:strVal val="#ppt_y"/>
                                          </p:val>
                                        </p:tav>
                                      </p:tavLst>
                                    </p:anim>
                                  </p:childTnLst>
                                </p:cTn>
                              </p:par>
                            </p:childTnLst>
                          </p:cTn>
                        </p:par>
                        <p:par>
                          <p:cTn id="115" fill="hold">
                            <p:stCondLst>
                              <p:cond delay="25000"/>
                            </p:stCondLst>
                            <p:childTnLst>
                              <p:par>
                                <p:cTn id="116" presetID="47" presetClass="entr" presetSubtype="0" fill="hold" nodeType="afterEffect">
                                  <p:stCondLst>
                                    <p:cond delay="500"/>
                                  </p:stCondLst>
                                  <p:childTnLst>
                                    <p:set>
                                      <p:cBhvr>
                                        <p:cTn id="117" dur="1" fill="hold">
                                          <p:stCondLst>
                                            <p:cond delay="0"/>
                                          </p:stCondLst>
                                        </p:cTn>
                                        <p:tgtEl>
                                          <p:spTgt spid="60"/>
                                        </p:tgtEl>
                                        <p:attrNameLst>
                                          <p:attrName>style.visibility</p:attrName>
                                        </p:attrNameLst>
                                      </p:cBhvr>
                                      <p:to>
                                        <p:strVal val="visible"/>
                                      </p:to>
                                    </p:set>
                                    <p:animEffect transition="in" filter="fade">
                                      <p:cBhvr>
                                        <p:cTn id="118" dur="1000"/>
                                        <p:tgtEl>
                                          <p:spTgt spid="60"/>
                                        </p:tgtEl>
                                      </p:cBhvr>
                                    </p:animEffect>
                                    <p:anim calcmode="lin" valueType="num">
                                      <p:cBhvr>
                                        <p:cTn id="119" dur="1000" fill="hold"/>
                                        <p:tgtEl>
                                          <p:spTgt spid="60"/>
                                        </p:tgtEl>
                                        <p:attrNameLst>
                                          <p:attrName>ppt_x</p:attrName>
                                        </p:attrNameLst>
                                      </p:cBhvr>
                                      <p:tavLst>
                                        <p:tav tm="0">
                                          <p:val>
                                            <p:strVal val="#ppt_x"/>
                                          </p:val>
                                        </p:tav>
                                        <p:tav tm="100000">
                                          <p:val>
                                            <p:strVal val="#ppt_x"/>
                                          </p:val>
                                        </p:tav>
                                      </p:tavLst>
                                    </p:anim>
                                    <p:anim calcmode="lin" valueType="num">
                                      <p:cBhvr>
                                        <p:cTn id="120" dur="1000" fill="hold"/>
                                        <p:tgtEl>
                                          <p:spTgt spid="60"/>
                                        </p:tgtEl>
                                        <p:attrNameLst>
                                          <p:attrName>ppt_y</p:attrName>
                                        </p:attrNameLst>
                                      </p:cBhvr>
                                      <p:tavLst>
                                        <p:tav tm="0">
                                          <p:val>
                                            <p:strVal val="#ppt_y-.1"/>
                                          </p:val>
                                        </p:tav>
                                        <p:tav tm="100000">
                                          <p:val>
                                            <p:strVal val="#ppt_y"/>
                                          </p:val>
                                        </p:tav>
                                      </p:tavLst>
                                    </p:anim>
                                  </p:childTnLst>
                                </p:cTn>
                              </p:par>
                            </p:childTnLst>
                          </p:cTn>
                        </p:par>
                        <p:par>
                          <p:cTn id="121" fill="hold">
                            <p:stCondLst>
                              <p:cond delay="26500"/>
                            </p:stCondLst>
                            <p:childTnLst>
                              <p:par>
                                <p:cTn id="122" presetID="42" presetClass="entr" presetSubtype="0" fill="hold" grpId="0" nodeType="afterEffect">
                                  <p:stCondLst>
                                    <p:cond delay="500"/>
                                  </p:stCondLst>
                                  <p:childTnLst>
                                    <p:set>
                                      <p:cBhvr>
                                        <p:cTn id="123" dur="1" fill="hold">
                                          <p:stCondLst>
                                            <p:cond delay="0"/>
                                          </p:stCondLst>
                                        </p:cTn>
                                        <p:tgtEl>
                                          <p:spTgt spid="61"/>
                                        </p:tgtEl>
                                        <p:attrNameLst>
                                          <p:attrName>style.visibility</p:attrName>
                                        </p:attrNameLst>
                                      </p:cBhvr>
                                      <p:to>
                                        <p:strVal val="visible"/>
                                      </p:to>
                                    </p:set>
                                    <p:animEffect transition="in" filter="fade">
                                      <p:cBhvr>
                                        <p:cTn id="124" dur="1000"/>
                                        <p:tgtEl>
                                          <p:spTgt spid="61"/>
                                        </p:tgtEl>
                                      </p:cBhvr>
                                    </p:animEffect>
                                    <p:anim calcmode="lin" valueType="num">
                                      <p:cBhvr>
                                        <p:cTn id="125" dur="1000" fill="hold"/>
                                        <p:tgtEl>
                                          <p:spTgt spid="61"/>
                                        </p:tgtEl>
                                        <p:attrNameLst>
                                          <p:attrName>ppt_x</p:attrName>
                                        </p:attrNameLst>
                                      </p:cBhvr>
                                      <p:tavLst>
                                        <p:tav tm="0">
                                          <p:val>
                                            <p:strVal val="#ppt_x"/>
                                          </p:val>
                                        </p:tav>
                                        <p:tav tm="100000">
                                          <p:val>
                                            <p:strVal val="#ppt_x"/>
                                          </p:val>
                                        </p:tav>
                                      </p:tavLst>
                                    </p:anim>
                                    <p:anim calcmode="lin" valueType="num">
                                      <p:cBhvr>
                                        <p:cTn id="126" dur="1000" fill="hold"/>
                                        <p:tgtEl>
                                          <p:spTgt spid="61"/>
                                        </p:tgtEl>
                                        <p:attrNameLst>
                                          <p:attrName>ppt_y</p:attrName>
                                        </p:attrNameLst>
                                      </p:cBhvr>
                                      <p:tavLst>
                                        <p:tav tm="0">
                                          <p:val>
                                            <p:strVal val="#ppt_y+.1"/>
                                          </p:val>
                                        </p:tav>
                                        <p:tav tm="100000">
                                          <p:val>
                                            <p:strVal val="#ppt_y"/>
                                          </p:val>
                                        </p:tav>
                                      </p:tavLst>
                                    </p:anim>
                                  </p:childTnLst>
                                </p:cTn>
                              </p:par>
                            </p:childTnLst>
                          </p:cTn>
                        </p:par>
                        <p:par>
                          <p:cTn id="127" fill="hold">
                            <p:stCondLst>
                              <p:cond delay="28000"/>
                            </p:stCondLst>
                            <p:childTnLst>
                              <p:par>
                                <p:cTn id="128" presetID="47" presetClass="entr" presetSubtype="0" fill="hold" grpId="0" nodeType="afterEffect">
                                  <p:stCondLst>
                                    <p:cond delay="1000"/>
                                  </p:stCondLst>
                                  <p:childTnLst>
                                    <p:set>
                                      <p:cBhvr>
                                        <p:cTn id="129" dur="1" fill="hold">
                                          <p:stCondLst>
                                            <p:cond delay="0"/>
                                          </p:stCondLst>
                                        </p:cTn>
                                        <p:tgtEl>
                                          <p:spTgt spid="78"/>
                                        </p:tgtEl>
                                        <p:attrNameLst>
                                          <p:attrName>style.visibility</p:attrName>
                                        </p:attrNameLst>
                                      </p:cBhvr>
                                      <p:to>
                                        <p:strVal val="visible"/>
                                      </p:to>
                                    </p:set>
                                    <p:animEffect transition="in" filter="fade">
                                      <p:cBhvr>
                                        <p:cTn id="130" dur="1000"/>
                                        <p:tgtEl>
                                          <p:spTgt spid="78"/>
                                        </p:tgtEl>
                                      </p:cBhvr>
                                    </p:animEffect>
                                    <p:anim calcmode="lin" valueType="num">
                                      <p:cBhvr>
                                        <p:cTn id="131" dur="1000" fill="hold"/>
                                        <p:tgtEl>
                                          <p:spTgt spid="78"/>
                                        </p:tgtEl>
                                        <p:attrNameLst>
                                          <p:attrName>ppt_x</p:attrName>
                                        </p:attrNameLst>
                                      </p:cBhvr>
                                      <p:tavLst>
                                        <p:tav tm="0">
                                          <p:val>
                                            <p:strVal val="#ppt_x"/>
                                          </p:val>
                                        </p:tav>
                                        <p:tav tm="100000">
                                          <p:val>
                                            <p:strVal val="#ppt_x"/>
                                          </p:val>
                                        </p:tav>
                                      </p:tavLst>
                                    </p:anim>
                                    <p:anim calcmode="lin" valueType="num">
                                      <p:cBhvr>
                                        <p:cTn id="132" dur="1000" fill="hold"/>
                                        <p:tgtEl>
                                          <p:spTgt spid="78"/>
                                        </p:tgtEl>
                                        <p:attrNameLst>
                                          <p:attrName>ppt_y</p:attrName>
                                        </p:attrNameLst>
                                      </p:cBhvr>
                                      <p:tavLst>
                                        <p:tav tm="0">
                                          <p:val>
                                            <p:strVal val="#ppt_y-.1"/>
                                          </p:val>
                                        </p:tav>
                                        <p:tav tm="100000">
                                          <p:val>
                                            <p:strVal val="#ppt_y"/>
                                          </p:val>
                                        </p:tav>
                                      </p:tavLst>
                                    </p:anim>
                                  </p:childTnLst>
                                </p:cTn>
                              </p:par>
                            </p:childTnLst>
                          </p:cTn>
                        </p:par>
                        <p:par>
                          <p:cTn id="133" fill="hold">
                            <p:stCondLst>
                              <p:cond delay="30000"/>
                            </p:stCondLst>
                            <p:childTnLst>
                              <p:par>
                                <p:cTn id="134" presetID="47" presetClass="entr" presetSubtype="0" fill="hold" nodeType="afterEffect">
                                  <p:stCondLst>
                                    <p:cond delay="0"/>
                                  </p:stCondLst>
                                  <p:childTnLst>
                                    <p:set>
                                      <p:cBhvr>
                                        <p:cTn id="135" dur="1" fill="hold">
                                          <p:stCondLst>
                                            <p:cond delay="0"/>
                                          </p:stCondLst>
                                        </p:cTn>
                                        <p:tgtEl>
                                          <p:spTgt spid="59"/>
                                        </p:tgtEl>
                                        <p:attrNameLst>
                                          <p:attrName>style.visibility</p:attrName>
                                        </p:attrNameLst>
                                      </p:cBhvr>
                                      <p:to>
                                        <p:strVal val="visible"/>
                                      </p:to>
                                    </p:set>
                                    <p:animEffect transition="in" filter="fade">
                                      <p:cBhvr>
                                        <p:cTn id="136" dur="1000"/>
                                        <p:tgtEl>
                                          <p:spTgt spid="59"/>
                                        </p:tgtEl>
                                      </p:cBhvr>
                                    </p:animEffect>
                                    <p:anim calcmode="lin" valueType="num">
                                      <p:cBhvr>
                                        <p:cTn id="137" dur="1000" fill="hold"/>
                                        <p:tgtEl>
                                          <p:spTgt spid="59"/>
                                        </p:tgtEl>
                                        <p:attrNameLst>
                                          <p:attrName>ppt_x</p:attrName>
                                        </p:attrNameLst>
                                      </p:cBhvr>
                                      <p:tavLst>
                                        <p:tav tm="0">
                                          <p:val>
                                            <p:strVal val="#ppt_x"/>
                                          </p:val>
                                        </p:tav>
                                        <p:tav tm="100000">
                                          <p:val>
                                            <p:strVal val="#ppt_x"/>
                                          </p:val>
                                        </p:tav>
                                      </p:tavLst>
                                    </p:anim>
                                    <p:anim calcmode="lin" valueType="num">
                                      <p:cBhvr>
                                        <p:cTn id="138" dur="1000" fill="hold"/>
                                        <p:tgtEl>
                                          <p:spTgt spid="59"/>
                                        </p:tgtEl>
                                        <p:attrNameLst>
                                          <p:attrName>ppt_y</p:attrName>
                                        </p:attrNameLst>
                                      </p:cBhvr>
                                      <p:tavLst>
                                        <p:tav tm="0">
                                          <p:val>
                                            <p:strVal val="#ppt_y-.1"/>
                                          </p:val>
                                        </p:tav>
                                        <p:tav tm="100000">
                                          <p:val>
                                            <p:strVal val="#ppt_y"/>
                                          </p:val>
                                        </p:tav>
                                      </p:tavLst>
                                    </p:anim>
                                  </p:childTnLst>
                                </p:cTn>
                              </p:par>
                            </p:childTnLst>
                          </p:cTn>
                        </p:par>
                        <p:par>
                          <p:cTn id="139" fill="hold">
                            <p:stCondLst>
                              <p:cond delay="31000"/>
                            </p:stCondLst>
                            <p:childTnLst>
                              <p:par>
                                <p:cTn id="140" presetID="2" presetClass="entr" presetSubtype="2" fill="hold" grpId="0" nodeType="afterEffect">
                                  <p:stCondLst>
                                    <p:cond delay="0"/>
                                  </p:stCondLst>
                                  <p:childTnLst>
                                    <p:set>
                                      <p:cBhvr>
                                        <p:cTn id="141" dur="1" fill="hold">
                                          <p:stCondLst>
                                            <p:cond delay="0"/>
                                          </p:stCondLst>
                                        </p:cTn>
                                        <p:tgtEl>
                                          <p:spTgt spid="71"/>
                                        </p:tgtEl>
                                        <p:attrNameLst>
                                          <p:attrName>style.visibility</p:attrName>
                                        </p:attrNameLst>
                                      </p:cBhvr>
                                      <p:to>
                                        <p:strVal val="visible"/>
                                      </p:to>
                                    </p:set>
                                    <p:anim calcmode="lin" valueType="num">
                                      <p:cBhvr additive="base">
                                        <p:cTn id="142" dur="500" fill="hold"/>
                                        <p:tgtEl>
                                          <p:spTgt spid="71"/>
                                        </p:tgtEl>
                                        <p:attrNameLst>
                                          <p:attrName>ppt_x</p:attrName>
                                        </p:attrNameLst>
                                      </p:cBhvr>
                                      <p:tavLst>
                                        <p:tav tm="0">
                                          <p:val>
                                            <p:strVal val="1+#ppt_w/2"/>
                                          </p:val>
                                        </p:tav>
                                        <p:tav tm="100000">
                                          <p:val>
                                            <p:strVal val="#ppt_x"/>
                                          </p:val>
                                        </p:tav>
                                      </p:tavLst>
                                    </p:anim>
                                    <p:anim calcmode="lin" valueType="num">
                                      <p:cBhvr additive="base">
                                        <p:cTn id="143" dur="500" fill="hold"/>
                                        <p:tgtEl>
                                          <p:spTgt spid="71"/>
                                        </p:tgtEl>
                                        <p:attrNameLst>
                                          <p:attrName>ppt_y</p:attrName>
                                        </p:attrNameLst>
                                      </p:cBhvr>
                                      <p:tavLst>
                                        <p:tav tm="0">
                                          <p:val>
                                            <p:strVal val="#ppt_y"/>
                                          </p:val>
                                        </p:tav>
                                        <p:tav tm="100000">
                                          <p:val>
                                            <p:strVal val="#ppt_y"/>
                                          </p:val>
                                        </p:tav>
                                      </p:tavLst>
                                    </p:anim>
                                  </p:childTnLst>
                                </p:cTn>
                              </p:par>
                            </p:childTnLst>
                          </p:cTn>
                        </p:par>
                        <p:par>
                          <p:cTn id="144" fill="hold">
                            <p:stCondLst>
                              <p:cond delay="31500"/>
                            </p:stCondLst>
                            <p:childTnLst>
                              <p:par>
                                <p:cTn id="145" presetID="47" presetClass="entr" presetSubtype="0" fill="hold" grpId="0" nodeType="afterEffect">
                                  <p:stCondLst>
                                    <p:cond delay="0"/>
                                  </p:stCondLst>
                                  <p:childTnLst>
                                    <p:set>
                                      <p:cBhvr>
                                        <p:cTn id="146" dur="1" fill="hold">
                                          <p:stCondLst>
                                            <p:cond delay="0"/>
                                          </p:stCondLst>
                                        </p:cTn>
                                        <p:tgtEl>
                                          <p:spTgt spid="80"/>
                                        </p:tgtEl>
                                        <p:attrNameLst>
                                          <p:attrName>style.visibility</p:attrName>
                                        </p:attrNameLst>
                                      </p:cBhvr>
                                      <p:to>
                                        <p:strVal val="visible"/>
                                      </p:to>
                                    </p:set>
                                    <p:animEffect transition="in" filter="fade">
                                      <p:cBhvr>
                                        <p:cTn id="147" dur="1000"/>
                                        <p:tgtEl>
                                          <p:spTgt spid="80"/>
                                        </p:tgtEl>
                                      </p:cBhvr>
                                    </p:animEffect>
                                    <p:anim calcmode="lin" valueType="num">
                                      <p:cBhvr>
                                        <p:cTn id="148" dur="1000" fill="hold"/>
                                        <p:tgtEl>
                                          <p:spTgt spid="80"/>
                                        </p:tgtEl>
                                        <p:attrNameLst>
                                          <p:attrName>ppt_x</p:attrName>
                                        </p:attrNameLst>
                                      </p:cBhvr>
                                      <p:tavLst>
                                        <p:tav tm="0">
                                          <p:val>
                                            <p:strVal val="#ppt_x"/>
                                          </p:val>
                                        </p:tav>
                                        <p:tav tm="100000">
                                          <p:val>
                                            <p:strVal val="#ppt_x"/>
                                          </p:val>
                                        </p:tav>
                                      </p:tavLst>
                                    </p:anim>
                                    <p:anim calcmode="lin" valueType="num">
                                      <p:cBhvr>
                                        <p:cTn id="149" dur="1000" fill="hold"/>
                                        <p:tgtEl>
                                          <p:spTgt spid="80"/>
                                        </p:tgtEl>
                                        <p:attrNameLst>
                                          <p:attrName>ppt_y</p:attrName>
                                        </p:attrNameLst>
                                      </p:cBhvr>
                                      <p:tavLst>
                                        <p:tav tm="0">
                                          <p:val>
                                            <p:strVal val="#ppt_y-.1"/>
                                          </p:val>
                                        </p:tav>
                                        <p:tav tm="100000">
                                          <p:val>
                                            <p:strVal val="#ppt_y"/>
                                          </p:val>
                                        </p:tav>
                                      </p:tavLst>
                                    </p:anim>
                                  </p:childTnLst>
                                </p:cTn>
                              </p:par>
                            </p:childTnLst>
                          </p:cTn>
                        </p:par>
                        <p:par>
                          <p:cTn id="150" fill="hold">
                            <p:stCondLst>
                              <p:cond delay="32500"/>
                            </p:stCondLst>
                            <p:childTnLst>
                              <p:par>
                                <p:cTn id="151" presetID="31" presetClass="exit" presetSubtype="0" fill="hold" nodeType="afterEffect">
                                  <p:stCondLst>
                                    <p:cond delay="0"/>
                                  </p:stCondLst>
                                  <p:childTnLst>
                                    <p:anim calcmode="lin" valueType="num">
                                      <p:cBhvr>
                                        <p:cTn id="152" dur="2000"/>
                                        <p:tgtEl>
                                          <p:spTgt spid="36"/>
                                        </p:tgtEl>
                                        <p:attrNameLst>
                                          <p:attrName>ppt_w</p:attrName>
                                        </p:attrNameLst>
                                      </p:cBhvr>
                                      <p:tavLst>
                                        <p:tav tm="0">
                                          <p:val>
                                            <p:strVal val="ppt_w"/>
                                          </p:val>
                                        </p:tav>
                                        <p:tav tm="100000">
                                          <p:val>
                                            <p:fltVal val="0"/>
                                          </p:val>
                                        </p:tav>
                                      </p:tavLst>
                                    </p:anim>
                                    <p:anim calcmode="lin" valueType="num">
                                      <p:cBhvr>
                                        <p:cTn id="153" dur="2000"/>
                                        <p:tgtEl>
                                          <p:spTgt spid="36"/>
                                        </p:tgtEl>
                                        <p:attrNameLst>
                                          <p:attrName>ppt_h</p:attrName>
                                        </p:attrNameLst>
                                      </p:cBhvr>
                                      <p:tavLst>
                                        <p:tav tm="0">
                                          <p:val>
                                            <p:strVal val="ppt_h"/>
                                          </p:val>
                                        </p:tav>
                                        <p:tav tm="100000">
                                          <p:val>
                                            <p:fltVal val="0"/>
                                          </p:val>
                                        </p:tav>
                                      </p:tavLst>
                                    </p:anim>
                                    <p:anim calcmode="lin" valueType="num">
                                      <p:cBhvr>
                                        <p:cTn id="154" dur="2000"/>
                                        <p:tgtEl>
                                          <p:spTgt spid="36"/>
                                        </p:tgtEl>
                                        <p:attrNameLst>
                                          <p:attrName>style.rotation</p:attrName>
                                        </p:attrNameLst>
                                      </p:cBhvr>
                                      <p:tavLst>
                                        <p:tav tm="0">
                                          <p:val>
                                            <p:fltVal val="0"/>
                                          </p:val>
                                        </p:tav>
                                        <p:tav tm="100000">
                                          <p:val>
                                            <p:fltVal val="90"/>
                                          </p:val>
                                        </p:tav>
                                      </p:tavLst>
                                    </p:anim>
                                    <p:animEffect transition="out" filter="fade">
                                      <p:cBhvr>
                                        <p:cTn id="155" dur="2000"/>
                                        <p:tgtEl>
                                          <p:spTgt spid="36"/>
                                        </p:tgtEl>
                                      </p:cBhvr>
                                    </p:animEffect>
                                    <p:set>
                                      <p:cBhvr>
                                        <p:cTn id="156" dur="1" fill="hold">
                                          <p:stCondLst>
                                            <p:cond delay="1999"/>
                                          </p:stCondLst>
                                        </p:cTn>
                                        <p:tgtEl>
                                          <p:spTgt spid="36"/>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31" presetClass="entr" presetSubtype="0" fill="hold" grpId="0" nodeType="clickEffect">
                                  <p:stCondLst>
                                    <p:cond delay="0"/>
                                  </p:stCondLst>
                                  <p:childTnLst>
                                    <p:set>
                                      <p:cBhvr>
                                        <p:cTn id="160" dur="1" fill="hold">
                                          <p:stCondLst>
                                            <p:cond delay="0"/>
                                          </p:stCondLst>
                                        </p:cTn>
                                        <p:tgtEl>
                                          <p:spTgt spid="5"/>
                                        </p:tgtEl>
                                        <p:attrNameLst>
                                          <p:attrName>style.visibility</p:attrName>
                                        </p:attrNameLst>
                                      </p:cBhvr>
                                      <p:to>
                                        <p:strVal val="visible"/>
                                      </p:to>
                                    </p:set>
                                    <p:anim calcmode="lin" valueType="num">
                                      <p:cBhvr>
                                        <p:cTn id="161" dur="1000" fill="hold"/>
                                        <p:tgtEl>
                                          <p:spTgt spid="5"/>
                                        </p:tgtEl>
                                        <p:attrNameLst>
                                          <p:attrName>ppt_w</p:attrName>
                                        </p:attrNameLst>
                                      </p:cBhvr>
                                      <p:tavLst>
                                        <p:tav tm="0">
                                          <p:val>
                                            <p:fltVal val="0"/>
                                          </p:val>
                                        </p:tav>
                                        <p:tav tm="100000">
                                          <p:val>
                                            <p:strVal val="#ppt_w"/>
                                          </p:val>
                                        </p:tav>
                                      </p:tavLst>
                                    </p:anim>
                                    <p:anim calcmode="lin" valueType="num">
                                      <p:cBhvr>
                                        <p:cTn id="162" dur="1000" fill="hold"/>
                                        <p:tgtEl>
                                          <p:spTgt spid="5"/>
                                        </p:tgtEl>
                                        <p:attrNameLst>
                                          <p:attrName>ppt_h</p:attrName>
                                        </p:attrNameLst>
                                      </p:cBhvr>
                                      <p:tavLst>
                                        <p:tav tm="0">
                                          <p:val>
                                            <p:fltVal val="0"/>
                                          </p:val>
                                        </p:tav>
                                        <p:tav tm="100000">
                                          <p:val>
                                            <p:strVal val="#ppt_h"/>
                                          </p:val>
                                        </p:tav>
                                      </p:tavLst>
                                    </p:anim>
                                    <p:anim calcmode="lin" valueType="num">
                                      <p:cBhvr>
                                        <p:cTn id="163" dur="1000" fill="hold"/>
                                        <p:tgtEl>
                                          <p:spTgt spid="5"/>
                                        </p:tgtEl>
                                        <p:attrNameLst>
                                          <p:attrName>style.rotation</p:attrName>
                                        </p:attrNameLst>
                                      </p:cBhvr>
                                      <p:tavLst>
                                        <p:tav tm="0">
                                          <p:val>
                                            <p:fltVal val="90"/>
                                          </p:val>
                                        </p:tav>
                                        <p:tav tm="100000">
                                          <p:val>
                                            <p:fltVal val="0"/>
                                          </p:val>
                                        </p:tav>
                                      </p:tavLst>
                                    </p:anim>
                                    <p:animEffect transition="in" filter="fade">
                                      <p:cBhvr>
                                        <p:cTn id="164" dur="1000"/>
                                        <p:tgtEl>
                                          <p:spTgt spid="5"/>
                                        </p:tgtEl>
                                      </p:cBhvr>
                                    </p:animEffect>
                                  </p:childTnLst>
                                </p:cTn>
                              </p:par>
                            </p:childTnLst>
                          </p:cTn>
                        </p:par>
                      </p:childTnLst>
                    </p:cTn>
                  </p:par>
                  <p:par>
                    <p:cTn id="165" fill="hold">
                      <p:stCondLst>
                        <p:cond delay="indefinite"/>
                      </p:stCondLst>
                      <p:childTnLst>
                        <p:par>
                          <p:cTn id="166" fill="hold">
                            <p:stCondLst>
                              <p:cond delay="0"/>
                            </p:stCondLst>
                            <p:childTnLst>
                              <p:par>
                                <p:cTn id="167" presetID="42" presetClass="entr" presetSubtype="0" fill="hold" grpId="0" nodeType="clickEffect">
                                  <p:stCondLst>
                                    <p:cond delay="0"/>
                                  </p:stCondLst>
                                  <p:childTnLst>
                                    <p:set>
                                      <p:cBhvr>
                                        <p:cTn id="168" dur="1" fill="hold">
                                          <p:stCondLst>
                                            <p:cond delay="0"/>
                                          </p:stCondLst>
                                        </p:cTn>
                                        <p:tgtEl>
                                          <p:spTgt spid="6"/>
                                        </p:tgtEl>
                                        <p:attrNameLst>
                                          <p:attrName>style.visibility</p:attrName>
                                        </p:attrNameLst>
                                      </p:cBhvr>
                                      <p:to>
                                        <p:strVal val="visible"/>
                                      </p:to>
                                    </p:set>
                                    <p:animEffect transition="in" filter="fade">
                                      <p:cBhvr>
                                        <p:cTn id="169" dur="1000"/>
                                        <p:tgtEl>
                                          <p:spTgt spid="6"/>
                                        </p:tgtEl>
                                      </p:cBhvr>
                                    </p:animEffect>
                                    <p:anim calcmode="lin" valueType="num">
                                      <p:cBhvr>
                                        <p:cTn id="170" dur="1000" fill="hold"/>
                                        <p:tgtEl>
                                          <p:spTgt spid="6"/>
                                        </p:tgtEl>
                                        <p:attrNameLst>
                                          <p:attrName>ppt_x</p:attrName>
                                        </p:attrNameLst>
                                      </p:cBhvr>
                                      <p:tavLst>
                                        <p:tav tm="0">
                                          <p:val>
                                            <p:strVal val="#ppt_x"/>
                                          </p:val>
                                        </p:tav>
                                        <p:tav tm="100000">
                                          <p:val>
                                            <p:strVal val="#ppt_x"/>
                                          </p:val>
                                        </p:tav>
                                      </p:tavLst>
                                    </p:anim>
                                    <p:anim calcmode="lin" valueType="num">
                                      <p:cBhvr>
                                        <p:cTn id="17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31" presetClass="entr" presetSubtype="0" fill="hold" grpId="0" nodeType="clickEffect">
                                  <p:stCondLst>
                                    <p:cond delay="0"/>
                                  </p:stCondLst>
                                  <p:childTnLst>
                                    <p:set>
                                      <p:cBhvr>
                                        <p:cTn id="175" dur="1" fill="hold">
                                          <p:stCondLst>
                                            <p:cond delay="0"/>
                                          </p:stCondLst>
                                        </p:cTn>
                                        <p:tgtEl>
                                          <p:spTgt spid="35"/>
                                        </p:tgtEl>
                                        <p:attrNameLst>
                                          <p:attrName>style.visibility</p:attrName>
                                        </p:attrNameLst>
                                      </p:cBhvr>
                                      <p:to>
                                        <p:strVal val="visible"/>
                                      </p:to>
                                    </p:set>
                                    <p:anim calcmode="lin" valueType="num">
                                      <p:cBhvr>
                                        <p:cTn id="176" dur="1000" fill="hold"/>
                                        <p:tgtEl>
                                          <p:spTgt spid="35"/>
                                        </p:tgtEl>
                                        <p:attrNameLst>
                                          <p:attrName>ppt_w</p:attrName>
                                        </p:attrNameLst>
                                      </p:cBhvr>
                                      <p:tavLst>
                                        <p:tav tm="0">
                                          <p:val>
                                            <p:fltVal val="0"/>
                                          </p:val>
                                        </p:tav>
                                        <p:tav tm="100000">
                                          <p:val>
                                            <p:strVal val="#ppt_w"/>
                                          </p:val>
                                        </p:tav>
                                      </p:tavLst>
                                    </p:anim>
                                    <p:anim calcmode="lin" valueType="num">
                                      <p:cBhvr>
                                        <p:cTn id="177" dur="1000" fill="hold"/>
                                        <p:tgtEl>
                                          <p:spTgt spid="35"/>
                                        </p:tgtEl>
                                        <p:attrNameLst>
                                          <p:attrName>ppt_h</p:attrName>
                                        </p:attrNameLst>
                                      </p:cBhvr>
                                      <p:tavLst>
                                        <p:tav tm="0">
                                          <p:val>
                                            <p:fltVal val="0"/>
                                          </p:val>
                                        </p:tav>
                                        <p:tav tm="100000">
                                          <p:val>
                                            <p:strVal val="#ppt_h"/>
                                          </p:val>
                                        </p:tav>
                                      </p:tavLst>
                                    </p:anim>
                                    <p:anim calcmode="lin" valueType="num">
                                      <p:cBhvr>
                                        <p:cTn id="178" dur="1000" fill="hold"/>
                                        <p:tgtEl>
                                          <p:spTgt spid="35"/>
                                        </p:tgtEl>
                                        <p:attrNameLst>
                                          <p:attrName>style.rotation</p:attrName>
                                        </p:attrNameLst>
                                      </p:cBhvr>
                                      <p:tavLst>
                                        <p:tav tm="0">
                                          <p:val>
                                            <p:fltVal val="90"/>
                                          </p:val>
                                        </p:tav>
                                        <p:tav tm="100000">
                                          <p:val>
                                            <p:fltVal val="0"/>
                                          </p:val>
                                        </p:tav>
                                      </p:tavLst>
                                    </p:anim>
                                    <p:animEffect transition="in" filter="fade">
                                      <p:cBhvr>
                                        <p:cTn id="179" dur="1000"/>
                                        <p:tgtEl>
                                          <p:spTgt spid="35"/>
                                        </p:tgtEl>
                                      </p:cBhvr>
                                    </p:animEffect>
                                  </p:childTnLst>
                                </p:cTn>
                              </p:par>
                              <p:par>
                                <p:cTn id="180" presetID="1" presetClass="exit" presetSubtype="0" fill="hold" grpId="1" nodeType="withEffect">
                                  <p:stCondLst>
                                    <p:cond delay="0"/>
                                  </p:stCondLst>
                                  <p:childTnLst>
                                    <p:set>
                                      <p:cBhvr>
                                        <p:cTn id="181" dur="1" fill="hold">
                                          <p:stCondLst>
                                            <p:cond delay="0"/>
                                          </p:stCondLst>
                                        </p:cTn>
                                        <p:tgtEl>
                                          <p:spTgt spid="5"/>
                                        </p:tgtEl>
                                        <p:attrNameLst>
                                          <p:attrName>style.visibility</p:attrName>
                                        </p:attrNameLst>
                                      </p:cBhvr>
                                      <p:to>
                                        <p:strVal val="hidden"/>
                                      </p:to>
                                    </p:set>
                                  </p:childTnLst>
                                </p:cTn>
                              </p:par>
                            </p:childTnLst>
                          </p:cTn>
                        </p:par>
                      </p:childTnLst>
                    </p:cTn>
                  </p:par>
                  <p:par>
                    <p:cTn id="182" fill="hold">
                      <p:stCondLst>
                        <p:cond delay="indefinite"/>
                      </p:stCondLst>
                      <p:childTnLst>
                        <p:par>
                          <p:cTn id="183" fill="hold">
                            <p:stCondLst>
                              <p:cond delay="0"/>
                            </p:stCondLst>
                            <p:childTnLst>
                              <p:par>
                                <p:cTn id="184" presetID="42" presetClass="entr" presetSubtype="0" fill="hold" grpId="0" nodeType="clickEffect">
                                  <p:stCondLst>
                                    <p:cond delay="0"/>
                                  </p:stCondLst>
                                  <p:childTnLst>
                                    <p:set>
                                      <p:cBhvr>
                                        <p:cTn id="185" dur="1" fill="hold">
                                          <p:stCondLst>
                                            <p:cond delay="0"/>
                                          </p:stCondLst>
                                        </p:cTn>
                                        <p:tgtEl>
                                          <p:spTgt spid="3"/>
                                        </p:tgtEl>
                                        <p:attrNameLst>
                                          <p:attrName>style.visibility</p:attrName>
                                        </p:attrNameLst>
                                      </p:cBhvr>
                                      <p:to>
                                        <p:strVal val="visible"/>
                                      </p:to>
                                    </p:set>
                                    <p:animEffect transition="in" filter="fade">
                                      <p:cBhvr>
                                        <p:cTn id="186" dur="1000"/>
                                        <p:tgtEl>
                                          <p:spTgt spid="3"/>
                                        </p:tgtEl>
                                      </p:cBhvr>
                                    </p:animEffect>
                                    <p:anim calcmode="lin" valueType="num">
                                      <p:cBhvr>
                                        <p:cTn id="187" dur="1000" fill="hold"/>
                                        <p:tgtEl>
                                          <p:spTgt spid="3"/>
                                        </p:tgtEl>
                                        <p:attrNameLst>
                                          <p:attrName>ppt_x</p:attrName>
                                        </p:attrNameLst>
                                      </p:cBhvr>
                                      <p:tavLst>
                                        <p:tav tm="0">
                                          <p:val>
                                            <p:strVal val="#ppt_x"/>
                                          </p:val>
                                        </p:tav>
                                        <p:tav tm="100000">
                                          <p:val>
                                            <p:strVal val="#ppt_x"/>
                                          </p:val>
                                        </p:tav>
                                      </p:tavLst>
                                    </p:anim>
                                    <p:anim calcmode="lin" valueType="num">
                                      <p:cBhvr>
                                        <p:cTn id="18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9388">
                <p:cTn id="189" fill="hold" display="0">
                  <p:stCondLst>
                    <p:cond delay="indefinite"/>
                  </p:stCondLst>
                  <p:endCondLst>
                    <p:cond evt="onStopAudio" delay="0">
                      <p:tgtEl>
                        <p:sldTgt/>
                      </p:tgtEl>
                    </p:cond>
                  </p:endCondLst>
                </p:cTn>
                <p:tgtEl>
                  <p:spTgt spid="2"/>
                </p:tgtEl>
              </p:cMediaNode>
            </p:audio>
          </p:childTnLst>
        </p:cTn>
      </p:par>
    </p:tnLst>
    <p:bldLst>
      <p:bldP spid="61" grpId="0" animBg="1"/>
      <p:bldP spid="67" grpId="0" animBg="1"/>
      <p:bldP spid="71"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5" grpId="0" animBg="1"/>
      <p:bldP spid="5" grpId="1" animBg="1"/>
      <p:bldP spid="68" grpId="0" animBg="1"/>
      <p:bldP spid="3" grpId="0" animBg="1"/>
      <p:bldP spid="6" grpId="0"/>
      <p:bldP spid="35" grpId="0" animBg="1"/>
      <p:bldP spid="6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a:extLst>
              <a:ext uri="{FF2B5EF4-FFF2-40B4-BE49-F238E27FC236}">
                <a16:creationId xmlns:a16="http://schemas.microsoft.com/office/drawing/2014/main" id="{181D3A48-FA08-45A8-A42F-642B807C85FE}"/>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5" name="角丸四角形 34">
            <a:extLst>
              <a:ext uri="{FF2B5EF4-FFF2-40B4-BE49-F238E27FC236}">
                <a16:creationId xmlns:a16="http://schemas.microsoft.com/office/drawing/2014/main" id="{45F27A40-4621-4ACA-92F4-D431EC9B2810}"/>
              </a:ext>
            </a:extLst>
          </p:cNvPr>
          <p:cNvSpPr/>
          <p:nvPr/>
        </p:nvSpPr>
        <p:spPr>
          <a:xfrm>
            <a:off x="1000125" y="500063"/>
            <a:ext cx="7215188" cy="5786437"/>
          </a:xfrm>
          <a:prstGeom prst="roundRect">
            <a:avLst>
              <a:gd name="adj" fmla="val 9916"/>
            </a:avLst>
          </a:prstGeom>
          <a:solidFill>
            <a:schemeClr val="bg1">
              <a:alpha val="0"/>
            </a:schemeClr>
          </a:solid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0" name="角丸四角形 29">
            <a:extLst>
              <a:ext uri="{FF2B5EF4-FFF2-40B4-BE49-F238E27FC236}">
                <a16:creationId xmlns:a16="http://schemas.microsoft.com/office/drawing/2014/main" id="{323E7EBA-A25D-4A83-8024-8FF9B6D77012}"/>
              </a:ext>
            </a:extLst>
          </p:cNvPr>
          <p:cNvSpPr/>
          <p:nvPr/>
        </p:nvSpPr>
        <p:spPr bwMode="auto">
          <a:xfrm>
            <a:off x="214313" y="1071563"/>
            <a:ext cx="4286250" cy="1714500"/>
          </a:xfrm>
          <a:prstGeom prst="roundRect">
            <a:avLst/>
          </a:prstGeom>
          <a:gradFill>
            <a:gsLst>
              <a:gs pos="100000">
                <a:srgbClr val="85C76B"/>
              </a:gs>
              <a:gs pos="50000">
                <a:schemeClr val="bg1"/>
              </a:gs>
              <a:gs pos="100000">
                <a:srgbClr val="85C76B"/>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2400" dirty="0">
                <a:solidFill>
                  <a:schemeClr val="tx1"/>
                </a:solidFill>
              </a:rPr>
              <a:t>　 </a:t>
            </a:r>
            <a:endParaRPr lang="en-US" altLang="ja-JP" sz="3200" dirty="0">
              <a:solidFill>
                <a:schemeClr val="tx1"/>
              </a:solidFill>
            </a:endParaRPr>
          </a:p>
        </p:txBody>
      </p:sp>
      <p:grpSp>
        <p:nvGrpSpPr>
          <p:cNvPr id="12293" name="グループ化 23">
            <a:extLst>
              <a:ext uri="{FF2B5EF4-FFF2-40B4-BE49-F238E27FC236}">
                <a16:creationId xmlns:a16="http://schemas.microsoft.com/office/drawing/2014/main" id="{320CB946-36CF-4BF6-ADA6-E4CABF10CEFA}"/>
              </a:ext>
            </a:extLst>
          </p:cNvPr>
          <p:cNvGrpSpPr>
            <a:grpSpLocks/>
          </p:cNvGrpSpPr>
          <p:nvPr/>
        </p:nvGrpSpPr>
        <p:grpSpPr bwMode="auto">
          <a:xfrm>
            <a:off x="168275" y="46038"/>
            <a:ext cx="2143125" cy="1143000"/>
            <a:chOff x="468313" y="857250"/>
            <a:chExt cx="2881312" cy="1836738"/>
          </a:xfrm>
        </p:grpSpPr>
        <p:sp>
          <p:nvSpPr>
            <p:cNvPr id="70669" name="Oval 13">
              <a:extLst>
                <a:ext uri="{FF2B5EF4-FFF2-40B4-BE49-F238E27FC236}">
                  <a16:creationId xmlns:a16="http://schemas.microsoft.com/office/drawing/2014/main" id="{E59F9F63-29F4-489C-B3CC-61FF1E1C0650}"/>
                </a:ext>
              </a:extLst>
            </p:cNvPr>
            <p:cNvSpPr>
              <a:spLocks noChangeArrowheads="1"/>
            </p:cNvSpPr>
            <p:nvPr/>
          </p:nvSpPr>
          <p:spPr bwMode="auto">
            <a:xfrm>
              <a:off x="468313" y="857250"/>
              <a:ext cx="2881312" cy="1836738"/>
            </a:xfrm>
            <a:prstGeom prst="ellipse">
              <a:avLst/>
            </a:prstGeom>
            <a:gradFill rotWithShape="1">
              <a:gsLst>
                <a:gs pos="0">
                  <a:srgbClr val="85C76B"/>
                </a:gs>
                <a:gs pos="50000">
                  <a:schemeClr val="bg1"/>
                </a:gs>
                <a:gs pos="100000">
                  <a:srgbClr val="85C76B"/>
                </a:gs>
              </a:gsLst>
              <a:lin ang="0" scaled="1"/>
            </a:gradFill>
            <a:ln w="9525">
              <a:solidFill>
                <a:schemeClr val="tx1"/>
              </a:solidFill>
              <a:round/>
              <a:headEnd/>
              <a:tailEnd/>
            </a:ln>
            <a:effectLst/>
          </p:spPr>
          <p:txBody>
            <a:bodyPr wrap="none" anchor="ctr"/>
            <a:lstStyle/>
            <a:p>
              <a:pPr>
                <a:defRPr/>
              </a:pPr>
              <a:endParaRPr lang="ja-JP" altLang="en-US">
                <a:latin typeface="Arial" charset="0"/>
                <a:ea typeface="ＭＳ Ｐゴシック" charset="-128"/>
              </a:endParaRPr>
            </a:p>
          </p:txBody>
        </p:sp>
        <p:sp>
          <p:nvSpPr>
            <p:cNvPr id="12321" name="WordArt 12">
              <a:extLst>
                <a:ext uri="{FF2B5EF4-FFF2-40B4-BE49-F238E27FC236}">
                  <a16:creationId xmlns:a16="http://schemas.microsoft.com/office/drawing/2014/main" id="{72AD386C-E0E7-4905-BEFF-D79DB313F4BF}"/>
                </a:ext>
              </a:extLst>
            </p:cNvPr>
            <p:cNvSpPr>
              <a:spLocks noChangeArrowheads="1" noChangeShapeType="1" noTextEdit="1"/>
            </p:cNvSpPr>
            <p:nvPr/>
          </p:nvSpPr>
          <p:spPr bwMode="auto">
            <a:xfrm>
              <a:off x="827088" y="1336675"/>
              <a:ext cx="2232025" cy="876300"/>
            </a:xfrm>
            <a:prstGeom prst="rect">
              <a:avLst/>
            </a:prstGeom>
          </p:spPr>
          <p:txBody>
            <a:bodyPr wrap="none" fromWordArt="1">
              <a:prstTxWarp prst="textSlantUp">
                <a:avLst>
                  <a:gd name="adj" fmla="val 0"/>
                </a:avLst>
              </a:prstTxWarp>
            </a:bodyPr>
            <a:lstStyle/>
            <a:p>
              <a:pPr algn="ctr"/>
              <a:r>
                <a:rPr lang="ja-JP" altLang="en-US" sz="3600" kern="10">
                  <a:ln w="9525">
                    <a:solidFill>
                      <a:srgbClr val="000000"/>
                    </a:solidFill>
                    <a:round/>
                    <a:headEnd/>
                    <a:tailEnd/>
                  </a:ln>
                  <a:solidFill>
                    <a:srgbClr val="000000"/>
                  </a:solidFill>
                  <a:latin typeface="ＭＳ Ｐゴシック" panose="020B0600070205080204" pitchFamily="50" charset="-128"/>
                </a:rPr>
                <a:t>環境の教育</a:t>
              </a:r>
            </a:p>
          </p:txBody>
        </p:sp>
      </p:grpSp>
      <p:sp>
        <p:nvSpPr>
          <p:cNvPr id="37918" name="テキスト ボックス 13">
            <a:extLst>
              <a:ext uri="{FF2B5EF4-FFF2-40B4-BE49-F238E27FC236}">
                <a16:creationId xmlns:a16="http://schemas.microsoft.com/office/drawing/2014/main" id="{DFACDDAA-6A55-4C04-9D86-6BD7BDE23423}"/>
              </a:ext>
            </a:extLst>
          </p:cNvPr>
          <p:cNvSpPr txBox="1">
            <a:spLocks noChangeArrowheads="1"/>
          </p:cNvSpPr>
          <p:nvPr/>
        </p:nvSpPr>
        <p:spPr bwMode="auto">
          <a:xfrm>
            <a:off x="858838" y="1196975"/>
            <a:ext cx="357028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2400">
                <a:latin typeface="HG創英角ﾎﾟｯﾌﾟ体" panose="040B0A09000000000000" pitchFamily="49" charset="-128"/>
                <a:ea typeface="HG創英角ﾎﾟｯﾌﾟ体" panose="040B0A09000000000000" pitchFamily="49" charset="-128"/>
              </a:rPr>
              <a:t>環境の問題は自分たち</a:t>
            </a:r>
            <a:endParaRPr lang="en-US" altLang="ja-JP" sz="2400">
              <a:latin typeface="HG創英角ﾎﾟｯﾌﾟ体" panose="040B0A09000000000000" pitchFamily="49" charset="-128"/>
              <a:ea typeface="HG創英角ﾎﾟｯﾌﾟ体" panose="040B0A09000000000000" pitchFamily="49" charset="-128"/>
            </a:endParaRPr>
          </a:p>
          <a:p>
            <a:r>
              <a:rPr lang="ja-JP" altLang="en-US" sz="2400">
                <a:latin typeface="HG創英角ﾎﾟｯﾌﾟ体" panose="040B0A09000000000000" pitchFamily="49" charset="-128"/>
                <a:ea typeface="HG創英角ﾎﾟｯﾌﾟ体" panose="040B0A09000000000000" pitchFamily="49" charset="-128"/>
              </a:rPr>
              <a:t>だけが取り組んでもだめ</a:t>
            </a:r>
            <a:endParaRPr lang="en-US" altLang="ja-JP" sz="2400">
              <a:latin typeface="HG創英角ﾎﾟｯﾌﾟ体" panose="040B0A09000000000000" pitchFamily="49" charset="-128"/>
              <a:ea typeface="HG創英角ﾎﾟｯﾌﾟ体" panose="040B0A09000000000000" pitchFamily="49" charset="-128"/>
            </a:endParaRPr>
          </a:p>
          <a:p>
            <a:r>
              <a:rPr lang="ja-JP" altLang="en-US" sz="2400">
                <a:latin typeface="HG創英角ﾎﾟｯﾌﾟ体" panose="040B0A09000000000000" pitchFamily="49" charset="-128"/>
                <a:ea typeface="HG創英角ﾎﾟｯﾌﾟ体" panose="040B0A09000000000000" pitchFamily="49" charset="-128"/>
              </a:rPr>
              <a:t>です。国際的な協力の</a:t>
            </a:r>
            <a:endParaRPr lang="en-US" altLang="ja-JP" sz="2400">
              <a:latin typeface="HG創英角ﾎﾟｯﾌﾟ体" panose="040B0A09000000000000" pitchFamily="49" charset="-128"/>
              <a:ea typeface="HG創英角ﾎﾟｯﾌﾟ体" panose="040B0A09000000000000" pitchFamily="49" charset="-128"/>
            </a:endParaRPr>
          </a:p>
          <a:p>
            <a:r>
              <a:rPr lang="ja-JP" altLang="en-US" sz="2400">
                <a:latin typeface="HG創英角ﾎﾟｯﾌﾟ体" panose="040B0A09000000000000" pitchFamily="49" charset="-128"/>
                <a:ea typeface="HG創英角ﾎﾟｯﾌﾟ体" panose="040B0A09000000000000" pitchFamily="49" charset="-128"/>
              </a:rPr>
              <a:t>システムが必要です。</a:t>
            </a:r>
            <a:endParaRPr lang="en-US" altLang="ja-JP" sz="2400">
              <a:latin typeface="HG創英角ﾎﾟｯﾌﾟ体" panose="040B0A09000000000000" pitchFamily="49" charset="-128"/>
              <a:ea typeface="HG創英角ﾎﾟｯﾌﾟ体" panose="040B0A09000000000000" pitchFamily="49" charset="-128"/>
            </a:endParaRPr>
          </a:p>
        </p:txBody>
      </p:sp>
      <p:grpSp>
        <p:nvGrpSpPr>
          <p:cNvPr id="3" name="グループ化 40">
            <a:extLst>
              <a:ext uri="{FF2B5EF4-FFF2-40B4-BE49-F238E27FC236}">
                <a16:creationId xmlns:a16="http://schemas.microsoft.com/office/drawing/2014/main" id="{BDC1816C-20B6-4B0F-B8A4-0FDAC1F19598}"/>
              </a:ext>
            </a:extLst>
          </p:cNvPr>
          <p:cNvGrpSpPr>
            <a:grpSpLocks/>
          </p:cNvGrpSpPr>
          <p:nvPr/>
        </p:nvGrpSpPr>
        <p:grpSpPr bwMode="auto">
          <a:xfrm>
            <a:off x="214313" y="3994150"/>
            <a:ext cx="4286250" cy="1714500"/>
            <a:chOff x="214313" y="3994150"/>
            <a:chExt cx="4286250" cy="1714500"/>
          </a:xfrm>
        </p:grpSpPr>
        <p:sp>
          <p:nvSpPr>
            <p:cNvPr id="31" name="角丸四角形 30">
              <a:extLst>
                <a:ext uri="{FF2B5EF4-FFF2-40B4-BE49-F238E27FC236}">
                  <a16:creationId xmlns:a16="http://schemas.microsoft.com/office/drawing/2014/main" id="{E180C5D7-923E-428F-AAB8-435CD28C0F69}"/>
                </a:ext>
              </a:extLst>
            </p:cNvPr>
            <p:cNvSpPr/>
            <p:nvPr/>
          </p:nvSpPr>
          <p:spPr bwMode="auto">
            <a:xfrm>
              <a:off x="214313" y="3994150"/>
              <a:ext cx="4286250" cy="1714500"/>
            </a:xfrm>
            <a:prstGeom prst="roundRect">
              <a:avLst/>
            </a:prstGeom>
            <a:gradFill>
              <a:gsLst>
                <a:gs pos="100000">
                  <a:schemeClr val="accent6">
                    <a:lumMod val="60000"/>
                    <a:lumOff val="40000"/>
                  </a:schemeClr>
                </a:gs>
                <a:gs pos="50000">
                  <a:schemeClr val="bg1"/>
                </a:gs>
                <a:gs pos="100000">
                  <a:srgbClr val="85C76B"/>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3200" dirty="0">
                  <a:solidFill>
                    <a:schemeClr val="tx1"/>
                  </a:solidFill>
                </a:rPr>
                <a:t>　</a:t>
              </a:r>
            </a:p>
          </p:txBody>
        </p:sp>
        <p:sp>
          <p:nvSpPr>
            <p:cNvPr id="12319" name="テキスト ボックス 13">
              <a:extLst>
                <a:ext uri="{FF2B5EF4-FFF2-40B4-BE49-F238E27FC236}">
                  <a16:creationId xmlns:a16="http://schemas.microsoft.com/office/drawing/2014/main" id="{985BDD3D-071D-4415-BDC1-FF19D9DBEDE0}"/>
                </a:ext>
              </a:extLst>
            </p:cNvPr>
            <p:cNvSpPr txBox="1">
              <a:spLocks noChangeArrowheads="1"/>
            </p:cNvSpPr>
            <p:nvPr/>
          </p:nvSpPr>
          <p:spPr bwMode="auto">
            <a:xfrm>
              <a:off x="285761" y="4090748"/>
              <a:ext cx="418576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2400">
                  <a:latin typeface="HG創英角ﾎﾟｯﾌﾟ体" panose="040B0A09000000000000" pitchFamily="49" charset="-128"/>
                  <a:ea typeface="HG創英角ﾎﾟｯﾌﾟ体" panose="040B0A09000000000000" pitchFamily="49" charset="-128"/>
                </a:rPr>
                <a:t>人が人として生きていくには</a:t>
              </a:r>
              <a:endParaRPr lang="en-US" altLang="ja-JP" sz="2400">
                <a:latin typeface="HG創英角ﾎﾟｯﾌﾟ体" panose="040B0A09000000000000" pitchFamily="49" charset="-128"/>
                <a:ea typeface="HG創英角ﾎﾟｯﾌﾟ体" panose="040B0A09000000000000" pitchFamily="49" charset="-128"/>
              </a:endParaRPr>
            </a:p>
            <a:p>
              <a:pPr algn="ctr"/>
              <a:r>
                <a:rPr lang="ja-JP" altLang="en-US" sz="2400">
                  <a:latin typeface="HG創英角ﾎﾟｯﾌﾟ体" panose="040B0A09000000000000" pitchFamily="49" charset="-128"/>
                  <a:ea typeface="HG創英角ﾎﾟｯﾌﾟ体" panose="040B0A09000000000000" pitchFamily="49" charset="-128"/>
                </a:rPr>
                <a:t>環境が重要です。</a:t>
              </a:r>
              <a:endParaRPr lang="en-US" altLang="ja-JP" sz="2400">
                <a:latin typeface="HG創英角ﾎﾟｯﾌﾟ体" panose="040B0A09000000000000" pitchFamily="49" charset="-128"/>
                <a:ea typeface="HG創英角ﾎﾟｯﾌﾟ体" panose="040B0A09000000000000" pitchFamily="49" charset="-128"/>
              </a:endParaRPr>
            </a:p>
            <a:p>
              <a:pPr algn="ctr"/>
              <a:r>
                <a:rPr lang="ja-JP" altLang="en-US" sz="2400">
                  <a:latin typeface="HG創英角ﾎﾟｯﾌﾟ体" panose="040B0A09000000000000" pitchFamily="49" charset="-128"/>
                  <a:ea typeface="HG創英角ﾎﾟｯﾌﾟ体" panose="040B0A09000000000000" pitchFamily="49" charset="-128"/>
                </a:rPr>
                <a:t>この４つの視点は、相互に</a:t>
              </a:r>
              <a:endParaRPr lang="en-US" altLang="ja-JP" sz="2400">
                <a:latin typeface="HG創英角ﾎﾟｯﾌﾟ体" panose="040B0A09000000000000" pitchFamily="49" charset="-128"/>
                <a:ea typeface="HG創英角ﾎﾟｯﾌﾟ体" panose="040B0A09000000000000" pitchFamily="49" charset="-128"/>
              </a:endParaRPr>
            </a:p>
            <a:p>
              <a:pPr algn="ctr"/>
              <a:r>
                <a:rPr lang="ja-JP" altLang="en-US" sz="2400">
                  <a:latin typeface="HG創英角ﾎﾟｯﾌﾟ体" panose="040B0A09000000000000" pitchFamily="49" charset="-128"/>
                  <a:ea typeface="HG創英角ﾎﾟｯﾌﾟ体" panose="040B0A09000000000000" pitchFamily="49" charset="-128"/>
                </a:rPr>
                <a:t>関連し合っているのです。</a:t>
              </a:r>
              <a:endParaRPr lang="en-US" altLang="ja-JP" sz="2400">
                <a:latin typeface="HG創英角ﾎﾟｯﾌﾟ体" panose="040B0A09000000000000" pitchFamily="49" charset="-128"/>
                <a:ea typeface="HG創英角ﾎﾟｯﾌﾟ体" panose="040B0A09000000000000" pitchFamily="49" charset="-128"/>
              </a:endParaRPr>
            </a:p>
          </p:txBody>
        </p:sp>
      </p:grpSp>
      <p:grpSp>
        <p:nvGrpSpPr>
          <p:cNvPr id="4" name="グループ化 39">
            <a:extLst>
              <a:ext uri="{FF2B5EF4-FFF2-40B4-BE49-F238E27FC236}">
                <a16:creationId xmlns:a16="http://schemas.microsoft.com/office/drawing/2014/main" id="{401F7943-1C01-4A18-8A74-CFA2CB84730E}"/>
              </a:ext>
            </a:extLst>
          </p:cNvPr>
          <p:cNvGrpSpPr>
            <a:grpSpLocks/>
          </p:cNvGrpSpPr>
          <p:nvPr/>
        </p:nvGrpSpPr>
        <p:grpSpPr bwMode="auto">
          <a:xfrm>
            <a:off x="4643438" y="1143000"/>
            <a:ext cx="4286250" cy="1714500"/>
            <a:chOff x="4643438" y="1143000"/>
            <a:chExt cx="4286250" cy="1714500"/>
          </a:xfrm>
        </p:grpSpPr>
        <p:sp>
          <p:nvSpPr>
            <p:cNvPr id="32" name="角丸四角形 31">
              <a:extLst>
                <a:ext uri="{FF2B5EF4-FFF2-40B4-BE49-F238E27FC236}">
                  <a16:creationId xmlns:a16="http://schemas.microsoft.com/office/drawing/2014/main" id="{2BE4734F-2892-4D60-9CEB-92FDDD125D5F}"/>
                </a:ext>
              </a:extLst>
            </p:cNvPr>
            <p:cNvSpPr/>
            <p:nvPr/>
          </p:nvSpPr>
          <p:spPr bwMode="auto">
            <a:xfrm>
              <a:off x="4643438" y="1143000"/>
              <a:ext cx="4286250" cy="1714500"/>
            </a:xfrm>
            <a:prstGeom prst="roundRect">
              <a:avLst/>
            </a:prstGeom>
            <a:gradFill>
              <a:gsLst>
                <a:gs pos="100000">
                  <a:schemeClr val="accent5">
                    <a:lumMod val="60000"/>
                    <a:lumOff val="40000"/>
                  </a:schemeClr>
                </a:gs>
                <a:gs pos="50000">
                  <a:schemeClr val="bg1"/>
                </a:gs>
                <a:gs pos="100000">
                  <a:srgbClr val="85C76B"/>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3200" dirty="0">
                  <a:solidFill>
                    <a:schemeClr val="tx1"/>
                  </a:solidFill>
                </a:rPr>
                <a:t>　</a:t>
              </a:r>
            </a:p>
          </p:txBody>
        </p:sp>
        <p:sp>
          <p:nvSpPr>
            <p:cNvPr id="12317" name="テキスト ボックス 13">
              <a:extLst>
                <a:ext uri="{FF2B5EF4-FFF2-40B4-BE49-F238E27FC236}">
                  <a16:creationId xmlns:a16="http://schemas.microsoft.com/office/drawing/2014/main" id="{D5643659-DFE5-4BA4-83FD-ABBBD00E74A4}"/>
                </a:ext>
              </a:extLst>
            </p:cNvPr>
            <p:cNvSpPr txBox="1">
              <a:spLocks noChangeArrowheads="1"/>
            </p:cNvSpPr>
            <p:nvPr/>
          </p:nvSpPr>
          <p:spPr bwMode="auto">
            <a:xfrm>
              <a:off x="4929173" y="1214879"/>
              <a:ext cx="387798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2400">
                  <a:latin typeface="HG創英角ﾎﾟｯﾌﾟ体" panose="040B0A09000000000000" pitchFamily="49" charset="-128"/>
                  <a:ea typeface="HG創英角ﾎﾟｯﾌﾟ体" panose="040B0A09000000000000" pitchFamily="49" charset="-128"/>
                </a:rPr>
                <a:t>国際的な協力のためには、</a:t>
              </a:r>
              <a:endParaRPr lang="en-US" altLang="ja-JP" sz="2400">
                <a:latin typeface="HG創英角ﾎﾟｯﾌﾟ体" panose="040B0A09000000000000" pitchFamily="49" charset="-128"/>
                <a:ea typeface="HG創英角ﾎﾟｯﾌﾟ体" panose="040B0A09000000000000" pitchFamily="49" charset="-128"/>
              </a:endParaRPr>
            </a:p>
            <a:p>
              <a:r>
                <a:rPr lang="ja-JP" altLang="en-US" sz="2400">
                  <a:latin typeface="HG創英角ﾎﾟｯﾌﾟ体" panose="040B0A09000000000000" pitchFamily="49" charset="-128"/>
                  <a:ea typeface="HG創英角ﾎﾟｯﾌﾟ体" panose="040B0A09000000000000" pitchFamily="49" charset="-128"/>
                </a:rPr>
                <a:t>お互いの国の文化や生き方</a:t>
              </a:r>
              <a:endParaRPr lang="en-US" altLang="ja-JP" sz="2400">
                <a:latin typeface="HG創英角ﾎﾟｯﾌﾟ体" panose="040B0A09000000000000" pitchFamily="49" charset="-128"/>
                <a:ea typeface="HG創英角ﾎﾟｯﾌﾟ体" panose="040B0A09000000000000" pitchFamily="49" charset="-128"/>
              </a:endParaRPr>
            </a:p>
            <a:p>
              <a:r>
                <a:rPr lang="ja-JP" altLang="en-US" sz="2400">
                  <a:latin typeface="HG創英角ﾎﾟｯﾌﾟ体" panose="040B0A09000000000000" pitchFamily="49" charset="-128"/>
                  <a:ea typeface="HG創英角ﾎﾟｯﾌﾟ体" panose="040B0A09000000000000" pitchFamily="49" charset="-128"/>
                </a:rPr>
                <a:t>を尊重できなくては、協力</a:t>
              </a:r>
              <a:endParaRPr lang="en-US" altLang="ja-JP" sz="2400">
                <a:latin typeface="HG創英角ﾎﾟｯﾌﾟ体" panose="040B0A09000000000000" pitchFamily="49" charset="-128"/>
                <a:ea typeface="HG創英角ﾎﾟｯﾌﾟ体" panose="040B0A09000000000000" pitchFamily="49" charset="-128"/>
              </a:endParaRPr>
            </a:p>
            <a:p>
              <a:r>
                <a:rPr lang="ja-JP" altLang="en-US" sz="2400">
                  <a:latin typeface="HG創英角ﾎﾟｯﾌﾟ体" panose="040B0A09000000000000" pitchFamily="49" charset="-128"/>
                  <a:ea typeface="HG創英角ﾎﾟｯﾌﾟ体" panose="040B0A09000000000000" pitchFamily="49" charset="-128"/>
                </a:rPr>
                <a:t>なんてできません。</a:t>
              </a:r>
              <a:endParaRPr lang="en-US" altLang="ja-JP" sz="2400">
                <a:latin typeface="HG創英角ﾎﾟｯﾌﾟ体" panose="040B0A09000000000000" pitchFamily="49" charset="-128"/>
                <a:ea typeface="HG創英角ﾎﾟｯﾌﾟ体" panose="040B0A09000000000000" pitchFamily="49" charset="-128"/>
              </a:endParaRPr>
            </a:p>
          </p:txBody>
        </p:sp>
      </p:grpSp>
      <p:sp>
        <p:nvSpPr>
          <p:cNvPr id="29" name="右矢印 28">
            <a:extLst>
              <a:ext uri="{FF2B5EF4-FFF2-40B4-BE49-F238E27FC236}">
                <a16:creationId xmlns:a16="http://schemas.microsoft.com/office/drawing/2014/main" id="{59116BAE-CFB1-45A8-99F7-1248D5BBEF29}"/>
              </a:ext>
            </a:extLst>
          </p:cNvPr>
          <p:cNvSpPr/>
          <p:nvPr/>
        </p:nvSpPr>
        <p:spPr>
          <a:xfrm>
            <a:off x="2608263" y="228600"/>
            <a:ext cx="4143375" cy="64293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5" name="グループ化 41">
            <a:extLst>
              <a:ext uri="{FF2B5EF4-FFF2-40B4-BE49-F238E27FC236}">
                <a16:creationId xmlns:a16="http://schemas.microsoft.com/office/drawing/2014/main" id="{2096E576-D636-47A7-9A30-5FDD97224B23}"/>
              </a:ext>
            </a:extLst>
          </p:cNvPr>
          <p:cNvGrpSpPr>
            <a:grpSpLocks/>
          </p:cNvGrpSpPr>
          <p:nvPr/>
        </p:nvGrpSpPr>
        <p:grpSpPr bwMode="auto">
          <a:xfrm>
            <a:off x="204788" y="5607050"/>
            <a:ext cx="6510337" cy="1108075"/>
            <a:chOff x="204788" y="5606591"/>
            <a:chExt cx="6510337" cy="1108534"/>
          </a:xfrm>
        </p:grpSpPr>
        <p:grpSp>
          <p:nvGrpSpPr>
            <p:cNvPr id="12312" name="グループ化 24">
              <a:extLst>
                <a:ext uri="{FF2B5EF4-FFF2-40B4-BE49-F238E27FC236}">
                  <a16:creationId xmlns:a16="http://schemas.microsoft.com/office/drawing/2014/main" id="{DC0A9E95-D239-4501-A309-E0465128F673}"/>
                </a:ext>
              </a:extLst>
            </p:cNvPr>
            <p:cNvGrpSpPr>
              <a:grpSpLocks/>
            </p:cNvGrpSpPr>
            <p:nvPr/>
          </p:nvGrpSpPr>
          <p:grpSpPr bwMode="auto">
            <a:xfrm>
              <a:off x="204788" y="5606591"/>
              <a:ext cx="2104966" cy="1108534"/>
              <a:chOff x="5950840" y="752758"/>
              <a:chExt cx="2881313" cy="1836738"/>
            </a:xfrm>
          </p:grpSpPr>
          <p:sp>
            <p:nvSpPr>
              <p:cNvPr id="70671" name="Oval 15">
                <a:extLst>
                  <a:ext uri="{FF2B5EF4-FFF2-40B4-BE49-F238E27FC236}">
                    <a16:creationId xmlns:a16="http://schemas.microsoft.com/office/drawing/2014/main" id="{364F683E-4FC5-4C32-A4CD-F69DAB08F696}"/>
                  </a:ext>
                </a:extLst>
              </p:cNvPr>
              <p:cNvSpPr>
                <a:spLocks noChangeArrowheads="1"/>
              </p:cNvSpPr>
              <p:nvPr/>
            </p:nvSpPr>
            <p:spPr bwMode="auto">
              <a:xfrm>
                <a:off x="5950840" y="752758"/>
                <a:ext cx="2881394" cy="1836738"/>
              </a:xfrm>
              <a:prstGeom prst="ellipse">
                <a:avLst/>
              </a:prstGeom>
              <a:gradFill rotWithShape="1">
                <a:gsLst>
                  <a:gs pos="0">
                    <a:schemeClr val="bg1"/>
                  </a:gs>
                  <a:gs pos="17999">
                    <a:srgbClr val="FEE7F2"/>
                  </a:gs>
                  <a:gs pos="36000">
                    <a:srgbClr val="FAC77D"/>
                  </a:gs>
                  <a:gs pos="61000">
                    <a:srgbClr val="FBA97D"/>
                  </a:gs>
                  <a:gs pos="82001">
                    <a:srgbClr val="FBD49C"/>
                  </a:gs>
                  <a:gs pos="100000">
                    <a:srgbClr val="FEE7F2"/>
                  </a:gs>
                </a:gsLst>
                <a:lin ang="10800000" scaled="0"/>
              </a:gradFill>
              <a:ln w="9525">
                <a:solidFill>
                  <a:schemeClr val="tx1"/>
                </a:solidFill>
                <a:round/>
                <a:headEnd/>
                <a:tailEnd/>
              </a:ln>
              <a:effectLst/>
            </p:spPr>
            <p:txBody>
              <a:bodyPr wrap="none" anchor="ctr"/>
              <a:lstStyle/>
              <a:p>
                <a:pPr>
                  <a:defRPr/>
                </a:pPr>
                <a:endParaRPr lang="ja-JP" altLang="en-US">
                  <a:latin typeface="Arial" charset="0"/>
                  <a:ea typeface="ＭＳ Ｐゴシック" charset="-128"/>
                </a:endParaRPr>
              </a:p>
            </p:txBody>
          </p:sp>
          <p:sp>
            <p:nvSpPr>
              <p:cNvPr id="12315" name="WordArt 14">
                <a:extLst>
                  <a:ext uri="{FF2B5EF4-FFF2-40B4-BE49-F238E27FC236}">
                    <a16:creationId xmlns:a16="http://schemas.microsoft.com/office/drawing/2014/main" id="{D80B3FA2-A513-4625-A5A1-6C180031A6B9}"/>
                  </a:ext>
                </a:extLst>
              </p:cNvPr>
              <p:cNvSpPr>
                <a:spLocks noChangeArrowheads="1" noChangeShapeType="1" noTextEdit="1"/>
              </p:cNvSpPr>
              <p:nvPr/>
            </p:nvSpPr>
            <p:spPr bwMode="auto">
              <a:xfrm>
                <a:off x="6258533" y="1285859"/>
                <a:ext cx="2277282" cy="795902"/>
              </a:xfrm>
              <a:prstGeom prst="rect">
                <a:avLst/>
              </a:prstGeom>
            </p:spPr>
            <p:txBody>
              <a:bodyPr wrap="none" fromWordArt="1">
                <a:prstTxWarp prst="textSlantUp">
                  <a:avLst>
                    <a:gd name="adj" fmla="val 0"/>
                  </a:avLst>
                </a:prstTxWarp>
              </a:bodyPr>
              <a:lstStyle/>
              <a:p>
                <a:pPr algn="ctr"/>
                <a:r>
                  <a:rPr lang="ja-JP" altLang="en-US" sz="3600" kern="10">
                    <a:ln w="9525">
                      <a:solidFill>
                        <a:srgbClr val="000000"/>
                      </a:solidFill>
                      <a:round/>
                      <a:headEnd/>
                      <a:tailEnd/>
                    </a:ln>
                    <a:solidFill>
                      <a:srgbClr val="000000"/>
                    </a:solidFill>
                    <a:latin typeface="ＭＳ Ｐゴシック" panose="020B0600070205080204" pitchFamily="50" charset="-128"/>
                  </a:rPr>
                  <a:t>人権・命の教育</a:t>
                </a:r>
              </a:p>
            </p:txBody>
          </p:sp>
        </p:grpSp>
        <p:sp>
          <p:nvSpPr>
            <p:cNvPr id="37" name="右矢印 36">
              <a:extLst>
                <a:ext uri="{FF2B5EF4-FFF2-40B4-BE49-F238E27FC236}">
                  <a16:creationId xmlns:a16="http://schemas.microsoft.com/office/drawing/2014/main" id="{9502E465-A6DB-4372-85D1-2E67EF115444}"/>
                </a:ext>
              </a:extLst>
            </p:cNvPr>
            <p:cNvSpPr/>
            <p:nvPr/>
          </p:nvSpPr>
          <p:spPr>
            <a:xfrm rot="10800000">
              <a:off x="2571750" y="6000454"/>
              <a:ext cx="4143375" cy="64320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grpSp>
        <p:nvGrpSpPr>
          <p:cNvPr id="7" name="グループ化 39">
            <a:extLst>
              <a:ext uri="{FF2B5EF4-FFF2-40B4-BE49-F238E27FC236}">
                <a16:creationId xmlns:a16="http://schemas.microsoft.com/office/drawing/2014/main" id="{56588792-CC2E-4392-A212-9F958A56454C}"/>
              </a:ext>
            </a:extLst>
          </p:cNvPr>
          <p:cNvGrpSpPr>
            <a:grpSpLocks/>
          </p:cNvGrpSpPr>
          <p:nvPr/>
        </p:nvGrpSpPr>
        <p:grpSpPr bwMode="auto">
          <a:xfrm>
            <a:off x="4602163" y="4000500"/>
            <a:ext cx="4286250" cy="1714500"/>
            <a:chOff x="4602480" y="4000504"/>
            <a:chExt cx="4286174" cy="1714591"/>
          </a:xfrm>
        </p:grpSpPr>
        <p:sp>
          <p:nvSpPr>
            <p:cNvPr id="33" name="角丸四角形 32">
              <a:extLst>
                <a:ext uri="{FF2B5EF4-FFF2-40B4-BE49-F238E27FC236}">
                  <a16:creationId xmlns:a16="http://schemas.microsoft.com/office/drawing/2014/main" id="{A7012C17-3B91-423A-A5F3-549D2B009CC9}"/>
                </a:ext>
              </a:extLst>
            </p:cNvPr>
            <p:cNvSpPr/>
            <p:nvPr/>
          </p:nvSpPr>
          <p:spPr>
            <a:xfrm>
              <a:off x="4602480" y="4000504"/>
              <a:ext cx="4286174" cy="1714591"/>
            </a:xfrm>
            <a:prstGeom prst="roundRect">
              <a:avLst/>
            </a:prstGeom>
            <a:gradFill>
              <a:gsLst>
                <a:gs pos="100000">
                  <a:srgbClr val="FFFF00"/>
                </a:gs>
                <a:gs pos="50000">
                  <a:schemeClr val="bg1"/>
                </a:gs>
                <a:gs pos="100000">
                  <a:srgbClr val="85C76B"/>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3200" dirty="0">
                  <a:solidFill>
                    <a:schemeClr val="tx1"/>
                  </a:solidFill>
                </a:rPr>
                <a:t>　</a:t>
              </a:r>
            </a:p>
          </p:txBody>
        </p:sp>
        <p:sp>
          <p:nvSpPr>
            <p:cNvPr id="12311" name="テキスト ボックス 13">
              <a:extLst>
                <a:ext uri="{FF2B5EF4-FFF2-40B4-BE49-F238E27FC236}">
                  <a16:creationId xmlns:a16="http://schemas.microsoft.com/office/drawing/2014/main" id="{782C4617-22A6-4724-8DBF-E3EF6F13F0DF}"/>
                </a:ext>
              </a:extLst>
            </p:cNvPr>
            <p:cNvSpPr txBox="1">
              <a:spLocks noChangeArrowheads="1"/>
            </p:cNvSpPr>
            <p:nvPr/>
          </p:nvSpPr>
          <p:spPr bwMode="auto">
            <a:xfrm>
              <a:off x="4959702" y="4071942"/>
              <a:ext cx="3570145" cy="156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2400">
                  <a:latin typeface="HG創英角ﾎﾟｯﾌﾟ体" panose="040B0A09000000000000" pitchFamily="49" charset="-128"/>
                  <a:ea typeface="HG創英角ﾎﾟｯﾌﾟ体" panose="040B0A09000000000000" pitchFamily="49" charset="-128"/>
                </a:rPr>
                <a:t>いろいろな国の文化や</a:t>
              </a:r>
              <a:endParaRPr lang="en-US" altLang="ja-JP" sz="2400">
                <a:latin typeface="HG創英角ﾎﾟｯﾌﾟ体" panose="040B0A09000000000000" pitchFamily="49" charset="-128"/>
                <a:ea typeface="HG創英角ﾎﾟｯﾌﾟ体" panose="040B0A09000000000000" pitchFamily="49" charset="-128"/>
              </a:endParaRPr>
            </a:p>
            <a:p>
              <a:pPr algn="ctr"/>
              <a:r>
                <a:rPr lang="ja-JP" altLang="en-US" sz="2400">
                  <a:latin typeface="HG創英角ﾎﾟｯﾌﾟ体" panose="040B0A09000000000000" pitchFamily="49" charset="-128"/>
                  <a:ea typeface="HG創英角ﾎﾟｯﾌﾟ体" panose="040B0A09000000000000" pitchFamily="49" charset="-128"/>
                </a:rPr>
                <a:t>生き方を知る土台には、</a:t>
              </a:r>
              <a:endParaRPr lang="en-US" altLang="ja-JP" sz="2400">
                <a:latin typeface="HG創英角ﾎﾟｯﾌﾟ体" panose="040B0A09000000000000" pitchFamily="49" charset="-128"/>
                <a:ea typeface="HG創英角ﾎﾟｯﾌﾟ体" panose="040B0A09000000000000" pitchFamily="49" charset="-128"/>
              </a:endParaRPr>
            </a:p>
            <a:p>
              <a:pPr algn="ctr"/>
              <a:r>
                <a:rPr lang="ja-JP" altLang="en-US" sz="2400">
                  <a:latin typeface="HG創英角ﾎﾟｯﾌﾟ体" panose="040B0A09000000000000" pitchFamily="49" charset="-128"/>
                  <a:ea typeface="HG創英角ﾎﾟｯﾌﾟ体" panose="040B0A09000000000000" pitchFamily="49" charset="-128"/>
                </a:rPr>
                <a:t>人間として尊重し合う</a:t>
              </a:r>
              <a:endParaRPr lang="en-US" altLang="ja-JP" sz="2400">
                <a:latin typeface="HG創英角ﾎﾟｯﾌﾟ体" panose="040B0A09000000000000" pitchFamily="49" charset="-128"/>
                <a:ea typeface="HG創英角ﾎﾟｯﾌﾟ体" panose="040B0A09000000000000" pitchFamily="49" charset="-128"/>
              </a:endParaRPr>
            </a:p>
            <a:p>
              <a:pPr algn="ctr"/>
              <a:r>
                <a:rPr lang="ja-JP" altLang="en-US" sz="2400">
                  <a:latin typeface="HG創英角ﾎﾟｯﾌﾟ体" panose="040B0A09000000000000" pitchFamily="49" charset="-128"/>
                  <a:ea typeface="HG創英角ﾎﾟｯﾌﾟ体" panose="040B0A09000000000000" pitchFamily="49" charset="-128"/>
                </a:rPr>
                <a:t>信頼関係が大切です。</a:t>
              </a:r>
              <a:endParaRPr lang="en-US" altLang="ja-JP" sz="2400">
                <a:latin typeface="HG創英角ﾎﾟｯﾌﾟ体" panose="040B0A09000000000000" pitchFamily="49" charset="-128"/>
                <a:ea typeface="HG創英角ﾎﾟｯﾌﾟ体" panose="040B0A09000000000000" pitchFamily="49" charset="-128"/>
              </a:endParaRPr>
            </a:p>
          </p:txBody>
        </p:sp>
      </p:grpSp>
      <p:grpSp>
        <p:nvGrpSpPr>
          <p:cNvPr id="8" name="グループ化 26">
            <a:extLst>
              <a:ext uri="{FF2B5EF4-FFF2-40B4-BE49-F238E27FC236}">
                <a16:creationId xmlns:a16="http://schemas.microsoft.com/office/drawing/2014/main" id="{5C2B84FE-A2D7-4CB4-95B9-B0D4C55304B4}"/>
              </a:ext>
            </a:extLst>
          </p:cNvPr>
          <p:cNvGrpSpPr>
            <a:grpSpLocks/>
          </p:cNvGrpSpPr>
          <p:nvPr/>
        </p:nvGrpSpPr>
        <p:grpSpPr bwMode="auto">
          <a:xfrm>
            <a:off x="6921500" y="5573713"/>
            <a:ext cx="2071688" cy="1171575"/>
            <a:chOff x="466725" y="4132263"/>
            <a:chExt cx="2881313" cy="1836737"/>
          </a:xfrm>
        </p:grpSpPr>
        <p:sp>
          <p:nvSpPr>
            <p:cNvPr id="70673" name="Oval 17">
              <a:extLst>
                <a:ext uri="{FF2B5EF4-FFF2-40B4-BE49-F238E27FC236}">
                  <a16:creationId xmlns:a16="http://schemas.microsoft.com/office/drawing/2014/main" id="{127D3A67-8090-4083-AAE0-3D2056ACB899}"/>
                </a:ext>
              </a:extLst>
            </p:cNvPr>
            <p:cNvSpPr>
              <a:spLocks noChangeArrowheads="1"/>
            </p:cNvSpPr>
            <p:nvPr/>
          </p:nvSpPr>
          <p:spPr bwMode="auto">
            <a:xfrm>
              <a:off x="466725" y="4132263"/>
              <a:ext cx="2881313" cy="1836737"/>
            </a:xfrm>
            <a:prstGeom prst="ellipse">
              <a:avLst/>
            </a:prstGeom>
            <a:gradFill rotWithShape="1">
              <a:gsLst>
                <a:gs pos="0">
                  <a:srgbClr val="F5F79B"/>
                </a:gs>
                <a:gs pos="50000">
                  <a:schemeClr val="bg1"/>
                </a:gs>
                <a:gs pos="100000">
                  <a:srgbClr val="F5F79B"/>
                </a:gs>
              </a:gsLst>
              <a:lin ang="0" scaled="1"/>
            </a:gradFill>
            <a:ln w="9525">
              <a:solidFill>
                <a:schemeClr val="tx1"/>
              </a:solidFill>
              <a:round/>
              <a:headEnd/>
              <a:tailEnd/>
            </a:ln>
            <a:effectLst/>
          </p:spPr>
          <p:txBody>
            <a:bodyPr wrap="none" anchor="ctr"/>
            <a:lstStyle/>
            <a:p>
              <a:pPr>
                <a:defRPr/>
              </a:pPr>
              <a:endParaRPr lang="ja-JP" altLang="en-US">
                <a:latin typeface="Arial" charset="0"/>
                <a:ea typeface="ＭＳ Ｐゴシック" charset="-128"/>
              </a:endParaRPr>
            </a:p>
          </p:txBody>
        </p:sp>
        <p:sp>
          <p:nvSpPr>
            <p:cNvPr id="12309" name="WordArt 16">
              <a:extLst>
                <a:ext uri="{FF2B5EF4-FFF2-40B4-BE49-F238E27FC236}">
                  <a16:creationId xmlns:a16="http://schemas.microsoft.com/office/drawing/2014/main" id="{3B67F963-5E60-4DCB-AC10-633928A7EB88}"/>
                </a:ext>
              </a:extLst>
            </p:cNvPr>
            <p:cNvSpPr>
              <a:spLocks noChangeArrowheads="1" noChangeShapeType="1" noTextEdit="1"/>
            </p:cNvSpPr>
            <p:nvPr/>
          </p:nvSpPr>
          <p:spPr bwMode="auto">
            <a:xfrm>
              <a:off x="825500" y="4610100"/>
              <a:ext cx="2232025" cy="877888"/>
            </a:xfrm>
            <a:prstGeom prst="rect">
              <a:avLst/>
            </a:prstGeom>
          </p:spPr>
          <p:txBody>
            <a:bodyPr wrap="none" fromWordArt="1">
              <a:prstTxWarp prst="textSlantUp">
                <a:avLst>
                  <a:gd name="adj" fmla="val 0"/>
                </a:avLst>
              </a:prstTxWarp>
            </a:bodyPr>
            <a:lstStyle/>
            <a:p>
              <a:pPr algn="ctr"/>
              <a:r>
                <a:rPr lang="ja-JP" altLang="en-US" sz="3600" kern="10">
                  <a:ln w="9525">
                    <a:solidFill>
                      <a:srgbClr val="000000"/>
                    </a:solidFill>
                    <a:round/>
                    <a:headEnd/>
                    <a:tailEnd/>
                  </a:ln>
                  <a:solidFill>
                    <a:srgbClr val="000000"/>
                  </a:solidFill>
                  <a:latin typeface="ＭＳ Ｐゴシック" panose="020B0600070205080204" pitchFamily="50" charset="-128"/>
                </a:rPr>
                <a:t>多文化の理解</a:t>
              </a:r>
            </a:p>
          </p:txBody>
        </p:sp>
      </p:grpSp>
      <p:sp>
        <p:nvSpPr>
          <p:cNvPr id="38" name="右矢印 37">
            <a:extLst>
              <a:ext uri="{FF2B5EF4-FFF2-40B4-BE49-F238E27FC236}">
                <a16:creationId xmlns:a16="http://schemas.microsoft.com/office/drawing/2014/main" id="{C1FFE55F-92A6-47E9-939B-3EA872023BCD}"/>
              </a:ext>
            </a:extLst>
          </p:cNvPr>
          <p:cNvSpPr/>
          <p:nvPr/>
        </p:nvSpPr>
        <p:spPr>
          <a:xfrm rot="5400000">
            <a:off x="7830344" y="3107531"/>
            <a:ext cx="1714500" cy="64293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4" name="右矢印 33">
            <a:extLst>
              <a:ext uri="{FF2B5EF4-FFF2-40B4-BE49-F238E27FC236}">
                <a16:creationId xmlns:a16="http://schemas.microsoft.com/office/drawing/2014/main" id="{76F6DDB6-038F-4BF9-8543-88BAC2710FE4}"/>
              </a:ext>
            </a:extLst>
          </p:cNvPr>
          <p:cNvSpPr/>
          <p:nvPr/>
        </p:nvSpPr>
        <p:spPr>
          <a:xfrm rot="16200000">
            <a:off x="-284956" y="2885281"/>
            <a:ext cx="1714500" cy="64293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9" name="WordArt 9">
            <a:extLst>
              <a:ext uri="{FF2B5EF4-FFF2-40B4-BE49-F238E27FC236}">
                <a16:creationId xmlns:a16="http://schemas.microsoft.com/office/drawing/2014/main" id="{F8431F9C-DF60-4399-AA5D-FD478C167062}"/>
              </a:ext>
            </a:extLst>
          </p:cNvPr>
          <p:cNvSpPr>
            <a:spLocks noChangeArrowheads="1" noChangeShapeType="1" noTextEdit="1"/>
          </p:cNvSpPr>
          <p:nvPr/>
        </p:nvSpPr>
        <p:spPr bwMode="auto">
          <a:xfrm>
            <a:off x="1735138" y="2925763"/>
            <a:ext cx="6408737" cy="574675"/>
          </a:xfrm>
          <a:prstGeom prst="rect">
            <a:avLst/>
          </a:prstGeom>
        </p:spPr>
        <p:txBody>
          <a:bodyPr wrap="none" fromWordArt="1">
            <a:prstTxWarp prst="textSlantUp">
              <a:avLst>
                <a:gd name="adj" fmla="val 0"/>
              </a:avLst>
            </a:prstTxWarp>
          </a:bodyPr>
          <a:lstStyle/>
          <a:p>
            <a:pPr algn="ctr"/>
            <a:r>
              <a:rPr lang="ja-JP" altLang="en-US" sz="3600" kern="10">
                <a:ln w="9525">
                  <a:solidFill>
                    <a:srgbClr val="000000"/>
                  </a:solidFill>
                  <a:round/>
                  <a:headEnd/>
                  <a:tailEnd/>
                </a:ln>
                <a:solidFill>
                  <a:srgbClr val="000000"/>
                </a:solidFill>
                <a:latin typeface="HG創英角ﾎﾟｯﾌﾟ体" panose="040B0A09000000000000" pitchFamily="49" charset="-128"/>
                <a:ea typeface="HG創英角ﾎﾟｯﾌﾟ体" panose="040B0A09000000000000" pitchFamily="49" charset="-128"/>
              </a:rPr>
              <a:t>　持続可能な世界のための４つの視点　　</a:t>
            </a:r>
          </a:p>
        </p:txBody>
      </p:sp>
      <p:grpSp>
        <p:nvGrpSpPr>
          <p:cNvPr id="9" name="グループ化 25">
            <a:extLst>
              <a:ext uri="{FF2B5EF4-FFF2-40B4-BE49-F238E27FC236}">
                <a16:creationId xmlns:a16="http://schemas.microsoft.com/office/drawing/2014/main" id="{E466F628-6522-429B-8FBF-8F528A814945}"/>
              </a:ext>
            </a:extLst>
          </p:cNvPr>
          <p:cNvGrpSpPr>
            <a:grpSpLocks/>
          </p:cNvGrpSpPr>
          <p:nvPr/>
        </p:nvGrpSpPr>
        <p:grpSpPr bwMode="auto">
          <a:xfrm>
            <a:off x="6975475" y="79375"/>
            <a:ext cx="2033588" cy="1112838"/>
            <a:chOff x="5867400" y="4133850"/>
            <a:chExt cx="2881313" cy="1836738"/>
          </a:xfrm>
        </p:grpSpPr>
        <p:sp>
          <p:nvSpPr>
            <p:cNvPr id="70675" name="Oval 19">
              <a:extLst>
                <a:ext uri="{FF2B5EF4-FFF2-40B4-BE49-F238E27FC236}">
                  <a16:creationId xmlns:a16="http://schemas.microsoft.com/office/drawing/2014/main" id="{4555F26C-FA28-420C-99BA-861C69D2EE8C}"/>
                </a:ext>
              </a:extLst>
            </p:cNvPr>
            <p:cNvSpPr>
              <a:spLocks noChangeArrowheads="1"/>
            </p:cNvSpPr>
            <p:nvPr/>
          </p:nvSpPr>
          <p:spPr bwMode="auto">
            <a:xfrm>
              <a:off x="5867400" y="4133850"/>
              <a:ext cx="2881313" cy="1836738"/>
            </a:xfrm>
            <a:prstGeom prst="ellipse">
              <a:avLst/>
            </a:prstGeom>
            <a:gradFill rotWithShape="1">
              <a:gsLst>
                <a:gs pos="0">
                  <a:srgbClr val="7779D7"/>
                </a:gs>
                <a:gs pos="50000">
                  <a:schemeClr val="bg1"/>
                </a:gs>
                <a:gs pos="100000">
                  <a:srgbClr val="7779D7"/>
                </a:gs>
              </a:gsLst>
              <a:lin ang="0" scaled="1"/>
            </a:gradFill>
            <a:ln w="9525">
              <a:solidFill>
                <a:schemeClr val="tx1"/>
              </a:solidFill>
              <a:round/>
              <a:headEnd/>
              <a:tailEnd/>
            </a:ln>
            <a:effectLst/>
          </p:spPr>
          <p:txBody>
            <a:bodyPr wrap="none" anchor="ctr"/>
            <a:lstStyle/>
            <a:p>
              <a:pPr>
                <a:defRPr/>
              </a:pPr>
              <a:endParaRPr lang="ja-JP" altLang="en-US">
                <a:latin typeface="Arial" charset="0"/>
                <a:ea typeface="ＭＳ Ｐゴシック" charset="-128"/>
              </a:endParaRPr>
            </a:p>
          </p:txBody>
        </p:sp>
        <p:sp>
          <p:nvSpPr>
            <p:cNvPr id="12307" name="WordArt 18">
              <a:extLst>
                <a:ext uri="{FF2B5EF4-FFF2-40B4-BE49-F238E27FC236}">
                  <a16:creationId xmlns:a16="http://schemas.microsoft.com/office/drawing/2014/main" id="{B304EA11-E414-4B1A-9A5E-C04531A5A3B6}"/>
                </a:ext>
              </a:extLst>
            </p:cNvPr>
            <p:cNvSpPr>
              <a:spLocks noChangeArrowheads="1" noChangeShapeType="1" noTextEdit="1"/>
            </p:cNvSpPr>
            <p:nvPr/>
          </p:nvSpPr>
          <p:spPr bwMode="auto">
            <a:xfrm>
              <a:off x="6226175" y="4613275"/>
              <a:ext cx="2232025" cy="876300"/>
            </a:xfrm>
            <a:prstGeom prst="rect">
              <a:avLst/>
            </a:prstGeom>
          </p:spPr>
          <p:txBody>
            <a:bodyPr wrap="none" fromWordArt="1">
              <a:prstTxWarp prst="textSlantUp">
                <a:avLst>
                  <a:gd name="adj" fmla="val 0"/>
                </a:avLst>
              </a:prstTxWarp>
            </a:bodyPr>
            <a:lstStyle/>
            <a:p>
              <a:pPr algn="ctr"/>
              <a:r>
                <a:rPr lang="ja-JP" altLang="en-US" sz="3600" kern="10">
                  <a:ln w="9525">
                    <a:solidFill>
                      <a:srgbClr val="000000"/>
                    </a:solidFill>
                    <a:round/>
                    <a:headEnd/>
                    <a:tailEnd/>
                  </a:ln>
                  <a:solidFill>
                    <a:srgbClr val="000000"/>
                  </a:solidFill>
                  <a:latin typeface="ＭＳ Ｐゴシック" panose="020B0600070205080204" pitchFamily="50" charset="-128"/>
                </a:rPr>
                <a:t>国際的な協力</a:t>
              </a:r>
            </a:p>
          </p:txBody>
        </p:sp>
      </p:grpSp>
      <p:sp>
        <p:nvSpPr>
          <p:cNvPr id="40" name="正方形/長方形 39">
            <a:extLst>
              <a:ext uri="{FF2B5EF4-FFF2-40B4-BE49-F238E27FC236}">
                <a16:creationId xmlns:a16="http://schemas.microsoft.com/office/drawing/2014/main" id="{9A091622-449F-490A-8F46-37A8E0C1689A}"/>
              </a:ext>
            </a:extLst>
          </p:cNvPr>
          <p:cNvSpPr/>
          <p:nvPr/>
        </p:nvSpPr>
        <p:spPr>
          <a:xfrm>
            <a:off x="1857356" y="3429000"/>
            <a:ext cx="6000792" cy="584775"/>
          </a:xfrm>
          <a:prstGeom prst="rect">
            <a:avLst/>
          </a:prstGeom>
        </p:spPr>
        <p:txBody>
          <a:bodyPr>
            <a:spAutoFit/>
          </a:bodyPr>
          <a:lstStyle/>
          <a:p>
            <a:pPr algn="ctr">
              <a:defRPr/>
            </a:pPr>
            <a:r>
              <a:rPr lang="ja-JP" altLang="en-US" sz="3200" kern="10" dirty="0">
                <a:ln w="9525">
                  <a:solidFill>
                    <a:srgbClr val="000000"/>
                  </a:solidFill>
                  <a:round/>
                  <a:headEnd/>
                  <a:tailEnd/>
                </a:ln>
                <a:solidFill>
                  <a:srgbClr val="FF0000"/>
                </a:solidFill>
                <a:latin typeface="HG創英角ﾎﾟｯﾌﾟ体"/>
                <a:ea typeface="HG創英角ﾎﾟｯﾌﾟ体"/>
              </a:rPr>
              <a:t>教科・領域の学びをつなぐ視点</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0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918"/>
                                        </p:tgtEl>
                                        <p:attrNameLst>
                                          <p:attrName>style.visibility</p:attrName>
                                        </p:attrNameLst>
                                      </p:cBhvr>
                                      <p:to>
                                        <p:strVal val="visible"/>
                                      </p:to>
                                    </p:set>
                                    <p:animEffect transition="in" filter="fade">
                                      <p:cBhvr>
                                        <p:cTn id="10" dur="2000"/>
                                        <p:tgtEl>
                                          <p:spTgt spid="37918"/>
                                        </p:tgtEl>
                                      </p:cBhvr>
                                    </p:animEffect>
                                  </p:childTnLst>
                                </p:cTn>
                              </p:par>
                            </p:childTnLst>
                          </p:cTn>
                        </p:par>
                        <p:par>
                          <p:cTn id="11" fill="hold" nodeType="afterGroup">
                            <p:stCondLst>
                              <p:cond delay="2000"/>
                            </p:stCondLst>
                            <p:childTnLst>
                              <p:par>
                                <p:cTn id="12" presetID="9" presetClass="entr" presetSubtype="0"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dissolve">
                                      <p:cBhvr>
                                        <p:cTn id="14" dur="500"/>
                                        <p:tgtEl>
                                          <p:spTgt spid="29"/>
                                        </p:tgtEl>
                                      </p:cBhvr>
                                    </p:animEffect>
                                  </p:childTnLst>
                                </p:cTn>
                              </p:par>
                              <p:par>
                                <p:cTn id="15" presetID="9"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par>
                          <p:cTn id="23" fill="hold" nodeType="afterGroup">
                            <p:stCondLst>
                              <p:cond delay="500"/>
                            </p:stCondLst>
                            <p:childTnLst>
                              <p:par>
                                <p:cTn id="24" presetID="9" presetClass="entr" presetSubtype="0"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dissolve">
                                      <p:cBhvr>
                                        <p:cTn id="26" dur="500"/>
                                        <p:tgtEl>
                                          <p:spTgt spid="38"/>
                                        </p:tgtEl>
                                      </p:cBhvr>
                                    </p:animEffect>
                                  </p:childTnLst>
                                </p:cTn>
                              </p:par>
                            </p:childTnLst>
                          </p:cTn>
                        </p:par>
                        <p:par>
                          <p:cTn id="27" fill="hold" nodeType="afterGroup">
                            <p:stCondLst>
                              <p:cond delay="1000"/>
                            </p:stCondLst>
                            <p:childTnLst>
                              <p:par>
                                <p:cTn id="28" presetID="9"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dissolve">
                                      <p:cBhvr>
                                        <p:cTn id="30" dur="5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dissolve">
                                      <p:cBhvr>
                                        <p:cTn id="35" dur="500"/>
                                        <p:tgtEl>
                                          <p:spTgt spid="7"/>
                                        </p:tgtEl>
                                      </p:cBhvr>
                                    </p:animEffect>
                                  </p:childTnLst>
                                </p:cTn>
                              </p:par>
                            </p:childTnLst>
                          </p:cTn>
                        </p:par>
                        <p:par>
                          <p:cTn id="36" fill="hold" nodeType="afterGroup">
                            <p:stCondLst>
                              <p:cond delay="500"/>
                            </p:stCondLst>
                            <p:childTnLst>
                              <p:par>
                                <p:cTn id="37" presetID="9"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dissolve">
                                      <p:cBhvr>
                                        <p:cTn id="39" dur="500"/>
                                        <p:tgtEl>
                                          <p:spTgt spid="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dissolve">
                                      <p:cBhvr>
                                        <p:cTn id="44" dur="500"/>
                                        <p:tgtEl>
                                          <p:spTgt spid="3"/>
                                        </p:tgtEl>
                                      </p:cBhvr>
                                    </p:animEffect>
                                  </p:childTnLst>
                                </p:cTn>
                              </p:par>
                            </p:childTnLst>
                          </p:cTn>
                        </p:par>
                        <p:par>
                          <p:cTn id="45" fill="hold" nodeType="afterGroup">
                            <p:stCondLst>
                              <p:cond delay="500"/>
                            </p:stCondLst>
                            <p:childTnLst>
                              <p:par>
                                <p:cTn id="46" presetID="9" presetClass="entr" presetSubtype="0" fill="hold" grpId="0" nodeType="after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dissolve">
                                      <p:cBhvr>
                                        <p:cTn id="48" dur="500"/>
                                        <p:tgtEl>
                                          <p:spTgt spid="3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dissolve">
                                      <p:cBhvr>
                                        <p:cTn id="5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7918" grpId="0"/>
      <p:bldP spid="29" grpId="0" animBg="1"/>
      <p:bldP spid="38" grpId="0" animBg="1"/>
      <p:bldP spid="3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5F04850-9EF9-4AED-B244-7F1D2AF1B97E}"/>
              </a:ext>
            </a:extLst>
          </p:cNvPr>
          <p:cNvPicPr>
            <a:picLocks noChangeAspect="1"/>
          </p:cNvPicPr>
          <p:nvPr/>
        </p:nvPicPr>
        <p:blipFill rotWithShape="1">
          <a:blip r:embed="rId3">
            <a:extLst>
              <a:ext uri="{28A0092B-C50C-407E-A947-70E740481C1C}">
                <a14:useLocalDpi xmlns:a14="http://schemas.microsoft.com/office/drawing/2010/main" val="0"/>
              </a:ext>
            </a:extLst>
          </a:blip>
          <a:srcRect t="5756" b="7170"/>
          <a:stretch/>
        </p:blipFill>
        <p:spPr>
          <a:xfrm>
            <a:off x="-9777" y="272557"/>
            <a:ext cx="9144000" cy="5649858"/>
          </a:xfrm>
          <a:prstGeom prst="rect">
            <a:avLst/>
          </a:prstGeom>
        </p:spPr>
      </p:pic>
    </p:spTree>
    <p:extLst>
      <p:ext uri="{BB962C8B-B14F-4D97-AF65-F5344CB8AC3E}">
        <p14:creationId xmlns:p14="http://schemas.microsoft.com/office/powerpoint/2010/main" val="31948238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0FE72F4-DCB5-47B6-9C4E-AD8CED70A0DA}"/>
              </a:ext>
            </a:extLst>
          </p:cNvPr>
          <p:cNvSpPr/>
          <p:nvPr/>
        </p:nvSpPr>
        <p:spPr>
          <a:xfrm>
            <a:off x="351693"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60" name="図 59">
            <a:extLst>
              <a:ext uri="{FF2B5EF4-FFF2-40B4-BE49-F238E27FC236}">
                <a16:creationId xmlns:a16="http://schemas.microsoft.com/office/drawing/2014/main" id="{B9BFA46F-1F06-42D4-B863-4A311B81161B}"/>
              </a:ext>
            </a:extLst>
          </p:cNvPr>
          <p:cNvPicPr>
            <a:picLocks noChangeAspect="1"/>
          </p:cNvPicPr>
          <p:nvPr/>
        </p:nvPicPr>
        <p:blipFill>
          <a:blip r:embed="rId3"/>
          <a:stretch>
            <a:fillRect/>
          </a:stretch>
        </p:blipFill>
        <p:spPr>
          <a:xfrm>
            <a:off x="523560" y="643067"/>
            <a:ext cx="7928406" cy="6120042"/>
          </a:xfrm>
          <a:prstGeom prst="rect">
            <a:avLst/>
          </a:prstGeom>
        </p:spPr>
      </p:pic>
      <p:sp>
        <p:nvSpPr>
          <p:cNvPr id="2" name="テキスト ボックス 1">
            <a:extLst>
              <a:ext uri="{FF2B5EF4-FFF2-40B4-BE49-F238E27FC236}">
                <a16:creationId xmlns:a16="http://schemas.microsoft.com/office/drawing/2014/main" id="{D2BD53E4-8283-446C-8FFB-0251F799C7BC}"/>
              </a:ext>
            </a:extLst>
          </p:cNvPr>
          <p:cNvSpPr txBox="1"/>
          <p:nvPr/>
        </p:nvSpPr>
        <p:spPr>
          <a:xfrm>
            <a:off x="2511464" y="639825"/>
            <a:ext cx="841897" cy="249748"/>
          </a:xfrm>
          <a:prstGeom prst="rect">
            <a:avLst/>
          </a:prstGeom>
          <a:noFill/>
        </p:spPr>
        <p:txBody>
          <a:bodyPr wrap="none" rtlCol="0">
            <a:spAutoFit/>
          </a:bodyPr>
          <a:lstStyle/>
          <a:p>
            <a:r>
              <a:rPr lang="ja-JP" altLang="en-US" sz="1023" dirty="0"/>
              <a:t>２８年度版</a:t>
            </a:r>
          </a:p>
        </p:txBody>
      </p:sp>
      <p:sp>
        <p:nvSpPr>
          <p:cNvPr id="3" name="テキスト ボックス 2">
            <a:extLst>
              <a:ext uri="{FF2B5EF4-FFF2-40B4-BE49-F238E27FC236}">
                <a16:creationId xmlns:a16="http://schemas.microsoft.com/office/drawing/2014/main" id="{29D1E821-0177-40E2-AF00-A2EB829A2B15}"/>
              </a:ext>
            </a:extLst>
          </p:cNvPr>
          <p:cNvSpPr txBox="1"/>
          <p:nvPr/>
        </p:nvSpPr>
        <p:spPr>
          <a:xfrm>
            <a:off x="293297" y="244934"/>
            <a:ext cx="8925841" cy="348109"/>
          </a:xfrm>
          <a:prstGeom prst="rect">
            <a:avLst/>
          </a:prstGeom>
          <a:noFill/>
        </p:spPr>
        <p:txBody>
          <a:bodyPr wrap="none" rtlCol="0">
            <a:spAutoFit/>
          </a:bodyPr>
          <a:lstStyle/>
          <a:p>
            <a:r>
              <a:rPr kumimoji="1" lang="ja-JP" altLang="en-US" sz="1662" b="1" dirty="0">
                <a:solidFill>
                  <a:srgbClr val="C00000"/>
                </a:solidFill>
              </a:rPr>
              <a:t>これは、ＥＳＤカレンダーといって、教科横断的な学習指導のイメージマップなんですよ。</a:t>
            </a:r>
          </a:p>
        </p:txBody>
      </p:sp>
    </p:spTree>
    <p:extLst>
      <p:ext uri="{BB962C8B-B14F-4D97-AF65-F5344CB8AC3E}">
        <p14:creationId xmlns:p14="http://schemas.microsoft.com/office/powerpoint/2010/main" val="148346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BA8B4AE9-40E2-40A9-97CE-0DFF78CAF905}"/>
              </a:ext>
            </a:extLst>
          </p:cNvPr>
          <p:cNvCxnSpPr>
            <a:cxnSpLocks/>
            <a:stCxn id="27" idx="0"/>
            <a:endCxn id="6" idx="2"/>
          </p:cNvCxnSpPr>
          <p:nvPr/>
        </p:nvCxnSpPr>
        <p:spPr>
          <a:xfrm flipH="1" flipV="1">
            <a:off x="3270714" y="653668"/>
            <a:ext cx="622058" cy="21192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8317F9CA-5662-4995-AAD6-31276C067080}"/>
              </a:ext>
            </a:extLst>
          </p:cNvPr>
          <p:cNvCxnSpPr>
            <a:cxnSpLocks/>
            <a:stCxn id="6" idx="3"/>
            <a:endCxn id="22" idx="0"/>
          </p:cNvCxnSpPr>
          <p:nvPr/>
        </p:nvCxnSpPr>
        <p:spPr>
          <a:xfrm>
            <a:off x="4056526" y="467931"/>
            <a:ext cx="2339513" cy="142754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AD089D06-1886-4990-BD38-D2CB744DA74D}"/>
              </a:ext>
            </a:extLst>
          </p:cNvPr>
          <p:cNvSpPr/>
          <p:nvPr/>
        </p:nvSpPr>
        <p:spPr>
          <a:xfrm>
            <a:off x="2484901" y="28219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中国でコロナが蔓延</a:t>
            </a:r>
          </a:p>
        </p:txBody>
      </p:sp>
      <p:sp>
        <p:nvSpPr>
          <p:cNvPr id="7" name="正方形/長方形 6">
            <a:extLst>
              <a:ext uri="{FF2B5EF4-FFF2-40B4-BE49-F238E27FC236}">
                <a16:creationId xmlns:a16="http://schemas.microsoft.com/office/drawing/2014/main" id="{2E5AB850-105C-4090-BEC6-9C2D89BF24E1}"/>
              </a:ext>
            </a:extLst>
          </p:cNvPr>
          <p:cNvSpPr/>
          <p:nvPr/>
        </p:nvSpPr>
        <p:spPr>
          <a:xfrm>
            <a:off x="136329" y="33385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highlight>
                  <a:srgbClr val="FFFF00"/>
                </a:highlight>
              </a:rPr>
              <a:t>お医者さんが大変</a:t>
            </a:r>
            <a:endParaRPr kumimoji="1" lang="ja-JP" altLang="en-US" sz="1200" b="1" dirty="0">
              <a:solidFill>
                <a:schemeClr val="tx1"/>
              </a:solidFill>
              <a:highlight>
                <a:srgbClr val="FFFF00"/>
              </a:highlight>
            </a:endParaRPr>
          </a:p>
        </p:txBody>
      </p:sp>
      <p:sp>
        <p:nvSpPr>
          <p:cNvPr id="8" name="正方形/長方形 7">
            <a:extLst>
              <a:ext uri="{FF2B5EF4-FFF2-40B4-BE49-F238E27FC236}">
                <a16:creationId xmlns:a16="http://schemas.microsoft.com/office/drawing/2014/main" id="{25DA1305-B2BA-46A0-A3DB-4E7F0E094710}"/>
              </a:ext>
            </a:extLst>
          </p:cNvPr>
          <p:cNvSpPr/>
          <p:nvPr/>
        </p:nvSpPr>
        <p:spPr>
          <a:xfrm>
            <a:off x="781055" y="499348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9" name="正方形/長方形 8">
            <a:extLst>
              <a:ext uri="{FF2B5EF4-FFF2-40B4-BE49-F238E27FC236}">
                <a16:creationId xmlns:a16="http://schemas.microsoft.com/office/drawing/2014/main" id="{070D3766-AF3F-4E71-BD50-738579763F93}"/>
              </a:ext>
            </a:extLst>
          </p:cNvPr>
          <p:cNvSpPr/>
          <p:nvPr/>
        </p:nvSpPr>
        <p:spPr>
          <a:xfrm>
            <a:off x="852490" y="489822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10" name="正方形/長方形 9">
            <a:extLst>
              <a:ext uri="{FF2B5EF4-FFF2-40B4-BE49-F238E27FC236}">
                <a16:creationId xmlns:a16="http://schemas.microsoft.com/office/drawing/2014/main" id="{94D9859D-7348-4B43-81B2-23E917288531}"/>
              </a:ext>
            </a:extLst>
          </p:cNvPr>
          <p:cNvSpPr/>
          <p:nvPr/>
        </p:nvSpPr>
        <p:spPr>
          <a:xfrm>
            <a:off x="3212328" y="420952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F83E114-26EE-420E-93C0-A0D016A82B62}"/>
              </a:ext>
            </a:extLst>
          </p:cNvPr>
          <p:cNvSpPr/>
          <p:nvPr/>
        </p:nvSpPr>
        <p:spPr>
          <a:xfrm>
            <a:off x="3159942" y="413689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FC7CA746-186B-4BFE-864E-BAD209A35075}"/>
              </a:ext>
            </a:extLst>
          </p:cNvPr>
          <p:cNvSpPr/>
          <p:nvPr/>
        </p:nvSpPr>
        <p:spPr>
          <a:xfrm>
            <a:off x="2882622" y="3022995"/>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09F4F66-0EF8-4E5E-BB5B-2E3B21B89F7E}"/>
              </a:ext>
            </a:extLst>
          </p:cNvPr>
          <p:cNvSpPr/>
          <p:nvPr/>
        </p:nvSpPr>
        <p:spPr>
          <a:xfrm>
            <a:off x="3136131" y="40440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98F74C3-2990-4BBF-8C99-A1B6D8229D46}"/>
              </a:ext>
            </a:extLst>
          </p:cNvPr>
          <p:cNvSpPr/>
          <p:nvPr/>
        </p:nvSpPr>
        <p:spPr>
          <a:xfrm>
            <a:off x="5585225" y="59507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遊園地が閉鎖</a:t>
            </a:r>
          </a:p>
        </p:txBody>
      </p:sp>
      <p:sp>
        <p:nvSpPr>
          <p:cNvPr id="15" name="正方形/長方形 14">
            <a:extLst>
              <a:ext uri="{FF2B5EF4-FFF2-40B4-BE49-F238E27FC236}">
                <a16:creationId xmlns:a16="http://schemas.microsoft.com/office/drawing/2014/main" id="{E332AE15-B2E7-4F76-A1C6-2871EEE6901C}"/>
              </a:ext>
            </a:extLst>
          </p:cNvPr>
          <p:cNvSpPr/>
          <p:nvPr/>
        </p:nvSpPr>
        <p:spPr>
          <a:xfrm>
            <a:off x="5585226" y="485417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学校に行けない</a:t>
            </a:r>
          </a:p>
        </p:txBody>
      </p:sp>
      <p:sp>
        <p:nvSpPr>
          <p:cNvPr id="16" name="正方形/長方形 15">
            <a:extLst>
              <a:ext uri="{FF2B5EF4-FFF2-40B4-BE49-F238E27FC236}">
                <a16:creationId xmlns:a16="http://schemas.microsoft.com/office/drawing/2014/main" id="{A66861D3-BA50-4D49-A8A4-01B46288EE6E}"/>
              </a:ext>
            </a:extLst>
          </p:cNvPr>
          <p:cNvSpPr/>
          <p:nvPr/>
        </p:nvSpPr>
        <p:spPr>
          <a:xfrm>
            <a:off x="5595237" y="431025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家でけんか</a:t>
            </a:r>
            <a:r>
              <a:rPr kumimoji="1" lang="ja-JP" altLang="en-US" sz="1200" b="1" dirty="0">
                <a:solidFill>
                  <a:schemeClr val="tx1"/>
                </a:solidFill>
                <a:highlight>
                  <a:srgbClr val="00FFFF"/>
                </a:highlight>
              </a:rPr>
              <a:t>が増えた</a:t>
            </a:r>
          </a:p>
        </p:txBody>
      </p:sp>
      <p:sp>
        <p:nvSpPr>
          <p:cNvPr id="17" name="正方形/長方形 16">
            <a:extLst>
              <a:ext uri="{FF2B5EF4-FFF2-40B4-BE49-F238E27FC236}">
                <a16:creationId xmlns:a16="http://schemas.microsoft.com/office/drawing/2014/main" id="{29E739E7-2A44-43AE-BFCA-72BA9D0F13A1}"/>
              </a:ext>
            </a:extLst>
          </p:cNvPr>
          <p:cNvSpPr/>
          <p:nvPr/>
        </p:nvSpPr>
        <p:spPr>
          <a:xfrm>
            <a:off x="923925" y="481964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旅行に行けない</a:t>
            </a:r>
          </a:p>
        </p:txBody>
      </p:sp>
      <p:sp>
        <p:nvSpPr>
          <p:cNvPr id="18" name="正方形/長方形 17">
            <a:extLst>
              <a:ext uri="{FF2B5EF4-FFF2-40B4-BE49-F238E27FC236}">
                <a16:creationId xmlns:a16="http://schemas.microsoft.com/office/drawing/2014/main" id="{B6B4F9CA-6D52-4E7D-958B-9DB46E2BD3C1}"/>
              </a:ext>
            </a:extLst>
          </p:cNvPr>
          <p:cNvSpPr/>
          <p:nvPr/>
        </p:nvSpPr>
        <p:spPr>
          <a:xfrm>
            <a:off x="7527155" y="58870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ゴールデンウィークがつまらなかった</a:t>
            </a:r>
          </a:p>
        </p:txBody>
      </p:sp>
      <p:sp>
        <p:nvSpPr>
          <p:cNvPr id="20" name="正方形/長方形 19">
            <a:extLst>
              <a:ext uri="{FF2B5EF4-FFF2-40B4-BE49-F238E27FC236}">
                <a16:creationId xmlns:a16="http://schemas.microsoft.com/office/drawing/2014/main" id="{26154832-12E3-472E-9412-BBFE20C0880C}"/>
              </a:ext>
            </a:extLst>
          </p:cNvPr>
          <p:cNvSpPr/>
          <p:nvPr/>
        </p:nvSpPr>
        <p:spPr>
          <a:xfrm>
            <a:off x="131058" y="187033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マスクが買えない</a:t>
            </a:r>
          </a:p>
        </p:txBody>
      </p:sp>
      <p:sp>
        <p:nvSpPr>
          <p:cNvPr id="21" name="正方形/長方形 20">
            <a:extLst>
              <a:ext uri="{FF2B5EF4-FFF2-40B4-BE49-F238E27FC236}">
                <a16:creationId xmlns:a16="http://schemas.microsoft.com/office/drawing/2014/main" id="{61E109DC-2024-4B66-900E-DBCFEF5FC8AF}"/>
              </a:ext>
            </a:extLst>
          </p:cNvPr>
          <p:cNvSpPr/>
          <p:nvPr/>
        </p:nvSpPr>
        <p:spPr>
          <a:xfrm>
            <a:off x="707246" y="3016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外国に行けない</a:t>
            </a:r>
          </a:p>
        </p:txBody>
      </p:sp>
      <p:sp>
        <p:nvSpPr>
          <p:cNvPr id="22" name="正方形/長方形 21">
            <a:extLst>
              <a:ext uri="{FF2B5EF4-FFF2-40B4-BE49-F238E27FC236}">
                <a16:creationId xmlns:a16="http://schemas.microsoft.com/office/drawing/2014/main" id="{32B1F89A-0C3E-4B27-82AE-E0DFA5D57555}"/>
              </a:ext>
            </a:extLst>
          </p:cNvPr>
          <p:cNvSpPr/>
          <p:nvPr/>
        </p:nvSpPr>
        <p:spPr>
          <a:xfrm>
            <a:off x="5610226" y="189547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企業の倒産</a:t>
            </a:r>
          </a:p>
        </p:txBody>
      </p:sp>
      <p:sp>
        <p:nvSpPr>
          <p:cNvPr id="23" name="正方形/長方形 22">
            <a:extLst>
              <a:ext uri="{FF2B5EF4-FFF2-40B4-BE49-F238E27FC236}">
                <a16:creationId xmlns:a16="http://schemas.microsoft.com/office/drawing/2014/main" id="{44DDDE85-6966-4A1B-9002-25FD6C106452}"/>
              </a:ext>
            </a:extLst>
          </p:cNvPr>
          <p:cNvSpPr/>
          <p:nvPr/>
        </p:nvSpPr>
        <p:spPr>
          <a:xfrm>
            <a:off x="5602731" y="329055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テレワークが拡大</a:t>
            </a:r>
          </a:p>
        </p:txBody>
      </p:sp>
      <p:sp>
        <p:nvSpPr>
          <p:cNvPr id="24" name="正方形/長方形 23">
            <a:extLst>
              <a:ext uri="{FF2B5EF4-FFF2-40B4-BE49-F238E27FC236}">
                <a16:creationId xmlns:a16="http://schemas.microsoft.com/office/drawing/2014/main" id="{88F1DF10-1EF8-4B0A-BDE5-296894A8140A}"/>
              </a:ext>
            </a:extLst>
          </p:cNvPr>
          <p:cNvSpPr/>
          <p:nvPr/>
        </p:nvSpPr>
        <p:spPr>
          <a:xfrm>
            <a:off x="2873096" y="2978942"/>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EBD7A8D9-2351-46AE-89DA-27E05684C82B}"/>
              </a:ext>
            </a:extLst>
          </p:cNvPr>
          <p:cNvSpPr/>
          <p:nvPr/>
        </p:nvSpPr>
        <p:spPr>
          <a:xfrm>
            <a:off x="2820710" y="2906315"/>
            <a:ext cx="2388303" cy="37028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B3C01CE1-D981-4D6B-9F0F-ED398F455DCC}"/>
              </a:ext>
            </a:extLst>
          </p:cNvPr>
          <p:cNvSpPr/>
          <p:nvPr/>
        </p:nvSpPr>
        <p:spPr>
          <a:xfrm>
            <a:off x="2768324" y="2842020"/>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3E84613D-4B63-483F-BCEE-3134F6295486}"/>
              </a:ext>
            </a:extLst>
          </p:cNvPr>
          <p:cNvSpPr/>
          <p:nvPr/>
        </p:nvSpPr>
        <p:spPr>
          <a:xfrm>
            <a:off x="2647960" y="2772964"/>
            <a:ext cx="2489624" cy="39171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新型コロナの流行</a:t>
            </a:r>
          </a:p>
        </p:txBody>
      </p:sp>
      <p:cxnSp>
        <p:nvCxnSpPr>
          <p:cNvPr id="28" name="直線コネクタ 27">
            <a:extLst>
              <a:ext uri="{FF2B5EF4-FFF2-40B4-BE49-F238E27FC236}">
                <a16:creationId xmlns:a16="http://schemas.microsoft.com/office/drawing/2014/main" id="{F3FA6258-7D23-440B-B359-EE12984E9EC2}"/>
              </a:ext>
            </a:extLst>
          </p:cNvPr>
          <p:cNvCxnSpPr>
            <a:cxnSpLocks/>
            <a:stCxn id="27" idx="2"/>
            <a:endCxn id="85" idx="0"/>
          </p:cNvCxnSpPr>
          <p:nvPr/>
        </p:nvCxnSpPr>
        <p:spPr>
          <a:xfrm flipH="1">
            <a:off x="3890964" y="3164680"/>
            <a:ext cx="1808" cy="54530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F4161651-6BF9-4608-941C-6CEF4C516B6A}"/>
              </a:ext>
            </a:extLst>
          </p:cNvPr>
          <p:cNvCxnSpPr>
            <a:cxnSpLocks/>
            <a:stCxn id="20" idx="3"/>
            <a:endCxn id="27" idx="1"/>
          </p:cNvCxnSpPr>
          <p:nvPr/>
        </p:nvCxnSpPr>
        <p:spPr>
          <a:xfrm>
            <a:off x="1702683" y="2056069"/>
            <a:ext cx="945277" cy="91275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2D18A906-E7C2-4D46-88B1-3CEDC883C2FE}"/>
              </a:ext>
            </a:extLst>
          </p:cNvPr>
          <p:cNvCxnSpPr>
            <a:cxnSpLocks/>
            <a:stCxn id="27" idx="0"/>
            <a:endCxn id="21" idx="2"/>
          </p:cNvCxnSpPr>
          <p:nvPr/>
        </p:nvCxnSpPr>
        <p:spPr>
          <a:xfrm flipH="1" flipV="1">
            <a:off x="1493059" y="673117"/>
            <a:ext cx="2399713" cy="209984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395A0D4-875E-4CEE-A38B-BC3951F063AD}"/>
              </a:ext>
            </a:extLst>
          </p:cNvPr>
          <p:cNvCxnSpPr>
            <a:cxnSpLocks/>
            <a:stCxn id="12" idx="3"/>
            <a:endCxn id="22" idx="1"/>
          </p:cNvCxnSpPr>
          <p:nvPr/>
        </p:nvCxnSpPr>
        <p:spPr>
          <a:xfrm flipV="1">
            <a:off x="5270925" y="2081216"/>
            <a:ext cx="339301" cy="11275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AD786C9-A2CA-4AFC-ACB5-86E6652C6EA5}"/>
              </a:ext>
            </a:extLst>
          </p:cNvPr>
          <p:cNvCxnSpPr>
            <a:cxnSpLocks/>
            <a:stCxn id="10" idx="3"/>
            <a:endCxn id="23" idx="1"/>
          </p:cNvCxnSpPr>
          <p:nvPr/>
        </p:nvCxnSpPr>
        <p:spPr>
          <a:xfrm flipV="1">
            <a:off x="4783953" y="3476292"/>
            <a:ext cx="818778" cy="9189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93CA22A4-6304-440B-9E67-B35AF1995F3D}"/>
              </a:ext>
            </a:extLst>
          </p:cNvPr>
          <p:cNvCxnSpPr>
            <a:cxnSpLocks/>
            <a:stCxn id="10" idx="3"/>
            <a:endCxn id="16" idx="1"/>
          </p:cNvCxnSpPr>
          <p:nvPr/>
        </p:nvCxnSpPr>
        <p:spPr>
          <a:xfrm>
            <a:off x="4783953" y="4395261"/>
            <a:ext cx="811284" cy="10073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57385A85-D4A4-41D9-A488-AEF547A6FBF5}"/>
              </a:ext>
            </a:extLst>
          </p:cNvPr>
          <p:cNvCxnSpPr>
            <a:cxnSpLocks/>
            <a:stCxn id="17" idx="3"/>
            <a:endCxn id="85" idx="1"/>
          </p:cNvCxnSpPr>
          <p:nvPr/>
        </p:nvCxnSpPr>
        <p:spPr>
          <a:xfrm flipV="1">
            <a:off x="2495550" y="4042503"/>
            <a:ext cx="590552" cy="9628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7DDE1FAB-856A-4BC6-A458-55D9A4FFDD8D}"/>
              </a:ext>
            </a:extLst>
          </p:cNvPr>
          <p:cNvCxnSpPr>
            <a:cxnSpLocks/>
            <a:stCxn id="10" idx="3"/>
            <a:endCxn id="15" idx="1"/>
          </p:cNvCxnSpPr>
          <p:nvPr/>
        </p:nvCxnSpPr>
        <p:spPr>
          <a:xfrm>
            <a:off x="4783953" y="4395261"/>
            <a:ext cx="801273" cy="64465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E1198D36-1620-4490-90D3-2BA1C61F6BF0}"/>
              </a:ext>
            </a:extLst>
          </p:cNvPr>
          <p:cNvCxnSpPr>
            <a:cxnSpLocks/>
            <a:stCxn id="7" idx="3"/>
            <a:endCxn id="27" idx="2"/>
          </p:cNvCxnSpPr>
          <p:nvPr/>
        </p:nvCxnSpPr>
        <p:spPr>
          <a:xfrm flipV="1">
            <a:off x="1707954" y="3164680"/>
            <a:ext cx="2184818" cy="35956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C08819B7-7047-47C6-B72E-66BA610B3DB6}"/>
              </a:ext>
            </a:extLst>
          </p:cNvPr>
          <p:cNvCxnSpPr>
            <a:cxnSpLocks/>
            <a:stCxn id="10" idx="3"/>
            <a:endCxn id="14" idx="1"/>
          </p:cNvCxnSpPr>
          <p:nvPr/>
        </p:nvCxnSpPr>
        <p:spPr>
          <a:xfrm>
            <a:off x="4783953" y="4395261"/>
            <a:ext cx="801272" cy="174121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9" name="正方形/長方形 38">
            <a:extLst>
              <a:ext uri="{FF2B5EF4-FFF2-40B4-BE49-F238E27FC236}">
                <a16:creationId xmlns:a16="http://schemas.microsoft.com/office/drawing/2014/main" id="{7FC74560-EF10-4E2B-970F-294847C11789}"/>
              </a:ext>
            </a:extLst>
          </p:cNvPr>
          <p:cNvSpPr/>
          <p:nvPr/>
        </p:nvSpPr>
        <p:spPr>
          <a:xfrm>
            <a:off x="7527156" y="442674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遊べない</a:t>
            </a:r>
          </a:p>
        </p:txBody>
      </p:sp>
      <p:sp>
        <p:nvSpPr>
          <p:cNvPr id="40" name="正方形/長方形 39">
            <a:extLst>
              <a:ext uri="{FF2B5EF4-FFF2-40B4-BE49-F238E27FC236}">
                <a16:creationId xmlns:a16="http://schemas.microsoft.com/office/drawing/2014/main" id="{182ED433-272F-423E-AB07-E357A3A21234}"/>
              </a:ext>
            </a:extLst>
          </p:cNvPr>
          <p:cNvSpPr/>
          <p:nvPr/>
        </p:nvSpPr>
        <p:spPr>
          <a:xfrm>
            <a:off x="7506903" y="397906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勉強がやりにくい</a:t>
            </a:r>
          </a:p>
        </p:txBody>
      </p:sp>
      <p:sp>
        <p:nvSpPr>
          <p:cNvPr id="41" name="正方形/長方形 40">
            <a:extLst>
              <a:ext uri="{FF2B5EF4-FFF2-40B4-BE49-F238E27FC236}">
                <a16:creationId xmlns:a16="http://schemas.microsoft.com/office/drawing/2014/main" id="{71F585E0-E595-42E5-8C0A-3BF157EED536}"/>
              </a:ext>
            </a:extLst>
          </p:cNvPr>
          <p:cNvSpPr/>
          <p:nvPr/>
        </p:nvSpPr>
        <p:spPr>
          <a:xfrm>
            <a:off x="7506903" y="353377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収入が減った</a:t>
            </a:r>
          </a:p>
        </p:txBody>
      </p:sp>
      <p:cxnSp>
        <p:nvCxnSpPr>
          <p:cNvPr id="42" name="直線コネクタ 41">
            <a:extLst>
              <a:ext uri="{FF2B5EF4-FFF2-40B4-BE49-F238E27FC236}">
                <a16:creationId xmlns:a16="http://schemas.microsoft.com/office/drawing/2014/main" id="{E663940E-013E-4A93-BA74-7AC0136E3D51}"/>
              </a:ext>
            </a:extLst>
          </p:cNvPr>
          <p:cNvCxnSpPr>
            <a:cxnSpLocks/>
            <a:stCxn id="16" idx="3"/>
            <a:endCxn id="40" idx="1"/>
          </p:cNvCxnSpPr>
          <p:nvPr/>
        </p:nvCxnSpPr>
        <p:spPr>
          <a:xfrm flipV="1">
            <a:off x="7166862" y="4164806"/>
            <a:ext cx="340041" cy="33118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004CD704-D36E-48CC-AB7E-517B17B1D8B6}"/>
              </a:ext>
            </a:extLst>
          </p:cNvPr>
          <p:cNvCxnSpPr>
            <a:cxnSpLocks/>
            <a:stCxn id="16" idx="3"/>
            <a:endCxn id="41" idx="1"/>
          </p:cNvCxnSpPr>
          <p:nvPr/>
        </p:nvCxnSpPr>
        <p:spPr>
          <a:xfrm flipV="1">
            <a:off x="7166862" y="3719512"/>
            <a:ext cx="340041" cy="7764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09722CB3-C01A-436A-95AF-5B21C9C8FD60}"/>
              </a:ext>
            </a:extLst>
          </p:cNvPr>
          <p:cNvCxnSpPr>
            <a:cxnSpLocks/>
            <a:stCxn id="16" idx="3"/>
            <a:endCxn id="39" idx="1"/>
          </p:cNvCxnSpPr>
          <p:nvPr/>
        </p:nvCxnSpPr>
        <p:spPr>
          <a:xfrm>
            <a:off x="7166862" y="4495991"/>
            <a:ext cx="360294" cy="11648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584707D8-0615-4F26-A5FE-4F3711DAE42A}"/>
              </a:ext>
            </a:extLst>
          </p:cNvPr>
          <p:cNvSpPr/>
          <p:nvPr/>
        </p:nvSpPr>
        <p:spPr>
          <a:xfrm>
            <a:off x="5589987" y="639722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友達と遊べない</a:t>
            </a:r>
          </a:p>
        </p:txBody>
      </p:sp>
      <p:cxnSp>
        <p:nvCxnSpPr>
          <p:cNvPr id="46" name="直線コネクタ 45">
            <a:extLst>
              <a:ext uri="{FF2B5EF4-FFF2-40B4-BE49-F238E27FC236}">
                <a16:creationId xmlns:a16="http://schemas.microsoft.com/office/drawing/2014/main" id="{9C949F33-7B6E-4A42-AA66-1F4B1BA84196}"/>
              </a:ext>
            </a:extLst>
          </p:cNvPr>
          <p:cNvCxnSpPr>
            <a:cxnSpLocks/>
            <a:stCxn id="10" idx="3"/>
          </p:cNvCxnSpPr>
          <p:nvPr/>
        </p:nvCxnSpPr>
        <p:spPr>
          <a:xfrm>
            <a:off x="4783953" y="4395261"/>
            <a:ext cx="786988" cy="215853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3AE00A6B-0EC6-45D1-A53E-F7FB215ABFF3}"/>
              </a:ext>
            </a:extLst>
          </p:cNvPr>
          <p:cNvSpPr/>
          <p:nvPr/>
        </p:nvSpPr>
        <p:spPr>
          <a:xfrm>
            <a:off x="781055" y="576500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観光客が来ない</a:t>
            </a:r>
          </a:p>
        </p:txBody>
      </p:sp>
      <p:cxnSp>
        <p:nvCxnSpPr>
          <p:cNvPr id="48" name="直線コネクタ 47">
            <a:extLst>
              <a:ext uri="{FF2B5EF4-FFF2-40B4-BE49-F238E27FC236}">
                <a16:creationId xmlns:a16="http://schemas.microsoft.com/office/drawing/2014/main" id="{970D51DD-E755-4A43-AEBF-24563076A9A5}"/>
              </a:ext>
            </a:extLst>
          </p:cNvPr>
          <p:cNvCxnSpPr>
            <a:cxnSpLocks/>
            <a:stCxn id="22" idx="2"/>
            <a:endCxn id="23" idx="0"/>
          </p:cNvCxnSpPr>
          <p:nvPr/>
        </p:nvCxnSpPr>
        <p:spPr>
          <a:xfrm flipH="1">
            <a:off x="6388544" y="2266953"/>
            <a:ext cx="7495" cy="10236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136F294A-A909-48FF-9815-E2938BCBE718}"/>
              </a:ext>
            </a:extLst>
          </p:cNvPr>
          <p:cNvSpPr/>
          <p:nvPr/>
        </p:nvSpPr>
        <p:spPr>
          <a:xfrm>
            <a:off x="3119435" y="16126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世界中で人が大勢の人が死んでいる</a:t>
            </a:r>
          </a:p>
        </p:txBody>
      </p:sp>
      <p:cxnSp>
        <p:nvCxnSpPr>
          <p:cNvPr id="50" name="直線コネクタ 49">
            <a:extLst>
              <a:ext uri="{FF2B5EF4-FFF2-40B4-BE49-F238E27FC236}">
                <a16:creationId xmlns:a16="http://schemas.microsoft.com/office/drawing/2014/main" id="{0E0162AA-26AB-4BD7-B50E-2B505E1F916D}"/>
              </a:ext>
            </a:extLst>
          </p:cNvPr>
          <p:cNvCxnSpPr>
            <a:cxnSpLocks/>
            <a:stCxn id="49" idx="0"/>
          </p:cNvCxnSpPr>
          <p:nvPr/>
        </p:nvCxnSpPr>
        <p:spPr>
          <a:xfrm flipH="1" flipV="1">
            <a:off x="3157546" y="702328"/>
            <a:ext cx="747702" cy="91029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A9C6BD20-EDBE-45E4-BC51-95598B97627C}"/>
              </a:ext>
            </a:extLst>
          </p:cNvPr>
          <p:cNvSpPr/>
          <p:nvPr/>
        </p:nvSpPr>
        <p:spPr>
          <a:xfrm>
            <a:off x="2609861" y="59036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アメリカでコロナ</a:t>
            </a:r>
            <a:r>
              <a:rPr lang="ja-JP" altLang="en-US" sz="1200" b="1" dirty="0">
                <a:solidFill>
                  <a:schemeClr val="tx1"/>
                </a:solidFill>
              </a:rPr>
              <a:t>が蔓延</a:t>
            </a:r>
          </a:p>
        </p:txBody>
      </p:sp>
      <p:sp>
        <p:nvSpPr>
          <p:cNvPr id="52" name="正方形/長方形 51">
            <a:extLst>
              <a:ext uri="{FF2B5EF4-FFF2-40B4-BE49-F238E27FC236}">
                <a16:creationId xmlns:a16="http://schemas.microsoft.com/office/drawing/2014/main" id="{836DF76C-B1A7-4AEB-B73C-6AB993158ABE}"/>
              </a:ext>
            </a:extLst>
          </p:cNvPr>
          <p:cNvSpPr/>
          <p:nvPr/>
        </p:nvSpPr>
        <p:spPr>
          <a:xfrm>
            <a:off x="7527155" y="496073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修学旅行も中止</a:t>
            </a:r>
          </a:p>
        </p:txBody>
      </p:sp>
      <p:sp>
        <p:nvSpPr>
          <p:cNvPr id="53" name="正方形/長方形 52">
            <a:extLst>
              <a:ext uri="{FF2B5EF4-FFF2-40B4-BE49-F238E27FC236}">
                <a16:creationId xmlns:a16="http://schemas.microsoft.com/office/drawing/2014/main" id="{3491F880-45EE-4B86-9BB4-34140EEE6961}"/>
              </a:ext>
            </a:extLst>
          </p:cNvPr>
          <p:cNvSpPr/>
          <p:nvPr/>
        </p:nvSpPr>
        <p:spPr>
          <a:xfrm>
            <a:off x="7527155" y="54113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プールもも中止</a:t>
            </a:r>
          </a:p>
        </p:txBody>
      </p:sp>
      <p:cxnSp>
        <p:nvCxnSpPr>
          <p:cNvPr id="54" name="直線コネクタ 53">
            <a:extLst>
              <a:ext uri="{FF2B5EF4-FFF2-40B4-BE49-F238E27FC236}">
                <a16:creationId xmlns:a16="http://schemas.microsoft.com/office/drawing/2014/main" id="{2C286604-0E00-4C7B-8275-20DB8E32A701}"/>
              </a:ext>
            </a:extLst>
          </p:cNvPr>
          <p:cNvCxnSpPr>
            <a:cxnSpLocks/>
            <a:stCxn id="15" idx="3"/>
            <a:endCxn id="52" idx="1"/>
          </p:cNvCxnSpPr>
          <p:nvPr/>
        </p:nvCxnSpPr>
        <p:spPr>
          <a:xfrm>
            <a:off x="7156851" y="5039913"/>
            <a:ext cx="370304" cy="10656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DA4D2B09-50F3-4F2D-8B38-113B36B2724A}"/>
              </a:ext>
            </a:extLst>
          </p:cNvPr>
          <p:cNvCxnSpPr>
            <a:cxnSpLocks/>
            <a:stCxn id="15" idx="3"/>
            <a:endCxn id="53" idx="1"/>
          </p:cNvCxnSpPr>
          <p:nvPr/>
        </p:nvCxnSpPr>
        <p:spPr>
          <a:xfrm>
            <a:off x="7156851" y="5039913"/>
            <a:ext cx="370304" cy="5572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0BE843C0-9086-4B40-AB88-6BD7785CE79D}"/>
              </a:ext>
            </a:extLst>
          </p:cNvPr>
          <p:cNvCxnSpPr>
            <a:cxnSpLocks/>
            <a:stCxn id="14" idx="3"/>
            <a:endCxn id="18" idx="1"/>
          </p:cNvCxnSpPr>
          <p:nvPr/>
        </p:nvCxnSpPr>
        <p:spPr>
          <a:xfrm flipV="1">
            <a:off x="7156850" y="6072784"/>
            <a:ext cx="370305" cy="636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160910C0-80F8-48FF-9B46-1A2D6BD8B3EA}"/>
              </a:ext>
            </a:extLst>
          </p:cNvPr>
          <p:cNvCxnSpPr>
            <a:cxnSpLocks/>
            <a:stCxn id="27" idx="0"/>
            <a:endCxn id="49" idx="2"/>
          </p:cNvCxnSpPr>
          <p:nvPr/>
        </p:nvCxnSpPr>
        <p:spPr>
          <a:xfrm flipV="1">
            <a:off x="3892772" y="1984101"/>
            <a:ext cx="12476" cy="78886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8" name="正方形/長方形 57">
            <a:extLst>
              <a:ext uri="{FF2B5EF4-FFF2-40B4-BE49-F238E27FC236}">
                <a16:creationId xmlns:a16="http://schemas.microsoft.com/office/drawing/2014/main" id="{873F11BD-7F89-47C6-BC4F-E8294CAF906E}"/>
              </a:ext>
            </a:extLst>
          </p:cNvPr>
          <p:cNvSpPr/>
          <p:nvPr/>
        </p:nvSpPr>
        <p:spPr>
          <a:xfrm>
            <a:off x="5580460" y="5346926"/>
            <a:ext cx="1571625" cy="35123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Ｊリーグが中止</a:t>
            </a:r>
            <a:endParaRPr kumimoji="1" lang="ja-JP" altLang="en-US" sz="1200" b="1" dirty="0">
              <a:solidFill>
                <a:schemeClr val="tx1"/>
              </a:solidFill>
              <a:highlight>
                <a:srgbClr val="00FFFF"/>
              </a:highlight>
            </a:endParaRPr>
          </a:p>
        </p:txBody>
      </p:sp>
      <p:cxnSp>
        <p:nvCxnSpPr>
          <p:cNvPr id="59" name="直線コネクタ 58">
            <a:extLst>
              <a:ext uri="{FF2B5EF4-FFF2-40B4-BE49-F238E27FC236}">
                <a16:creationId xmlns:a16="http://schemas.microsoft.com/office/drawing/2014/main" id="{B0B659FA-D61B-4C17-BF0E-C05941F59908}"/>
              </a:ext>
            </a:extLst>
          </p:cNvPr>
          <p:cNvCxnSpPr>
            <a:cxnSpLocks/>
            <a:stCxn id="22" idx="3"/>
            <a:endCxn id="41" idx="1"/>
          </p:cNvCxnSpPr>
          <p:nvPr/>
        </p:nvCxnSpPr>
        <p:spPr>
          <a:xfrm>
            <a:off x="7181851" y="2081216"/>
            <a:ext cx="325052" cy="16382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4DAA5568-A14A-47A6-93FD-42B538355517}"/>
              </a:ext>
            </a:extLst>
          </p:cNvPr>
          <p:cNvCxnSpPr>
            <a:cxnSpLocks/>
            <a:stCxn id="45" idx="3"/>
            <a:endCxn id="39" idx="1"/>
          </p:cNvCxnSpPr>
          <p:nvPr/>
        </p:nvCxnSpPr>
        <p:spPr>
          <a:xfrm flipV="1">
            <a:off x="7161612" y="4612479"/>
            <a:ext cx="365544" cy="19704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AAF7E017-3E15-4BFF-A92F-9977A890026C}"/>
              </a:ext>
            </a:extLst>
          </p:cNvPr>
          <p:cNvCxnSpPr>
            <a:cxnSpLocks/>
            <a:stCxn id="58" idx="3"/>
            <a:endCxn id="18" idx="1"/>
          </p:cNvCxnSpPr>
          <p:nvPr/>
        </p:nvCxnSpPr>
        <p:spPr>
          <a:xfrm>
            <a:off x="7152085" y="5522544"/>
            <a:ext cx="375070" cy="55024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03073FED-0A44-4201-8926-DD84FEF5EAA1}"/>
              </a:ext>
            </a:extLst>
          </p:cNvPr>
          <p:cNvCxnSpPr>
            <a:cxnSpLocks/>
            <a:stCxn id="45" idx="3"/>
            <a:endCxn id="18" idx="1"/>
          </p:cNvCxnSpPr>
          <p:nvPr/>
        </p:nvCxnSpPr>
        <p:spPr>
          <a:xfrm flipV="1">
            <a:off x="7161612" y="6072784"/>
            <a:ext cx="365543" cy="5101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4" name="正方形/長方形 63">
            <a:extLst>
              <a:ext uri="{FF2B5EF4-FFF2-40B4-BE49-F238E27FC236}">
                <a16:creationId xmlns:a16="http://schemas.microsoft.com/office/drawing/2014/main" id="{04051E4A-65F5-4C88-90B6-7522A83CF608}"/>
              </a:ext>
            </a:extLst>
          </p:cNvPr>
          <p:cNvSpPr/>
          <p:nvPr/>
        </p:nvSpPr>
        <p:spPr>
          <a:xfrm>
            <a:off x="129185" y="38105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highlight>
                  <a:srgbClr val="FFFF00"/>
                </a:highlight>
              </a:rPr>
              <a:t>介護の方が大変</a:t>
            </a:r>
            <a:endParaRPr kumimoji="1" lang="ja-JP" altLang="en-US" sz="1200" b="1" dirty="0">
              <a:solidFill>
                <a:schemeClr val="tx1"/>
              </a:solidFill>
              <a:highlight>
                <a:srgbClr val="FFFF00"/>
              </a:highlight>
            </a:endParaRPr>
          </a:p>
        </p:txBody>
      </p:sp>
      <p:cxnSp>
        <p:nvCxnSpPr>
          <p:cNvPr id="65" name="直線コネクタ 64">
            <a:extLst>
              <a:ext uri="{FF2B5EF4-FFF2-40B4-BE49-F238E27FC236}">
                <a16:creationId xmlns:a16="http://schemas.microsoft.com/office/drawing/2014/main" id="{95518BBA-8E9F-4496-8B08-83F86B42025E}"/>
              </a:ext>
            </a:extLst>
          </p:cNvPr>
          <p:cNvCxnSpPr>
            <a:cxnSpLocks/>
            <a:stCxn id="64" idx="3"/>
            <a:endCxn id="27" idx="2"/>
          </p:cNvCxnSpPr>
          <p:nvPr/>
        </p:nvCxnSpPr>
        <p:spPr>
          <a:xfrm flipV="1">
            <a:off x="1700810" y="3164680"/>
            <a:ext cx="2191962" cy="83165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6" name="正方形/長方形 65">
            <a:extLst>
              <a:ext uri="{FF2B5EF4-FFF2-40B4-BE49-F238E27FC236}">
                <a16:creationId xmlns:a16="http://schemas.microsoft.com/office/drawing/2014/main" id="{7F38C40A-A668-4866-B734-2D8A888BEB98}"/>
              </a:ext>
            </a:extLst>
          </p:cNvPr>
          <p:cNvSpPr/>
          <p:nvPr/>
        </p:nvSpPr>
        <p:spPr>
          <a:xfrm>
            <a:off x="2654131" y="81496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イタリアでコロナ</a:t>
            </a:r>
            <a:r>
              <a:rPr lang="ja-JP" altLang="en-US" sz="1200" b="1" dirty="0">
                <a:solidFill>
                  <a:schemeClr val="tx1"/>
                </a:solidFill>
              </a:rPr>
              <a:t>が蔓延</a:t>
            </a:r>
          </a:p>
        </p:txBody>
      </p:sp>
      <p:cxnSp>
        <p:nvCxnSpPr>
          <p:cNvPr id="67" name="直線コネクタ 66">
            <a:extLst>
              <a:ext uri="{FF2B5EF4-FFF2-40B4-BE49-F238E27FC236}">
                <a16:creationId xmlns:a16="http://schemas.microsoft.com/office/drawing/2014/main" id="{45A545F2-11F4-41FF-A025-13C8BD39AA27}"/>
              </a:ext>
            </a:extLst>
          </p:cNvPr>
          <p:cNvCxnSpPr>
            <a:cxnSpLocks/>
            <a:stCxn id="49" idx="0"/>
            <a:endCxn id="51" idx="2"/>
          </p:cNvCxnSpPr>
          <p:nvPr/>
        </p:nvCxnSpPr>
        <p:spPr>
          <a:xfrm flipH="1" flipV="1">
            <a:off x="3395674" y="961844"/>
            <a:ext cx="509574" cy="65078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921D45A2-695A-40D6-8698-9F0405EF1CAD}"/>
              </a:ext>
            </a:extLst>
          </p:cNvPr>
          <p:cNvCxnSpPr>
            <a:cxnSpLocks/>
            <a:stCxn id="49" idx="0"/>
            <a:endCxn id="75" idx="2"/>
          </p:cNvCxnSpPr>
          <p:nvPr/>
        </p:nvCxnSpPr>
        <p:spPr>
          <a:xfrm flipV="1">
            <a:off x="3905248" y="950357"/>
            <a:ext cx="1702641" cy="6622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0B271B2F-4A71-4FC5-90FF-FCC703E18873}"/>
              </a:ext>
            </a:extLst>
          </p:cNvPr>
          <p:cNvCxnSpPr>
            <a:cxnSpLocks/>
            <a:stCxn id="49" idx="0"/>
            <a:endCxn id="66" idx="2"/>
          </p:cNvCxnSpPr>
          <p:nvPr/>
        </p:nvCxnSpPr>
        <p:spPr>
          <a:xfrm flipH="1" flipV="1">
            <a:off x="3439944" y="1186436"/>
            <a:ext cx="465304" cy="42619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0" name="正方形/長方形 69">
            <a:extLst>
              <a:ext uri="{FF2B5EF4-FFF2-40B4-BE49-F238E27FC236}">
                <a16:creationId xmlns:a16="http://schemas.microsoft.com/office/drawing/2014/main" id="{9CAFBB6B-EB19-4F41-8F2B-7D93E8FC7B16}"/>
              </a:ext>
            </a:extLst>
          </p:cNvPr>
          <p:cNvSpPr/>
          <p:nvPr/>
        </p:nvSpPr>
        <p:spPr>
          <a:xfrm>
            <a:off x="2876563" y="9834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アフリカでコロナが蔓延</a:t>
            </a:r>
          </a:p>
        </p:txBody>
      </p:sp>
      <p:cxnSp>
        <p:nvCxnSpPr>
          <p:cNvPr id="71" name="直線コネクタ 70">
            <a:extLst>
              <a:ext uri="{FF2B5EF4-FFF2-40B4-BE49-F238E27FC236}">
                <a16:creationId xmlns:a16="http://schemas.microsoft.com/office/drawing/2014/main" id="{068CADC6-4183-420B-86F0-D8AEC2EC0988}"/>
              </a:ext>
            </a:extLst>
          </p:cNvPr>
          <p:cNvCxnSpPr>
            <a:cxnSpLocks/>
            <a:stCxn id="8" idx="2"/>
            <a:endCxn id="47" idx="0"/>
          </p:cNvCxnSpPr>
          <p:nvPr/>
        </p:nvCxnSpPr>
        <p:spPr>
          <a:xfrm>
            <a:off x="1566868" y="5364955"/>
            <a:ext cx="0" cy="40004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2" name="正方形/長方形 71">
            <a:extLst>
              <a:ext uri="{FF2B5EF4-FFF2-40B4-BE49-F238E27FC236}">
                <a16:creationId xmlns:a16="http://schemas.microsoft.com/office/drawing/2014/main" id="{2196F90C-767B-4CFA-AAEB-8E1D9C5FC8D7}"/>
              </a:ext>
            </a:extLst>
          </p:cNvPr>
          <p:cNvSpPr/>
          <p:nvPr/>
        </p:nvSpPr>
        <p:spPr>
          <a:xfrm>
            <a:off x="136329" y="43008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流通の方が大変</a:t>
            </a:r>
            <a:endParaRPr kumimoji="1" lang="ja-JP" altLang="en-US" sz="1200" b="1" dirty="0">
              <a:solidFill>
                <a:schemeClr val="tx1"/>
              </a:solidFill>
              <a:highlight>
                <a:srgbClr val="00FFFF"/>
              </a:highlight>
            </a:endParaRPr>
          </a:p>
        </p:txBody>
      </p:sp>
      <p:cxnSp>
        <p:nvCxnSpPr>
          <p:cNvPr id="73" name="直線コネクタ 72">
            <a:extLst>
              <a:ext uri="{FF2B5EF4-FFF2-40B4-BE49-F238E27FC236}">
                <a16:creationId xmlns:a16="http://schemas.microsoft.com/office/drawing/2014/main" id="{4D7ECB15-BE07-4194-B0CC-9E8C6FEAFDCE}"/>
              </a:ext>
            </a:extLst>
          </p:cNvPr>
          <p:cNvCxnSpPr>
            <a:cxnSpLocks/>
            <a:stCxn id="72" idx="3"/>
          </p:cNvCxnSpPr>
          <p:nvPr/>
        </p:nvCxnSpPr>
        <p:spPr>
          <a:xfrm flipV="1">
            <a:off x="1707954" y="3185224"/>
            <a:ext cx="2340256" cy="130134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AE764C8-43E7-43EE-99BC-8F0161E586C9}"/>
              </a:ext>
            </a:extLst>
          </p:cNvPr>
          <p:cNvCxnSpPr>
            <a:cxnSpLocks/>
            <a:stCxn id="49" idx="0"/>
            <a:endCxn id="70" idx="2"/>
          </p:cNvCxnSpPr>
          <p:nvPr/>
        </p:nvCxnSpPr>
        <p:spPr>
          <a:xfrm flipH="1" flipV="1">
            <a:off x="3662376" y="1354915"/>
            <a:ext cx="242872" cy="25771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5" name="正方形/長方形 74">
            <a:extLst>
              <a:ext uri="{FF2B5EF4-FFF2-40B4-BE49-F238E27FC236}">
                <a16:creationId xmlns:a16="http://schemas.microsoft.com/office/drawing/2014/main" id="{6D5D985D-C808-4FA1-B85E-2DDF1F44A5C3}"/>
              </a:ext>
            </a:extLst>
          </p:cNvPr>
          <p:cNvSpPr/>
          <p:nvPr/>
        </p:nvSpPr>
        <p:spPr>
          <a:xfrm>
            <a:off x="4822076" y="57888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ロシアでコロナが</a:t>
            </a:r>
            <a:r>
              <a:rPr lang="ja-JP" altLang="en-US" sz="1200" b="1" dirty="0">
                <a:solidFill>
                  <a:schemeClr val="tx1"/>
                </a:solidFill>
              </a:rPr>
              <a:t>蔓延</a:t>
            </a:r>
          </a:p>
        </p:txBody>
      </p:sp>
      <p:sp>
        <p:nvSpPr>
          <p:cNvPr id="76" name="正方形/長方形 75">
            <a:extLst>
              <a:ext uri="{FF2B5EF4-FFF2-40B4-BE49-F238E27FC236}">
                <a16:creationId xmlns:a16="http://schemas.microsoft.com/office/drawing/2014/main" id="{79C8A27F-0793-434E-9B63-D618925FC77E}"/>
              </a:ext>
            </a:extLst>
          </p:cNvPr>
          <p:cNvSpPr/>
          <p:nvPr/>
        </p:nvSpPr>
        <p:spPr>
          <a:xfrm>
            <a:off x="4181486" y="474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ＷＨＯがコロナ対策について話し合った</a:t>
            </a:r>
          </a:p>
        </p:txBody>
      </p:sp>
      <p:sp>
        <p:nvSpPr>
          <p:cNvPr id="77" name="正方形/長方形 76">
            <a:extLst>
              <a:ext uri="{FF2B5EF4-FFF2-40B4-BE49-F238E27FC236}">
                <a16:creationId xmlns:a16="http://schemas.microsoft.com/office/drawing/2014/main" id="{17A166C3-F25E-4C4D-B555-3943F064BC02}"/>
              </a:ext>
            </a:extLst>
          </p:cNvPr>
          <p:cNvSpPr/>
          <p:nvPr/>
        </p:nvSpPr>
        <p:spPr>
          <a:xfrm>
            <a:off x="4957780" y="80621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スペインが解除</a:t>
            </a:r>
            <a:endParaRPr lang="en-US" altLang="ja-JP" sz="1200" b="1" dirty="0">
              <a:solidFill>
                <a:schemeClr val="tx1"/>
              </a:solidFill>
              <a:highlight>
                <a:srgbClr val="00FFFF"/>
              </a:highlight>
            </a:endParaRPr>
          </a:p>
          <a:p>
            <a:pPr algn="ctr"/>
            <a:endParaRPr lang="ja-JP" altLang="en-US" sz="1200" b="1" dirty="0">
              <a:solidFill>
                <a:schemeClr val="tx1"/>
              </a:solidFill>
            </a:endParaRPr>
          </a:p>
        </p:txBody>
      </p:sp>
      <p:cxnSp>
        <p:nvCxnSpPr>
          <p:cNvPr id="78" name="直線コネクタ 77">
            <a:extLst>
              <a:ext uri="{FF2B5EF4-FFF2-40B4-BE49-F238E27FC236}">
                <a16:creationId xmlns:a16="http://schemas.microsoft.com/office/drawing/2014/main" id="{FAB68879-CA54-4732-8DE3-FDDF4F5E9BFE}"/>
              </a:ext>
            </a:extLst>
          </p:cNvPr>
          <p:cNvCxnSpPr>
            <a:cxnSpLocks/>
            <a:stCxn id="49" idx="0"/>
            <a:endCxn id="76" idx="2"/>
          </p:cNvCxnSpPr>
          <p:nvPr/>
        </p:nvCxnSpPr>
        <p:spPr>
          <a:xfrm flipV="1">
            <a:off x="3905248" y="418921"/>
            <a:ext cx="1062051" cy="119370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8B296B4A-D682-43BF-B643-B73203E662DA}"/>
              </a:ext>
            </a:extLst>
          </p:cNvPr>
          <p:cNvCxnSpPr>
            <a:cxnSpLocks/>
            <a:stCxn id="49" idx="0"/>
            <a:endCxn id="77" idx="2"/>
          </p:cNvCxnSpPr>
          <p:nvPr/>
        </p:nvCxnSpPr>
        <p:spPr>
          <a:xfrm flipV="1">
            <a:off x="3905248" y="1177689"/>
            <a:ext cx="1838345" cy="43493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1DDB26BA-03A7-4A63-8FAB-ADE923FA0E1D}"/>
              </a:ext>
            </a:extLst>
          </p:cNvPr>
          <p:cNvSpPr/>
          <p:nvPr/>
        </p:nvSpPr>
        <p:spPr>
          <a:xfrm>
            <a:off x="5081608" y="97469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韓国ででコロナが</a:t>
            </a:r>
            <a:endParaRPr lang="en-US" altLang="ja-JP" sz="1200" b="1" dirty="0">
              <a:solidFill>
                <a:schemeClr val="tx1"/>
              </a:solidFill>
              <a:highlight>
                <a:srgbClr val="00FFFF"/>
              </a:highlight>
            </a:endParaRPr>
          </a:p>
          <a:p>
            <a:pPr algn="ctr"/>
            <a:r>
              <a:rPr lang="ja-JP" altLang="en-US" sz="1200" b="1" dirty="0">
                <a:solidFill>
                  <a:schemeClr val="tx1"/>
                </a:solidFill>
                <a:highlight>
                  <a:srgbClr val="00FFFF"/>
                </a:highlight>
              </a:rPr>
              <a:t>再燃</a:t>
            </a:r>
          </a:p>
        </p:txBody>
      </p:sp>
      <p:cxnSp>
        <p:nvCxnSpPr>
          <p:cNvPr id="81" name="直線コネクタ 80">
            <a:extLst>
              <a:ext uri="{FF2B5EF4-FFF2-40B4-BE49-F238E27FC236}">
                <a16:creationId xmlns:a16="http://schemas.microsoft.com/office/drawing/2014/main" id="{DC0A1DCB-9D6E-41D3-85ED-BEBCF9AE82FB}"/>
              </a:ext>
            </a:extLst>
          </p:cNvPr>
          <p:cNvCxnSpPr>
            <a:cxnSpLocks/>
            <a:stCxn id="49" idx="0"/>
            <a:endCxn id="80" idx="2"/>
          </p:cNvCxnSpPr>
          <p:nvPr/>
        </p:nvCxnSpPr>
        <p:spPr>
          <a:xfrm flipV="1">
            <a:off x="3905248" y="1346168"/>
            <a:ext cx="1962173" cy="26645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376913E-635E-4BEB-8BA1-16E899BA9CC7}"/>
              </a:ext>
            </a:extLst>
          </p:cNvPr>
          <p:cNvCxnSpPr>
            <a:cxnSpLocks/>
            <a:stCxn id="27" idx="2"/>
            <a:endCxn id="47" idx="0"/>
          </p:cNvCxnSpPr>
          <p:nvPr/>
        </p:nvCxnSpPr>
        <p:spPr>
          <a:xfrm flipH="1">
            <a:off x="1566868" y="3164680"/>
            <a:ext cx="2325904" cy="260032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5" name="正方形/長方形 84">
            <a:extLst>
              <a:ext uri="{FF2B5EF4-FFF2-40B4-BE49-F238E27FC236}">
                <a16:creationId xmlns:a16="http://schemas.microsoft.com/office/drawing/2014/main" id="{5AED4166-2B13-45AF-AF01-0D3D91514A90}"/>
              </a:ext>
            </a:extLst>
          </p:cNvPr>
          <p:cNvSpPr/>
          <p:nvPr/>
        </p:nvSpPr>
        <p:spPr>
          <a:xfrm>
            <a:off x="3086102" y="3709985"/>
            <a:ext cx="1609724" cy="6650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緊急事態宣言</a:t>
            </a:r>
            <a:endParaRPr lang="en-US" altLang="ja-JP" sz="1400" b="1" dirty="0">
              <a:solidFill>
                <a:schemeClr val="tx1"/>
              </a:solidFill>
            </a:endParaRPr>
          </a:p>
          <a:p>
            <a:pPr algn="ctr"/>
            <a:r>
              <a:rPr kumimoji="1" lang="ja-JP" altLang="en-US" sz="1400" b="1" dirty="0">
                <a:solidFill>
                  <a:schemeClr val="tx1"/>
                </a:solidFill>
              </a:rPr>
              <a:t>他人との接触を</a:t>
            </a:r>
            <a:endParaRPr kumimoji="1" lang="en-US" altLang="ja-JP" sz="1400" b="1" dirty="0">
              <a:solidFill>
                <a:schemeClr val="tx1"/>
              </a:solidFill>
            </a:endParaRPr>
          </a:p>
          <a:p>
            <a:pPr algn="ctr"/>
            <a:r>
              <a:rPr kumimoji="1" lang="ja-JP" altLang="en-US" sz="1400" b="1" dirty="0">
                <a:solidFill>
                  <a:schemeClr val="tx1"/>
                </a:solidFill>
              </a:rPr>
              <a:t>７～８割減らそう</a:t>
            </a:r>
          </a:p>
        </p:txBody>
      </p:sp>
      <p:sp>
        <p:nvSpPr>
          <p:cNvPr id="86" name="正方形/長方形 85">
            <a:extLst>
              <a:ext uri="{FF2B5EF4-FFF2-40B4-BE49-F238E27FC236}">
                <a16:creationId xmlns:a16="http://schemas.microsoft.com/office/drawing/2014/main" id="{524265FA-268A-4EA1-AC67-6348FDD7FB07}"/>
              </a:ext>
            </a:extLst>
          </p:cNvPr>
          <p:cNvSpPr/>
          <p:nvPr/>
        </p:nvSpPr>
        <p:spPr>
          <a:xfrm>
            <a:off x="131057" y="22812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FFFF00"/>
                </a:highlight>
              </a:rPr>
              <a:t>ベッド数が足りない</a:t>
            </a:r>
          </a:p>
        </p:txBody>
      </p:sp>
      <p:cxnSp>
        <p:nvCxnSpPr>
          <p:cNvPr id="87" name="直線コネクタ 86">
            <a:extLst>
              <a:ext uri="{FF2B5EF4-FFF2-40B4-BE49-F238E27FC236}">
                <a16:creationId xmlns:a16="http://schemas.microsoft.com/office/drawing/2014/main" id="{043D80F6-ACAD-4B24-B586-E0922DD07790}"/>
              </a:ext>
            </a:extLst>
          </p:cNvPr>
          <p:cNvCxnSpPr>
            <a:cxnSpLocks/>
            <a:stCxn id="86" idx="3"/>
            <a:endCxn id="27" idx="1"/>
          </p:cNvCxnSpPr>
          <p:nvPr/>
        </p:nvCxnSpPr>
        <p:spPr>
          <a:xfrm>
            <a:off x="1702682" y="2466978"/>
            <a:ext cx="945278" cy="50184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5B7CD047-8ED3-4296-8E3E-AD9C5C0F2B14}"/>
              </a:ext>
            </a:extLst>
          </p:cNvPr>
          <p:cNvCxnSpPr>
            <a:cxnSpLocks/>
            <a:stCxn id="10" idx="3"/>
            <a:endCxn id="58" idx="1"/>
          </p:cNvCxnSpPr>
          <p:nvPr/>
        </p:nvCxnSpPr>
        <p:spPr>
          <a:xfrm>
            <a:off x="4783953" y="4395261"/>
            <a:ext cx="796507" cy="112728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0" name="正方形/長方形 89">
            <a:extLst>
              <a:ext uri="{FF2B5EF4-FFF2-40B4-BE49-F238E27FC236}">
                <a16:creationId xmlns:a16="http://schemas.microsoft.com/office/drawing/2014/main" id="{B2092179-BDD7-4714-B3A0-5FBF53790D0A}"/>
              </a:ext>
            </a:extLst>
          </p:cNvPr>
          <p:cNvSpPr/>
          <p:nvPr/>
        </p:nvSpPr>
        <p:spPr>
          <a:xfrm>
            <a:off x="5569765" y="382762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お店が開けない</a:t>
            </a:r>
          </a:p>
        </p:txBody>
      </p:sp>
      <p:cxnSp>
        <p:nvCxnSpPr>
          <p:cNvPr id="91" name="直線コネクタ 90">
            <a:extLst>
              <a:ext uri="{FF2B5EF4-FFF2-40B4-BE49-F238E27FC236}">
                <a16:creationId xmlns:a16="http://schemas.microsoft.com/office/drawing/2014/main" id="{463A2489-E3E7-46F0-ACE3-3CA00AEAB5F4}"/>
              </a:ext>
            </a:extLst>
          </p:cNvPr>
          <p:cNvCxnSpPr>
            <a:cxnSpLocks/>
            <a:stCxn id="10" idx="3"/>
            <a:endCxn id="90" idx="1"/>
          </p:cNvCxnSpPr>
          <p:nvPr/>
        </p:nvCxnSpPr>
        <p:spPr>
          <a:xfrm flipV="1">
            <a:off x="4783953" y="4013360"/>
            <a:ext cx="785812" cy="3819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1B111EAE-B234-4D4D-864B-07891FB6E0EE}"/>
              </a:ext>
            </a:extLst>
          </p:cNvPr>
          <p:cNvCxnSpPr>
            <a:cxnSpLocks/>
            <a:stCxn id="41" idx="1"/>
            <a:endCxn id="90" idx="3"/>
          </p:cNvCxnSpPr>
          <p:nvPr/>
        </p:nvCxnSpPr>
        <p:spPr>
          <a:xfrm flipH="1">
            <a:off x="7141390" y="3719512"/>
            <a:ext cx="365513" cy="29384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88" name="正方形/長方形 187">
            <a:extLst>
              <a:ext uri="{FF2B5EF4-FFF2-40B4-BE49-F238E27FC236}">
                <a16:creationId xmlns:a16="http://schemas.microsoft.com/office/drawing/2014/main" id="{F63538E0-F707-4B61-AB95-353B382F3FA1}"/>
              </a:ext>
            </a:extLst>
          </p:cNvPr>
          <p:cNvSpPr/>
          <p:nvPr/>
        </p:nvSpPr>
        <p:spPr>
          <a:xfrm>
            <a:off x="122059" y="27670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検査ができない</a:t>
            </a:r>
          </a:p>
        </p:txBody>
      </p:sp>
      <p:cxnSp>
        <p:nvCxnSpPr>
          <p:cNvPr id="191" name="直線コネクタ 190">
            <a:extLst>
              <a:ext uri="{FF2B5EF4-FFF2-40B4-BE49-F238E27FC236}">
                <a16:creationId xmlns:a16="http://schemas.microsoft.com/office/drawing/2014/main" id="{4A46D8A5-1270-4FE5-9389-7F664238580B}"/>
              </a:ext>
            </a:extLst>
          </p:cNvPr>
          <p:cNvCxnSpPr>
            <a:cxnSpLocks/>
            <a:stCxn id="188" idx="3"/>
            <a:endCxn id="27" idx="1"/>
          </p:cNvCxnSpPr>
          <p:nvPr/>
        </p:nvCxnSpPr>
        <p:spPr>
          <a:xfrm>
            <a:off x="1693684" y="2952747"/>
            <a:ext cx="954276" cy="1607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96" name="正方形/長方形 195">
            <a:extLst>
              <a:ext uri="{FF2B5EF4-FFF2-40B4-BE49-F238E27FC236}">
                <a16:creationId xmlns:a16="http://schemas.microsoft.com/office/drawing/2014/main" id="{B4FE936A-D297-4B80-AC68-0AA714F6F047}"/>
              </a:ext>
            </a:extLst>
          </p:cNvPr>
          <p:cNvSpPr/>
          <p:nvPr/>
        </p:nvSpPr>
        <p:spPr>
          <a:xfrm>
            <a:off x="114304" y="139434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医療機器が不足</a:t>
            </a:r>
          </a:p>
        </p:txBody>
      </p:sp>
      <p:cxnSp>
        <p:nvCxnSpPr>
          <p:cNvPr id="197" name="直線コネクタ 196">
            <a:extLst>
              <a:ext uri="{FF2B5EF4-FFF2-40B4-BE49-F238E27FC236}">
                <a16:creationId xmlns:a16="http://schemas.microsoft.com/office/drawing/2014/main" id="{5312D7C1-4EDB-4FFE-ABD2-04AC2DAF0F3D}"/>
              </a:ext>
            </a:extLst>
          </p:cNvPr>
          <p:cNvCxnSpPr>
            <a:cxnSpLocks/>
            <a:stCxn id="196" idx="3"/>
            <a:endCxn id="27" idx="1"/>
          </p:cNvCxnSpPr>
          <p:nvPr/>
        </p:nvCxnSpPr>
        <p:spPr>
          <a:xfrm>
            <a:off x="1685929" y="1580081"/>
            <a:ext cx="962031" cy="138874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6" name="正方形/長方形 205">
            <a:extLst>
              <a:ext uri="{FF2B5EF4-FFF2-40B4-BE49-F238E27FC236}">
                <a16:creationId xmlns:a16="http://schemas.microsoft.com/office/drawing/2014/main" id="{7742C745-BB43-4F29-AE28-772AAA06D216}"/>
              </a:ext>
            </a:extLst>
          </p:cNvPr>
          <p:cNvSpPr/>
          <p:nvPr/>
        </p:nvSpPr>
        <p:spPr>
          <a:xfrm>
            <a:off x="5619762" y="240062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持続化給付金</a:t>
            </a:r>
          </a:p>
        </p:txBody>
      </p:sp>
      <p:sp>
        <p:nvSpPr>
          <p:cNvPr id="211" name="正方形/長方形 210">
            <a:extLst>
              <a:ext uri="{FF2B5EF4-FFF2-40B4-BE49-F238E27FC236}">
                <a16:creationId xmlns:a16="http://schemas.microsoft.com/office/drawing/2014/main" id="{041F4A57-A74E-47B3-A676-AD8C684C697B}"/>
              </a:ext>
            </a:extLst>
          </p:cNvPr>
          <p:cNvSpPr/>
          <p:nvPr/>
        </p:nvSpPr>
        <p:spPr>
          <a:xfrm>
            <a:off x="5610226" y="285805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ひとり１０万円</a:t>
            </a:r>
          </a:p>
        </p:txBody>
      </p:sp>
      <p:cxnSp>
        <p:nvCxnSpPr>
          <p:cNvPr id="212" name="直線コネクタ 211">
            <a:extLst>
              <a:ext uri="{FF2B5EF4-FFF2-40B4-BE49-F238E27FC236}">
                <a16:creationId xmlns:a16="http://schemas.microsoft.com/office/drawing/2014/main" id="{B8AE46A1-E158-4E5B-B470-563FD844E758}"/>
              </a:ext>
            </a:extLst>
          </p:cNvPr>
          <p:cNvCxnSpPr>
            <a:cxnSpLocks/>
            <a:endCxn id="211" idx="1"/>
          </p:cNvCxnSpPr>
          <p:nvPr/>
        </p:nvCxnSpPr>
        <p:spPr>
          <a:xfrm flipV="1">
            <a:off x="4793479" y="3043796"/>
            <a:ext cx="816747" cy="135146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CB565B51-7424-43EA-B9BC-24888A435EB7}"/>
              </a:ext>
            </a:extLst>
          </p:cNvPr>
          <p:cNvCxnSpPr>
            <a:cxnSpLocks/>
            <a:stCxn id="10" idx="3"/>
            <a:endCxn id="206" idx="1"/>
          </p:cNvCxnSpPr>
          <p:nvPr/>
        </p:nvCxnSpPr>
        <p:spPr>
          <a:xfrm flipV="1">
            <a:off x="4783953" y="2586358"/>
            <a:ext cx="835809" cy="180890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4" name="正方形/長方形 103">
            <a:extLst>
              <a:ext uri="{FF2B5EF4-FFF2-40B4-BE49-F238E27FC236}">
                <a16:creationId xmlns:a16="http://schemas.microsoft.com/office/drawing/2014/main" id="{8B590373-6A5C-457E-B372-49782B1EFB7A}"/>
              </a:ext>
            </a:extLst>
          </p:cNvPr>
          <p:cNvSpPr/>
          <p:nvPr/>
        </p:nvSpPr>
        <p:spPr>
          <a:xfrm>
            <a:off x="3252788" y="22016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日本でも感染拡大</a:t>
            </a:r>
          </a:p>
        </p:txBody>
      </p:sp>
      <p:cxnSp>
        <p:nvCxnSpPr>
          <p:cNvPr id="105" name="直線コネクタ 104">
            <a:extLst>
              <a:ext uri="{FF2B5EF4-FFF2-40B4-BE49-F238E27FC236}">
                <a16:creationId xmlns:a16="http://schemas.microsoft.com/office/drawing/2014/main" id="{457CB2D2-141A-463D-BB1E-B4BF8529C71D}"/>
              </a:ext>
            </a:extLst>
          </p:cNvPr>
          <p:cNvCxnSpPr>
            <a:cxnSpLocks/>
            <a:stCxn id="27" idx="0"/>
            <a:endCxn id="104" idx="2"/>
          </p:cNvCxnSpPr>
          <p:nvPr/>
        </p:nvCxnSpPr>
        <p:spPr>
          <a:xfrm flipV="1">
            <a:off x="3892772" y="2573103"/>
            <a:ext cx="145829" cy="19986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9" name="テキスト ボックス 108">
            <a:extLst>
              <a:ext uri="{FF2B5EF4-FFF2-40B4-BE49-F238E27FC236}">
                <a16:creationId xmlns:a16="http://schemas.microsoft.com/office/drawing/2014/main" id="{92A7A9CB-7F17-4306-9D10-A3658FC87FED}"/>
              </a:ext>
            </a:extLst>
          </p:cNvPr>
          <p:cNvSpPr txBox="1"/>
          <p:nvPr/>
        </p:nvSpPr>
        <p:spPr>
          <a:xfrm>
            <a:off x="4325846" y="5410637"/>
            <a:ext cx="677108" cy="913070"/>
          </a:xfrm>
          <a:prstGeom prst="rect">
            <a:avLst/>
          </a:prstGeom>
          <a:solidFill>
            <a:srgbClr val="FFFF00"/>
          </a:solidFill>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医療体制</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の充実</a:t>
            </a:r>
          </a:p>
        </p:txBody>
      </p:sp>
      <p:sp>
        <p:nvSpPr>
          <p:cNvPr id="110" name="テキスト ボックス 109">
            <a:extLst>
              <a:ext uri="{FF2B5EF4-FFF2-40B4-BE49-F238E27FC236}">
                <a16:creationId xmlns:a16="http://schemas.microsoft.com/office/drawing/2014/main" id="{2509DEF1-5F8F-447A-AEE7-BEC2DE9690F1}"/>
              </a:ext>
            </a:extLst>
          </p:cNvPr>
          <p:cNvSpPr txBox="1"/>
          <p:nvPr/>
        </p:nvSpPr>
        <p:spPr>
          <a:xfrm>
            <a:off x="3565174" y="5398292"/>
            <a:ext cx="677108" cy="913070"/>
          </a:xfrm>
          <a:prstGeom prst="rect">
            <a:avLst/>
          </a:prstGeom>
          <a:solidFill>
            <a:schemeClr val="accent5">
              <a:lumMod val="40000"/>
              <a:lumOff val="60000"/>
            </a:schemeClr>
          </a:solidFill>
          <a:ln>
            <a:solidFill>
              <a:schemeClr val="tx1">
                <a:lumMod val="50000"/>
                <a:lumOff val="50000"/>
              </a:schemeClr>
            </a:solidFill>
          </a:ln>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感染拡大</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の防止</a:t>
            </a:r>
          </a:p>
        </p:txBody>
      </p:sp>
      <p:sp>
        <p:nvSpPr>
          <p:cNvPr id="111" name="テキスト ボックス 110">
            <a:extLst>
              <a:ext uri="{FF2B5EF4-FFF2-40B4-BE49-F238E27FC236}">
                <a16:creationId xmlns:a16="http://schemas.microsoft.com/office/drawing/2014/main" id="{5C9E9AB1-099D-4787-93CE-BA42DE19EFE1}"/>
              </a:ext>
            </a:extLst>
          </p:cNvPr>
          <p:cNvSpPr txBox="1"/>
          <p:nvPr/>
        </p:nvSpPr>
        <p:spPr>
          <a:xfrm>
            <a:off x="2792819" y="5398292"/>
            <a:ext cx="677108" cy="919828"/>
          </a:xfrm>
          <a:prstGeom prst="rect">
            <a:avLst/>
          </a:prstGeom>
          <a:solidFill>
            <a:srgbClr val="99FF33"/>
          </a:solidFill>
          <a:ln>
            <a:solidFill>
              <a:schemeClr val="tx1">
                <a:lumMod val="50000"/>
                <a:lumOff val="50000"/>
              </a:schemeClr>
            </a:solidFill>
          </a:ln>
        </p:spPr>
        <p:txBody>
          <a:bodyPr vert="eaVert" wrap="square" rtlCol="0">
            <a:spAutoFit/>
          </a:bodyPr>
          <a:lstStyle/>
          <a:p>
            <a:r>
              <a:rPr kumimoji="1" lang="ja-JP" altLang="en-US" sz="1600" dirty="0">
                <a:latin typeface="AR丸ゴシック体E" panose="020F0909000000000000" pitchFamily="49" charset="-128"/>
                <a:ea typeface="AR丸ゴシック体E" panose="020F0909000000000000" pitchFamily="49" charset="-128"/>
              </a:rPr>
              <a:t>経済的な</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支援</a:t>
            </a:r>
          </a:p>
        </p:txBody>
      </p:sp>
      <p:sp>
        <p:nvSpPr>
          <p:cNvPr id="99" name="正方形/長方形 98">
            <a:extLst>
              <a:ext uri="{FF2B5EF4-FFF2-40B4-BE49-F238E27FC236}">
                <a16:creationId xmlns:a16="http://schemas.microsoft.com/office/drawing/2014/main" id="{7F90DA45-4966-4254-B665-D2ADE8F9838F}"/>
              </a:ext>
            </a:extLst>
          </p:cNvPr>
          <p:cNvSpPr/>
          <p:nvPr/>
        </p:nvSpPr>
        <p:spPr>
          <a:xfrm>
            <a:off x="5593205" y="329055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テレワークが拡大</a:t>
            </a:r>
          </a:p>
        </p:txBody>
      </p:sp>
      <p:sp>
        <p:nvSpPr>
          <p:cNvPr id="100" name="正方形/長方形 99">
            <a:extLst>
              <a:ext uri="{FF2B5EF4-FFF2-40B4-BE49-F238E27FC236}">
                <a16:creationId xmlns:a16="http://schemas.microsoft.com/office/drawing/2014/main" id="{FA918D89-F304-4CB8-8D1D-EF1B4293B7D8}"/>
              </a:ext>
            </a:extLst>
          </p:cNvPr>
          <p:cNvSpPr/>
          <p:nvPr/>
        </p:nvSpPr>
        <p:spPr>
          <a:xfrm>
            <a:off x="5619751" y="189547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00"/>
                </a:highlight>
              </a:rPr>
              <a:t>企業の倒産</a:t>
            </a:r>
          </a:p>
        </p:txBody>
      </p:sp>
      <p:sp>
        <p:nvSpPr>
          <p:cNvPr id="102" name="正方形/長方形 101">
            <a:extLst>
              <a:ext uri="{FF2B5EF4-FFF2-40B4-BE49-F238E27FC236}">
                <a16:creationId xmlns:a16="http://schemas.microsoft.com/office/drawing/2014/main" id="{088ACB16-5B29-4300-99EF-2930EBF2BF50}"/>
              </a:ext>
            </a:extLst>
          </p:cNvPr>
          <p:cNvSpPr/>
          <p:nvPr/>
        </p:nvSpPr>
        <p:spPr>
          <a:xfrm>
            <a:off x="5617390" y="241038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00"/>
                </a:highlight>
              </a:rPr>
              <a:t>持続化給付金</a:t>
            </a:r>
          </a:p>
        </p:txBody>
      </p:sp>
      <p:sp>
        <p:nvSpPr>
          <p:cNvPr id="103" name="正方形/長方形 102">
            <a:extLst>
              <a:ext uri="{FF2B5EF4-FFF2-40B4-BE49-F238E27FC236}">
                <a16:creationId xmlns:a16="http://schemas.microsoft.com/office/drawing/2014/main" id="{77028918-5B00-4F64-B808-6AD5F7A63164}"/>
              </a:ext>
            </a:extLst>
          </p:cNvPr>
          <p:cNvSpPr/>
          <p:nvPr/>
        </p:nvSpPr>
        <p:spPr>
          <a:xfrm>
            <a:off x="5619751" y="285805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00"/>
                </a:highlight>
              </a:rPr>
              <a:t>ひとり１０万円</a:t>
            </a:r>
          </a:p>
        </p:txBody>
      </p:sp>
      <p:sp>
        <p:nvSpPr>
          <p:cNvPr id="112" name="正方形/長方形 111">
            <a:extLst>
              <a:ext uri="{FF2B5EF4-FFF2-40B4-BE49-F238E27FC236}">
                <a16:creationId xmlns:a16="http://schemas.microsoft.com/office/drawing/2014/main" id="{442FA2F3-C086-4023-A233-6235C906F10D}"/>
              </a:ext>
            </a:extLst>
          </p:cNvPr>
          <p:cNvSpPr/>
          <p:nvPr/>
        </p:nvSpPr>
        <p:spPr>
          <a:xfrm>
            <a:off x="4181486" y="47445"/>
            <a:ext cx="1571625" cy="371475"/>
          </a:xfrm>
          <a:prstGeom prst="rect">
            <a:avLst/>
          </a:prstGeom>
          <a:solidFill>
            <a:srgbClr val="FFFF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ＷＨＯがコロナ対策について話し合った</a:t>
            </a:r>
          </a:p>
        </p:txBody>
      </p:sp>
      <p:pic>
        <p:nvPicPr>
          <p:cNvPr id="106" name="図 105">
            <a:extLst>
              <a:ext uri="{FF2B5EF4-FFF2-40B4-BE49-F238E27FC236}">
                <a16:creationId xmlns:a16="http://schemas.microsoft.com/office/drawing/2014/main" id="{4542C044-E409-4A26-965C-EFDC914A01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08165" y="2741918"/>
            <a:ext cx="552328" cy="552328"/>
          </a:xfrm>
          <a:prstGeom prst="rect">
            <a:avLst/>
          </a:prstGeom>
        </p:spPr>
      </p:pic>
      <p:pic>
        <p:nvPicPr>
          <p:cNvPr id="107" name="図 106">
            <a:extLst>
              <a:ext uri="{FF2B5EF4-FFF2-40B4-BE49-F238E27FC236}">
                <a16:creationId xmlns:a16="http://schemas.microsoft.com/office/drawing/2014/main" id="{EC859765-48EF-4564-958F-93A7BF0815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7824" y="1406829"/>
            <a:ext cx="307486" cy="307486"/>
          </a:xfrm>
          <a:prstGeom prst="rect">
            <a:avLst/>
          </a:prstGeom>
        </p:spPr>
      </p:pic>
      <p:pic>
        <p:nvPicPr>
          <p:cNvPr id="108" name="図 107">
            <a:extLst>
              <a:ext uri="{FF2B5EF4-FFF2-40B4-BE49-F238E27FC236}">
                <a16:creationId xmlns:a16="http://schemas.microsoft.com/office/drawing/2014/main" id="{A7E95B49-FABD-40C3-8328-A8B03C0B1C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6754" y="1958752"/>
            <a:ext cx="307486" cy="307486"/>
          </a:xfrm>
          <a:prstGeom prst="rect">
            <a:avLst/>
          </a:prstGeom>
        </p:spPr>
      </p:pic>
      <p:pic>
        <p:nvPicPr>
          <p:cNvPr id="113" name="図 112">
            <a:extLst>
              <a:ext uri="{FF2B5EF4-FFF2-40B4-BE49-F238E27FC236}">
                <a16:creationId xmlns:a16="http://schemas.microsoft.com/office/drawing/2014/main" id="{E3760491-A357-4CB0-8C68-68BFFE21D4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1112" y="2348667"/>
            <a:ext cx="307486" cy="307486"/>
          </a:xfrm>
          <a:prstGeom prst="rect">
            <a:avLst/>
          </a:prstGeom>
        </p:spPr>
      </p:pic>
      <p:pic>
        <p:nvPicPr>
          <p:cNvPr id="114" name="図 113">
            <a:extLst>
              <a:ext uri="{FF2B5EF4-FFF2-40B4-BE49-F238E27FC236}">
                <a16:creationId xmlns:a16="http://schemas.microsoft.com/office/drawing/2014/main" id="{91D08A42-91DA-4C54-AA94-AA68D446E6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03330" y="2866899"/>
            <a:ext cx="307486" cy="307486"/>
          </a:xfrm>
          <a:prstGeom prst="rect">
            <a:avLst/>
          </a:prstGeom>
        </p:spPr>
      </p:pic>
      <p:pic>
        <p:nvPicPr>
          <p:cNvPr id="116" name="図 115">
            <a:extLst>
              <a:ext uri="{FF2B5EF4-FFF2-40B4-BE49-F238E27FC236}">
                <a16:creationId xmlns:a16="http://schemas.microsoft.com/office/drawing/2014/main" id="{EDB643B8-8A2F-4B02-A10D-92AACC940D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4412" y="3319890"/>
            <a:ext cx="307486" cy="307486"/>
          </a:xfrm>
          <a:prstGeom prst="rect">
            <a:avLst/>
          </a:prstGeom>
        </p:spPr>
      </p:pic>
      <p:pic>
        <p:nvPicPr>
          <p:cNvPr id="117" name="図 116">
            <a:extLst>
              <a:ext uri="{FF2B5EF4-FFF2-40B4-BE49-F238E27FC236}">
                <a16:creationId xmlns:a16="http://schemas.microsoft.com/office/drawing/2014/main" id="{83F14E42-579C-4E7B-90F6-A30D2F00C9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40068" y="-27501"/>
            <a:ext cx="552328" cy="552328"/>
          </a:xfrm>
          <a:prstGeom prst="rect">
            <a:avLst/>
          </a:prstGeom>
        </p:spPr>
      </p:pic>
      <p:pic>
        <p:nvPicPr>
          <p:cNvPr id="118" name="図 117">
            <a:extLst>
              <a:ext uri="{FF2B5EF4-FFF2-40B4-BE49-F238E27FC236}">
                <a16:creationId xmlns:a16="http://schemas.microsoft.com/office/drawing/2014/main" id="{243C1291-35F6-4C80-813E-35278C8E50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56571" y="3489039"/>
            <a:ext cx="3670180" cy="3670180"/>
          </a:xfrm>
          <a:prstGeom prst="rect">
            <a:avLst/>
          </a:prstGeom>
        </p:spPr>
      </p:pic>
      <p:pic>
        <p:nvPicPr>
          <p:cNvPr id="119" name="図 118">
            <a:extLst>
              <a:ext uri="{FF2B5EF4-FFF2-40B4-BE49-F238E27FC236}">
                <a16:creationId xmlns:a16="http://schemas.microsoft.com/office/drawing/2014/main" id="{44E12A95-7D0B-485C-BA03-3401E9E05F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2402" y="2172"/>
            <a:ext cx="546504" cy="546504"/>
          </a:xfrm>
          <a:prstGeom prst="rect">
            <a:avLst/>
          </a:prstGeom>
        </p:spPr>
      </p:pic>
      <p:pic>
        <p:nvPicPr>
          <p:cNvPr id="121" name="図 120">
            <a:extLst>
              <a:ext uri="{FF2B5EF4-FFF2-40B4-BE49-F238E27FC236}">
                <a16:creationId xmlns:a16="http://schemas.microsoft.com/office/drawing/2014/main" id="{5DA0BB7B-19E8-4623-9C8C-8BE540B3EC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46759" y="3391201"/>
            <a:ext cx="3686196" cy="3686196"/>
          </a:xfrm>
          <a:prstGeom prst="rect">
            <a:avLst/>
          </a:prstGeom>
        </p:spPr>
      </p:pic>
      <p:pic>
        <p:nvPicPr>
          <p:cNvPr id="122" name="図 121">
            <a:extLst>
              <a:ext uri="{FF2B5EF4-FFF2-40B4-BE49-F238E27FC236}">
                <a16:creationId xmlns:a16="http://schemas.microsoft.com/office/drawing/2014/main" id="{4DB2FB95-D069-427E-A9F5-99E87AAFEE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5298" y="3852968"/>
            <a:ext cx="307486" cy="307486"/>
          </a:xfrm>
          <a:prstGeom prst="rect">
            <a:avLst/>
          </a:prstGeom>
        </p:spPr>
      </p:pic>
      <p:cxnSp>
        <p:nvCxnSpPr>
          <p:cNvPr id="124" name="直線コネクタ 123">
            <a:extLst>
              <a:ext uri="{FF2B5EF4-FFF2-40B4-BE49-F238E27FC236}">
                <a16:creationId xmlns:a16="http://schemas.microsoft.com/office/drawing/2014/main" id="{D6EE43B9-E768-4B88-BF87-AABFC0B34477}"/>
              </a:ext>
            </a:extLst>
          </p:cNvPr>
          <p:cNvCxnSpPr>
            <a:cxnSpLocks/>
          </p:cNvCxnSpPr>
          <p:nvPr/>
        </p:nvCxnSpPr>
        <p:spPr>
          <a:xfrm flipV="1">
            <a:off x="6405564" y="1393082"/>
            <a:ext cx="1452407" cy="5023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A463A14D-6113-41E7-BB06-6F595FBD8F3F}"/>
              </a:ext>
            </a:extLst>
          </p:cNvPr>
          <p:cNvCxnSpPr>
            <a:cxnSpLocks/>
          </p:cNvCxnSpPr>
          <p:nvPr/>
        </p:nvCxnSpPr>
        <p:spPr>
          <a:xfrm flipV="1">
            <a:off x="4691060" y="1393082"/>
            <a:ext cx="3166911" cy="40528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26" name="図 125">
            <a:extLst>
              <a:ext uri="{FF2B5EF4-FFF2-40B4-BE49-F238E27FC236}">
                <a16:creationId xmlns:a16="http://schemas.microsoft.com/office/drawing/2014/main" id="{9FD82CE3-A741-4C8E-BF5D-8674EE088C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36672" y="3361966"/>
            <a:ext cx="3711276" cy="3711276"/>
          </a:xfrm>
          <a:prstGeom prst="rect">
            <a:avLst/>
          </a:prstGeom>
        </p:spPr>
      </p:pic>
      <p:pic>
        <p:nvPicPr>
          <p:cNvPr id="127" name="図 126">
            <a:extLst>
              <a:ext uri="{FF2B5EF4-FFF2-40B4-BE49-F238E27FC236}">
                <a16:creationId xmlns:a16="http://schemas.microsoft.com/office/drawing/2014/main" id="{E10EB562-1991-4E82-A378-31EF868B42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52095" y="1402352"/>
            <a:ext cx="646020" cy="646020"/>
          </a:xfrm>
          <a:prstGeom prst="rect">
            <a:avLst/>
          </a:prstGeom>
        </p:spPr>
      </p:pic>
      <p:sp>
        <p:nvSpPr>
          <p:cNvPr id="129" name="正方形/長方形 128">
            <a:extLst>
              <a:ext uri="{FF2B5EF4-FFF2-40B4-BE49-F238E27FC236}">
                <a16:creationId xmlns:a16="http://schemas.microsoft.com/office/drawing/2014/main" id="{E124CB5F-C782-4FA0-BA39-10DB8BB13A05}"/>
              </a:ext>
            </a:extLst>
          </p:cNvPr>
          <p:cNvSpPr/>
          <p:nvPr/>
        </p:nvSpPr>
        <p:spPr>
          <a:xfrm>
            <a:off x="2834501" y="1039463"/>
            <a:ext cx="1655564" cy="466930"/>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highlight>
                  <a:srgbClr val="00FFFF"/>
                </a:highlight>
              </a:rPr>
              <a:t>アフリカでコロナが蔓延</a:t>
            </a:r>
          </a:p>
        </p:txBody>
      </p:sp>
      <p:pic>
        <p:nvPicPr>
          <p:cNvPr id="130" name="図 129">
            <a:extLst>
              <a:ext uri="{FF2B5EF4-FFF2-40B4-BE49-F238E27FC236}">
                <a16:creationId xmlns:a16="http://schemas.microsoft.com/office/drawing/2014/main" id="{05F2754A-9215-4048-8F2B-0C71606E2BB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4677" y="3029981"/>
            <a:ext cx="3690728" cy="3690728"/>
          </a:xfrm>
          <a:prstGeom prst="rect">
            <a:avLst/>
          </a:prstGeom>
        </p:spPr>
      </p:pic>
      <p:pic>
        <p:nvPicPr>
          <p:cNvPr id="131" name="図 130">
            <a:extLst>
              <a:ext uri="{FF2B5EF4-FFF2-40B4-BE49-F238E27FC236}">
                <a16:creationId xmlns:a16="http://schemas.microsoft.com/office/drawing/2014/main" id="{006B5D88-7EBD-4402-A2D6-8EC372BD185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72480" y="1242829"/>
            <a:ext cx="665239" cy="665239"/>
          </a:xfrm>
          <a:prstGeom prst="rect">
            <a:avLst/>
          </a:prstGeom>
        </p:spPr>
      </p:pic>
      <p:sp>
        <p:nvSpPr>
          <p:cNvPr id="128" name="正方形/長方形 127">
            <a:extLst>
              <a:ext uri="{FF2B5EF4-FFF2-40B4-BE49-F238E27FC236}">
                <a16:creationId xmlns:a16="http://schemas.microsoft.com/office/drawing/2014/main" id="{8AB275AA-E87F-4362-8E06-DC8DA4BA3E55}"/>
              </a:ext>
            </a:extLst>
          </p:cNvPr>
          <p:cNvSpPr/>
          <p:nvPr/>
        </p:nvSpPr>
        <p:spPr>
          <a:xfrm>
            <a:off x="6944789" y="957688"/>
            <a:ext cx="1735899" cy="447811"/>
          </a:xfrm>
          <a:prstGeom prst="rect">
            <a:avLst/>
          </a:prstGeom>
          <a:solidFill>
            <a:srgbClr val="99FF33"/>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highlight>
                  <a:srgbClr val="00FF00"/>
                </a:highlight>
              </a:rPr>
              <a:t>世界経済が最悪に</a:t>
            </a:r>
            <a:endParaRPr kumimoji="1" lang="en-US" altLang="ja-JP" sz="1400" b="1" dirty="0">
              <a:solidFill>
                <a:schemeClr val="tx1"/>
              </a:solidFill>
              <a:highlight>
                <a:srgbClr val="00FF00"/>
              </a:highlight>
            </a:endParaRPr>
          </a:p>
        </p:txBody>
      </p:sp>
      <p:sp>
        <p:nvSpPr>
          <p:cNvPr id="123" name="正方形/長方形 122">
            <a:extLst>
              <a:ext uri="{FF2B5EF4-FFF2-40B4-BE49-F238E27FC236}">
                <a16:creationId xmlns:a16="http://schemas.microsoft.com/office/drawing/2014/main" id="{235C5864-0BC9-4C13-BF29-A09E2B8D1D31}"/>
              </a:ext>
            </a:extLst>
          </p:cNvPr>
          <p:cNvSpPr/>
          <p:nvPr/>
        </p:nvSpPr>
        <p:spPr>
          <a:xfrm>
            <a:off x="6932926" y="962530"/>
            <a:ext cx="1735899" cy="447811"/>
          </a:xfrm>
          <a:prstGeom prst="rect">
            <a:avLst/>
          </a:prstGeom>
          <a:solidFill>
            <a:srgbClr val="99FF33"/>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highlight>
                  <a:srgbClr val="00FF00"/>
                </a:highlight>
              </a:rPr>
              <a:t>世界経済が最悪に</a:t>
            </a:r>
            <a:endParaRPr kumimoji="1" lang="en-US" altLang="ja-JP" sz="1400" b="1" dirty="0">
              <a:solidFill>
                <a:schemeClr val="tx1"/>
              </a:solidFill>
              <a:highlight>
                <a:srgbClr val="00FF00"/>
              </a:highlight>
            </a:endParaRPr>
          </a:p>
        </p:txBody>
      </p:sp>
      <p:pic>
        <p:nvPicPr>
          <p:cNvPr id="132" name="図 131">
            <a:extLst>
              <a:ext uri="{FF2B5EF4-FFF2-40B4-BE49-F238E27FC236}">
                <a16:creationId xmlns:a16="http://schemas.microsoft.com/office/drawing/2014/main" id="{DAFB9C70-0AA4-4083-8B8E-7B2670E19F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94938" y="1724111"/>
            <a:ext cx="508001" cy="508001"/>
          </a:xfrm>
          <a:prstGeom prst="rect">
            <a:avLst/>
          </a:prstGeom>
        </p:spPr>
      </p:pic>
      <p:pic>
        <p:nvPicPr>
          <p:cNvPr id="133" name="図 132">
            <a:extLst>
              <a:ext uri="{FF2B5EF4-FFF2-40B4-BE49-F238E27FC236}">
                <a16:creationId xmlns:a16="http://schemas.microsoft.com/office/drawing/2014/main" id="{D3DC810D-8C4A-48EE-948D-0560A37EC2B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77766" y="2284039"/>
            <a:ext cx="508001" cy="459780"/>
          </a:xfrm>
          <a:prstGeom prst="rect">
            <a:avLst/>
          </a:prstGeom>
        </p:spPr>
      </p:pic>
      <p:pic>
        <p:nvPicPr>
          <p:cNvPr id="134" name="図 133">
            <a:extLst>
              <a:ext uri="{FF2B5EF4-FFF2-40B4-BE49-F238E27FC236}">
                <a16:creationId xmlns:a16="http://schemas.microsoft.com/office/drawing/2014/main" id="{A132812D-8312-4AD6-B5B6-87D3F93970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54280" y="2829578"/>
            <a:ext cx="508001" cy="508001"/>
          </a:xfrm>
          <a:prstGeom prst="rect">
            <a:avLst/>
          </a:prstGeom>
        </p:spPr>
      </p:pic>
      <p:sp>
        <p:nvSpPr>
          <p:cNvPr id="135" name="正方形/長方形 134">
            <a:extLst>
              <a:ext uri="{FF2B5EF4-FFF2-40B4-BE49-F238E27FC236}">
                <a16:creationId xmlns:a16="http://schemas.microsoft.com/office/drawing/2014/main" id="{80076B80-E877-42BC-A595-8ACBC7F5124A}"/>
              </a:ext>
            </a:extLst>
          </p:cNvPr>
          <p:cNvSpPr/>
          <p:nvPr/>
        </p:nvSpPr>
        <p:spPr>
          <a:xfrm>
            <a:off x="7506902" y="2281240"/>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取り組みに協力しようとしない人や店</a:t>
            </a:r>
          </a:p>
        </p:txBody>
      </p:sp>
      <p:sp>
        <p:nvSpPr>
          <p:cNvPr id="136" name="正方形/長方形 135">
            <a:extLst>
              <a:ext uri="{FF2B5EF4-FFF2-40B4-BE49-F238E27FC236}">
                <a16:creationId xmlns:a16="http://schemas.microsoft.com/office/drawing/2014/main" id="{47013A9F-E327-4108-B53F-A43299E15491}"/>
              </a:ext>
            </a:extLst>
          </p:cNvPr>
          <p:cNvSpPr/>
          <p:nvPr/>
        </p:nvSpPr>
        <p:spPr>
          <a:xfrm>
            <a:off x="7521093" y="2892365"/>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我慢して、協力しようとする人や店</a:t>
            </a:r>
          </a:p>
        </p:txBody>
      </p:sp>
      <p:pic>
        <p:nvPicPr>
          <p:cNvPr id="140" name="図 139">
            <a:extLst>
              <a:ext uri="{FF2B5EF4-FFF2-40B4-BE49-F238E27FC236}">
                <a16:creationId xmlns:a16="http://schemas.microsoft.com/office/drawing/2014/main" id="{C9689BF5-F5DA-4D0E-AFC5-544552A9DBD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41962" y="3350417"/>
            <a:ext cx="508001" cy="508001"/>
          </a:xfrm>
          <a:prstGeom prst="rect">
            <a:avLst/>
          </a:prstGeom>
        </p:spPr>
      </p:pic>
      <p:pic>
        <p:nvPicPr>
          <p:cNvPr id="137" name="図 136">
            <a:extLst>
              <a:ext uri="{FF2B5EF4-FFF2-40B4-BE49-F238E27FC236}">
                <a16:creationId xmlns:a16="http://schemas.microsoft.com/office/drawing/2014/main" id="{A9A77AE3-3012-4E41-956F-39FA17541CD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99497" y="3324102"/>
            <a:ext cx="3690728" cy="3690728"/>
          </a:xfrm>
          <a:prstGeom prst="rect">
            <a:avLst/>
          </a:prstGeom>
        </p:spPr>
      </p:pic>
      <p:pic>
        <p:nvPicPr>
          <p:cNvPr id="138" name="図 137">
            <a:extLst>
              <a:ext uri="{FF2B5EF4-FFF2-40B4-BE49-F238E27FC236}">
                <a16:creationId xmlns:a16="http://schemas.microsoft.com/office/drawing/2014/main" id="{3A94017D-91D4-40E7-805E-678ECC030D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84657" y="1638367"/>
            <a:ext cx="703264" cy="703264"/>
          </a:xfrm>
          <a:prstGeom prst="rect">
            <a:avLst/>
          </a:prstGeom>
        </p:spPr>
      </p:pic>
      <p:pic>
        <p:nvPicPr>
          <p:cNvPr id="139" name="図 138">
            <a:extLst>
              <a:ext uri="{FF2B5EF4-FFF2-40B4-BE49-F238E27FC236}">
                <a16:creationId xmlns:a16="http://schemas.microsoft.com/office/drawing/2014/main" id="{E842B9C9-3F84-4DC0-8DF8-4DEEF4B36E2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94701" y="1870622"/>
            <a:ext cx="373340" cy="373340"/>
          </a:xfrm>
          <a:prstGeom prst="rect">
            <a:avLst/>
          </a:prstGeom>
        </p:spPr>
      </p:pic>
    </p:spTree>
    <p:extLst>
      <p:ext uri="{BB962C8B-B14F-4D97-AF65-F5344CB8AC3E}">
        <p14:creationId xmlns:p14="http://schemas.microsoft.com/office/powerpoint/2010/main" val="267307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barn(inVertical)">
                                      <p:cBhvr>
                                        <p:cTn id="7" dur="500"/>
                                        <p:tgtEl>
                                          <p:spTgt spid="121"/>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nodeType="clickEffect">
                                  <p:stCondLst>
                                    <p:cond delay="0"/>
                                  </p:stCondLst>
                                  <p:childTnLst>
                                    <p:anim calcmode="lin" valueType="num">
                                      <p:cBhvr>
                                        <p:cTn id="11" dur="1000"/>
                                        <p:tgtEl>
                                          <p:spTgt spid="121"/>
                                        </p:tgtEl>
                                        <p:attrNameLst>
                                          <p:attrName>ppt_w</p:attrName>
                                        </p:attrNameLst>
                                      </p:cBhvr>
                                      <p:tavLst>
                                        <p:tav tm="0">
                                          <p:val>
                                            <p:strVal val="ppt_w"/>
                                          </p:val>
                                        </p:tav>
                                        <p:tav tm="100000">
                                          <p:val>
                                            <p:fltVal val="0"/>
                                          </p:val>
                                        </p:tav>
                                      </p:tavLst>
                                    </p:anim>
                                    <p:anim calcmode="lin" valueType="num">
                                      <p:cBhvr>
                                        <p:cTn id="12" dur="1000"/>
                                        <p:tgtEl>
                                          <p:spTgt spid="121"/>
                                        </p:tgtEl>
                                        <p:attrNameLst>
                                          <p:attrName>ppt_h</p:attrName>
                                        </p:attrNameLst>
                                      </p:cBhvr>
                                      <p:tavLst>
                                        <p:tav tm="0">
                                          <p:val>
                                            <p:strVal val="ppt_h"/>
                                          </p:val>
                                        </p:tav>
                                        <p:tav tm="100000">
                                          <p:val>
                                            <p:fltVal val="0"/>
                                          </p:val>
                                        </p:tav>
                                      </p:tavLst>
                                    </p:anim>
                                    <p:anim calcmode="lin" valueType="num">
                                      <p:cBhvr>
                                        <p:cTn id="13" dur="1000"/>
                                        <p:tgtEl>
                                          <p:spTgt spid="121"/>
                                        </p:tgtEl>
                                        <p:attrNameLst>
                                          <p:attrName>style.rotation</p:attrName>
                                        </p:attrNameLst>
                                      </p:cBhvr>
                                      <p:tavLst>
                                        <p:tav tm="0">
                                          <p:val>
                                            <p:fltVal val="0"/>
                                          </p:val>
                                        </p:tav>
                                        <p:tav tm="100000">
                                          <p:val>
                                            <p:fltVal val="90"/>
                                          </p:val>
                                        </p:tav>
                                      </p:tavLst>
                                    </p:anim>
                                    <p:animEffect transition="out" filter="fade">
                                      <p:cBhvr>
                                        <p:cTn id="14" dur="1000"/>
                                        <p:tgtEl>
                                          <p:spTgt spid="121"/>
                                        </p:tgtEl>
                                      </p:cBhvr>
                                    </p:animEffect>
                                    <p:set>
                                      <p:cBhvr>
                                        <p:cTn id="15" dur="1" fill="hold">
                                          <p:stCondLst>
                                            <p:cond delay="999"/>
                                          </p:stCondLst>
                                        </p:cTn>
                                        <p:tgtEl>
                                          <p:spTgt spid="121"/>
                                        </p:tgtEl>
                                        <p:attrNameLst>
                                          <p:attrName>style.visibility</p:attrName>
                                        </p:attrNameLst>
                                      </p:cBhvr>
                                      <p:to>
                                        <p:strVal val="hidden"/>
                                      </p:to>
                                    </p:set>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06"/>
                                        </p:tgtEl>
                                        <p:attrNameLst>
                                          <p:attrName>style.visibility</p:attrName>
                                        </p:attrNameLst>
                                      </p:cBhvr>
                                      <p:to>
                                        <p:strVal val="visible"/>
                                      </p:to>
                                    </p:set>
                                    <p:animEffect transition="in" filter="fade">
                                      <p:cBhvr>
                                        <p:cTn id="19" dur="1000"/>
                                        <p:tgtEl>
                                          <p:spTgt spid="106"/>
                                        </p:tgtEl>
                                      </p:cBhvr>
                                    </p:animEffect>
                                    <p:anim calcmode="lin" valueType="num">
                                      <p:cBhvr>
                                        <p:cTn id="20" dur="1000" fill="hold"/>
                                        <p:tgtEl>
                                          <p:spTgt spid="106"/>
                                        </p:tgtEl>
                                        <p:attrNameLst>
                                          <p:attrName>ppt_x</p:attrName>
                                        </p:attrNameLst>
                                      </p:cBhvr>
                                      <p:tavLst>
                                        <p:tav tm="0">
                                          <p:val>
                                            <p:strVal val="#ppt_x"/>
                                          </p:val>
                                        </p:tav>
                                        <p:tav tm="100000">
                                          <p:val>
                                            <p:strVal val="#ppt_x"/>
                                          </p:val>
                                        </p:tav>
                                      </p:tavLst>
                                    </p:anim>
                                    <p:anim calcmode="lin" valueType="num">
                                      <p:cBhvr>
                                        <p:cTn id="21"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107"/>
                                        </p:tgtEl>
                                        <p:attrNameLst>
                                          <p:attrName>style.visibility</p:attrName>
                                        </p:attrNameLst>
                                      </p:cBhvr>
                                      <p:to>
                                        <p:strVal val="visible"/>
                                      </p:to>
                                    </p:set>
                                    <p:anim calcmode="lin" valueType="num">
                                      <p:cBhvr additive="base">
                                        <p:cTn id="26" dur="500" fill="hold"/>
                                        <p:tgtEl>
                                          <p:spTgt spid="107"/>
                                        </p:tgtEl>
                                        <p:attrNameLst>
                                          <p:attrName>ppt_x</p:attrName>
                                        </p:attrNameLst>
                                      </p:cBhvr>
                                      <p:tavLst>
                                        <p:tav tm="0">
                                          <p:val>
                                            <p:strVal val="1+#ppt_w/2"/>
                                          </p:val>
                                        </p:tav>
                                        <p:tav tm="100000">
                                          <p:val>
                                            <p:strVal val="#ppt_x"/>
                                          </p:val>
                                        </p:tav>
                                      </p:tavLst>
                                    </p:anim>
                                    <p:anim calcmode="lin" valueType="num">
                                      <p:cBhvr additive="base">
                                        <p:cTn id="27" dur="500" fill="hold"/>
                                        <p:tgtEl>
                                          <p:spTgt spid="107"/>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2" presetClass="entr" presetSubtype="2" fill="hold" nodeType="afterEffect">
                                  <p:stCondLst>
                                    <p:cond delay="0"/>
                                  </p:stCondLst>
                                  <p:childTnLst>
                                    <p:set>
                                      <p:cBhvr>
                                        <p:cTn id="30" dur="1" fill="hold">
                                          <p:stCondLst>
                                            <p:cond delay="0"/>
                                          </p:stCondLst>
                                        </p:cTn>
                                        <p:tgtEl>
                                          <p:spTgt spid="108"/>
                                        </p:tgtEl>
                                        <p:attrNameLst>
                                          <p:attrName>style.visibility</p:attrName>
                                        </p:attrNameLst>
                                      </p:cBhvr>
                                      <p:to>
                                        <p:strVal val="visible"/>
                                      </p:to>
                                    </p:set>
                                    <p:anim calcmode="lin" valueType="num">
                                      <p:cBhvr additive="base">
                                        <p:cTn id="31" dur="500" fill="hold"/>
                                        <p:tgtEl>
                                          <p:spTgt spid="108"/>
                                        </p:tgtEl>
                                        <p:attrNameLst>
                                          <p:attrName>ppt_x</p:attrName>
                                        </p:attrNameLst>
                                      </p:cBhvr>
                                      <p:tavLst>
                                        <p:tav tm="0">
                                          <p:val>
                                            <p:strVal val="1+#ppt_w/2"/>
                                          </p:val>
                                        </p:tav>
                                        <p:tav tm="100000">
                                          <p:val>
                                            <p:strVal val="#ppt_x"/>
                                          </p:val>
                                        </p:tav>
                                      </p:tavLst>
                                    </p:anim>
                                    <p:anim calcmode="lin" valueType="num">
                                      <p:cBhvr additive="base">
                                        <p:cTn id="32" dur="500" fill="hold"/>
                                        <p:tgtEl>
                                          <p:spTgt spid="108"/>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2" fill="hold" nodeType="afterEffect">
                                  <p:stCondLst>
                                    <p:cond delay="0"/>
                                  </p:stCondLst>
                                  <p:childTnLst>
                                    <p:set>
                                      <p:cBhvr>
                                        <p:cTn id="35" dur="1" fill="hold">
                                          <p:stCondLst>
                                            <p:cond delay="0"/>
                                          </p:stCondLst>
                                        </p:cTn>
                                        <p:tgtEl>
                                          <p:spTgt spid="113"/>
                                        </p:tgtEl>
                                        <p:attrNameLst>
                                          <p:attrName>style.visibility</p:attrName>
                                        </p:attrNameLst>
                                      </p:cBhvr>
                                      <p:to>
                                        <p:strVal val="visible"/>
                                      </p:to>
                                    </p:set>
                                    <p:anim calcmode="lin" valueType="num">
                                      <p:cBhvr additive="base">
                                        <p:cTn id="36" dur="500" fill="hold"/>
                                        <p:tgtEl>
                                          <p:spTgt spid="113"/>
                                        </p:tgtEl>
                                        <p:attrNameLst>
                                          <p:attrName>ppt_x</p:attrName>
                                        </p:attrNameLst>
                                      </p:cBhvr>
                                      <p:tavLst>
                                        <p:tav tm="0">
                                          <p:val>
                                            <p:strVal val="1+#ppt_w/2"/>
                                          </p:val>
                                        </p:tav>
                                        <p:tav tm="100000">
                                          <p:val>
                                            <p:strVal val="#ppt_x"/>
                                          </p:val>
                                        </p:tav>
                                      </p:tavLst>
                                    </p:anim>
                                    <p:anim calcmode="lin" valueType="num">
                                      <p:cBhvr additive="base">
                                        <p:cTn id="37" dur="500" fill="hold"/>
                                        <p:tgtEl>
                                          <p:spTgt spid="113"/>
                                        </p:tgtEl>
                                        <p:attrNameLst>
                                          <p:attrName>ppt_y</p:attrName>
                                        </p:attrNameLst>
                                      </p:cBhvr>
                                      <p:tavLst>
                                        <p:tav tm="0">
                                          <p:val>
                                            <p:strVal val="#ppt_y"/>
                                          </p:val>
                                        </p:tav>
                                        <p:tav tm="100000">
                                          <p:val>
                                            <p:strVal val="#ppt_y"/>
                                          </p:val>
                                        </p:tav>
                                      </p:tavLst>
                                    </p:anim>
                                  </p:childTnLst>
                                </p:cTn>
                              </p:par>
                            </p:childTnLst>
                          </p:cTn>
                        </p:par>
                        <p:par>
                          <p:cTn id="38" fill="hold">
                            <p:stCondLst>
                              <p:cond delay="1500"/>
                            </p:stCondLst>
                            <p:childTnLst>
                              <p:par>
                                <p:cTn id="39" presetID="2" presetClass="entr" presetSubtype="2" fill="hold" nodeType="afterEffect">
                                  <p:stCondLst>
                                    <p:cond delay="1000"/>
                                  </p:stCondLst>
                                  <p:childTnLst>
                                    <p:set>
                                      <p:cBhvr>
                                        <p:cTn id="40" dur="1" fill="hold">
                                          <p:stCondLst>
                                            <p:cond delay="0"/>
                                          </p:stCondLst>
                                        </p:cTn>
                                        <p:tgtEl>
                                          <p:spTgt spid="114"/>
                                        </p:tgtEl>
                                        <p:attrNameLst>
                                          <p:attrName>style.visibility</p:attrName>
                                        </p:attrNameLst>
                                      </p:cBhvr>
                                      <p:to>
                                        <p:strVal val="visible"/>
                                      </p:to>
                                    </p:set>
                                    <p:anim calcmode="lin" valueType="num">
                                      <p:cBhvr additive="base">
                                        <p:cTn id="41" dur="500" fill="hold"/>
                                        <p:tgtEl>
                                          <p:spTgt spid="114"/>
                                        </p:tgtEl>
                                        <p:attrNameLst>
                                          <p:attrName>ppt_x</p:attrName>
                                        </p:attrNameLst>
                                      </p:cBhvr>
                                      <p:tavLst>
                                        <p:tav tm="0">
                                          <p:val>
                                            <p:strVal val="1+#ppt_w/2"/>
                                          </p:val>
                                        </p:tav>
                                        <p:tav tm="100000">
                                          <p:val>
                                            <p:strVal val="#ppt_x"/>
                                          </p:val>
                                        </p:tav>
                                      </p:tavLst>
                                    </p:anim>
                                    <p:anim calcmode="lin" valueType="num">
                                      <p:cBhvr additive="base">
                                        <p:cTn id="42" dur="500" fill="hold"/>
                                        <p:tgtEl>
                                          <p:spTgt spid="114"/>
                                        </p:tgtEl>
                                        <p:attrNameLst>
                                          <p:attrName>ppt_y</p:attrName>
                                        </p:attrNameLst>
                                      </p:cBhvr>
                                      <p:tavLst>
                                        <p:tav tm="0">
                                          <p:val>
                                            <p:strVal val="#ppt_y"/>
                                          </p:val>
                                        </p:tav>
                                        <p:tav tm="100000">
                                          <p:val>
                                            <p:strVal val="#ppt_y"/>
                                          </p:val>
                                        </p:tav>
                                      </p:tavLst>
                                    </p:anim>
                                  </p:childTnLst>
                                </p:cTn>
                              </p:par>
                            </p:childTnLst>
                          </p:cTn>
                        </p:par>
                        <p:par>
                          <p:cTn id="43" fill="hold">
                            <p:stCondLst>
                              <p:cond delay="3000"/>
                            </p:stCondLst>
                            <p:childTnLst>
                              <p:par>
                                <p:cTn id="44" presetID="2" presetClass="entr" presetSubtype="2" fill="hold" nodeType="afterEffect">
                                  <p:stCondLst>
                                    <p:cond delay="0"/>
                                  </p:stCondLst>
                                  <p:childTnLst>
                                    <p:set>
                                      <p:cBhvr>
                                        <p:cTn id="45" dur="1" fill="hold">
                                          <p:stCondLst>
                                            <p:cond delay="0"/>
                                          </p:stCondLst>
                                        </p:cTn>
                                        <p:tgtEl>
                                          <p:spTgt spid="116"/>
                                        </p:tgtEl>
                                        <p:attrNameLst>
                                          <p:attrName>style.visibility</p:attrName>
                                        </p:attrNameLst>
                                      </p:cBhvr>
                                      <p:to>
                                        <p:strVal val="visible"/>
                                      </p:to>
                                    </p:set>
                                    <p:anim calcmode="lin" valueType="num">
                                      <p:cBhvr additive="base">
                                        <p:cTn id="46" dur="500" fill="hold"/>
                                        <p:tgtEl>
                                          <p:spTgt spid="116"/>
                                        </p:tgtEl>
                                        <p:attrNameLst>
                                          <p:attrName>ppt_x</p:attrName>
                                        </p:attrNameLst>
                                      </p:cBhvr>
                                      <p:tavLst>
                                        <p:tav tm="0">
                                          <p:val>
                                            <p:strVal val="1+#ppt_w/2"/>
                                          </p:val>
                                        </p:tav>
                                        <p:tav tm="100000">
                                          <p:val>
                                            <p:strVal val="#ppt_x"/>
                                          </p:val>
                                        </p:tav>
                                      </p:tavLst>
                                    </p:anim>
                                    <p:anim calcmode="lin" valueType="num">
                                      <p:cBhvr additive="base">
                                        <p:cTn id="47" dur="500" fill="hold"/>
                                        <p:tgtEl>
                                          <p:spTgt spid="116"/>
                                        </p:tgtEl>
                                        <p:attrNameLst>
                                          <p:attrName>ppt_y</p:attrName>
                                        </p:attrNameLst>
                                      </p:cBhvr>
                                      <p:tavLst>
                                        <p:tav tm="0">
                                          <p:val>
                                            <p:strVal val="#ppt_y"/>
                                          </p:val>
                                        </p:tav>
                                        <p:tav tm="100000">
                                          <p:val>
                                            <p:strVal val="#ppt_y"/>
                                          </p:val>
                                        </p:tav>
                                      </p:tavLst>
                                    </p:anim>
                                  </p:childTnLst>
                                </p:cTn>
                              </p:par>
                            </p:childTnLst>
                          </p:cTn>
                        </p:par>
                        <p:par>
                          <p:cTn id="48" fill="hold">
                            <p:stCondLst>
                              <p:cond delay="3500"/>
                            </p:stCondLst>
                            <p:childTnLst>
                              <p:par>
                                <p:cTn id="49" presetID="2" presetClass="entr" presetSubtype="2" fill="hold" nodeType="afterEffect">
                                  <p:stCondLst>
                                    <p:cond delay="0"/>
                                  </p:stCondLst>
                                  <p:childTnLst>
                                    <p:set>
                                      <p:cBhvr>
                                        <p:cTn id="50" dur="1" fill="hold">
                                          <p:stCondLst>
                                            <p:cond delay="0"/>
                                          </p:stCondLst>
                                        </p:cTn>
                                        <p:tgtEl>
                                          <p:spTgt spid="122"/>
                                        </p:tgtEl>
                                        <p:attrNameLst>
                                          <p:attrName>style.visibility</p:attrName>
                                        </p:attrNameLst>
                                      </p:cBhvr>
                                      <p:to>
                                        <p:strVal val="visible"/>
                                      </p:to>
                                    </p:set>
                                    <p:anim calcmode="lin" valueType="num">
                                      <p:cBhvr additive="base">
                                        <p:cTn id="51" dur="500" fill="hold"/>
                                        <p:tgtEl>
                                          <p:spTgt spid="122"/>
                                        </p:tgtEl>
                                        <p:attrNameLst>
                                          <p:attrName>ppt_x</p:attrName>
                                        </p:attrNameLst>
                                      </p:cBhvr>
                                      <p:tavLst>
                                        <p:tav tm="0">
                                          <p:val>
                                            <p:strVal val="1+#ppt_w/2"/>
                                          </p:val>
                                        </p:tav>
                                        <p:tav tm="100000">
                                          <p:val>
                                            <p:strVal val="#ppt_x"/>
                                          </p:val>
                                        </p:tav>
                                      </p:tavLst>
                                    </p:anim>
                                    <p:anim calcmode="lin" valueType="num">
                                      <p:cBhvr additive="base">
                                        <p:cTn id="52" dur="500" fill="hold"/>
                                        <p:tgtEl>
                                          <p:spTgt spid="122"/>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3" fill="hold" nodeType="clickEffect">
                                  <p:stCondLst>
                                    <p:cond delay="0"/>
                                  </p:stCondLst>
                                  <p:childTnLst>
                                    <p:set>
                                      <p:cBhvr>
                                        <p:cTn id="56" dur="1" fill="hold">
                                          <p:stCondLst>
                                            <p:cond delay="0"/>
                                          </p:stCondLst>
                                        </p:cTn>
                                        <p:tgtEl>
                                          <p:spTgt spid="117"/>
                                        </p:tgtEl>
                                        <p:attrNameLst>
                                          <p:attrName>style.visibility</p:attrName>
                                        </p:attrNameLst>
                                      </p:cBhvr>
                                      <p:to>
                                        <p:strVal val="visible"/>
                                      </p:to>
                                    </p:set>
                                    <p:anim calcmode="lin" valueType="num">
                                      <p:cBhvr additive="base">
                                        <p:cTn id="57" dur="500" fill="hold"/>
                                        <p:tgtEl>
                                          <p:spTgt spid="117"/>
                                        </p:tgtEl>
                                        <p:attrNameLst>
                                          <p:attrName>ppt_x</p:attrName>
                                        </p:attrNameLst>
                                      </p:cBhvr>
                                      <p:tavLst>
                                        <p:tav tm="0">
                                          <p:val>
                                            <p:strVal val="1+#ppt_w/2"/>
                                          </p:val>
                                        </p:tav>
                                        <p:tav tm="100000">
                                          <p:val>
                                            <p:strVal val="#ppt_x"/>
                                          </p:val>
                                        </p:tav>
                                      </p:tavLst>
                                    </p:anim>
                                    <p:anim calcmode="lin" valueType="num">
                                      <p:cBhvr additive="base">
                                        <p:cTn id="58" dur="500" fill="hold"/>
                                        <p:tgtEl>
                                          <p:spTgt spid="117"/>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18"/>
                                        </p:tgtEl>
                                        <p:attrNameLst>
                                          <p:attrName>style.visibility</p:attrName>
                                        </p:attrNameLst>
                                      </p:cBhvr>
                                      <p:to>
                                        <p:strVal val="visible"/>
                                      </p:to>
                                    </p:set>
                                    <p:animEffect transition="in" filter="barn(inVertical)">
                                      <p:cBhvr>
                                        <p:cTn id="63" dur="500"/>
                                        <p:tgtEl>
                                          <p:spTgt spid="118"/>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xit" presetSubtype="0" fill="hold" nodeType="clickEffect">
                                  <p:stCondLst>
                                    <p:cond delay="0"/>
                                  </p:stCondLst>
                                  <p:childTnLst>
                                    <p:anim calcmode="lin" valueType="num">
                                      <p:cBhvr>
                                        <p:cTn id="67" dur="1000"/>
                                        <p:tgtEl>
                                          <p:spTgt spid="118"/>
                                        </p:tgtEl>
                                        <p:attrNameLst>
                                          <p:attrName>ppt_w</p:attrName>
                                        </p:attrNameLst>
                                      </p:cBhvr>
                                      <p:tavLst>
                                        <p:tav tm="0">
                                          <p:val>
                                            <p:strVal val="ppt_w"/>
                                          </p:val>
                                        </p:tav>
                                        <p:tav tm="100000">
                                          <p:val>
                                            <p:fltVal val="0"/>
                                          </p:val>
                                        </p:tav>
                                      </p:tavLst>
                                    </p:anim>
                                    <p:anim calcmode="lin" valueType="num">
                                      <p:cBhvr>
                                        <p:cTn id="68" dur="1000"/>
                                        <p:tgtEl>
                                          <p:spTgt spid="118"/>
                                        </p:tgtEl>
                                        <p:attrNameLst>
                                          <p:attrName>ppt_h</p:attrName>
                                        </p:attrNameLst>
                                      </p:cBhvr>
                                      <p:tavLst>
                                        <p:tav tm="0">
                                          <p:val>
                                            <p:strVal val="ppt_h"/>
                                          </p:val>
                                        </p:tav>
                                        <p:tav tm="100000">
                                          <p:val>
                                            <p:fltVal val="0"/>
                                          </p:val>
                                        </p:tav>
                                      </p:tavLst>
                                    </p:anim>
                                    <p:anim calcmode="lin" valueType="num">
                                      <p:cBhvr>
                                        <p:cTn id="69" dur="1000"/>
                                        <p:tgtEl>
                                          <p:spTgt spid="118"/>
                                        </p:tgtEl>
                                        <p:attrNameLst>
                                          <p:attrName>style.rotation</p:attrName>
                                        </p:attrNameLst>
                                      </p:cBhvr>
                                      <p:tavLst>
                                        <p:tav tm="0">
                                          <p:val>
                                            <p:fltVal val="0"/>
                                          </p:val>
                                        </p:tav>
                                        <p:tav tm="100000">
                                          <p:val>
                                            <p:fltVal val="90"/>
                                          </p:val>
                                        </p:tav>
                                      </p:tavLst>
                                    </p:anim>
                                    <p:animEffect transition="out" filter="fade">
                                      <p:cBhvr>
                                        <p:cTn id="70" dur="1000"/>
                                        <p:tgtEl>
                                          <p:spTgt spid="118"/>
                                        </p:tgtEl>
                                      </p:cBhvr>
                                    </p:animEffect>
                                    <p:set>
                                      <p:cBhvr>
                                        <p:cTn id="71" dur="1" fill="hold">
                                          <p:stCondLst>
                                            <p:cond delay="999"/>
                                          </p:stCondLst>
                                        </p:cTn>
                                        <p:tgtEl>
                                          <p:spTgt spid="118"/>
                                        </p:tgtEl>
                                        <p:attrNameLst>
                                          <p:attrName>style.visibility</p:attrName>
                                        </p:attrNameLst>
                                      </p:cBhvr>
                                      <p:to>
                                        <p:strVal val="hidden"/>
                                      </p:to>
                                    </p:set>
                                  </p:childTnLst>
                                </p:cTn>
                              </p:par>
                            </p:childTnLst>
                          </p:cTn>
                        </p:par>
                        <p:par>
                          <p:cTn id="72" fill="hold">
                            <p:stCondLst>
                              <p:cond delay="1000"/>
                            </p:stCondLst>
                            <p:childTnLst>
                              <p:par>
                                <p:cTn id="73" presetID="42" presetClass="entr" presetSubtype="0" fill="hold" nodeType="afterEffect">
                                  <p:stCondLst>
                                    <p:cond delay="500"/>
                                  </p:stCondLst>
                                  <p:childTnLst>
                                    <p:set>
                                      <p:cBhvr>
                                        <p:cTn id="74" dur="1" fill="hold">
                                          <p:stCondLst>
                                            <p:cond delay="0"/>
                                          </p:stCondLst>
                                        </p:cTn>
                                        <p:tgtEl>
                                          <p:spTgt spid="119"/>
                                        </p:tgtEl>
                                        <p:attrNameLst>
                                          <p:attrName>style.visibility</p:attrName>
                                        </p:attrNameLst>
                                      </p:cBhvr>
                                      <p:to>
                                        <p:strVal val="visible"/>
                                      </p:to>
                                    </p:set>
                                    <p:animEffect transition="in" filter="fade">
                                      <p:cBhvr>
                                        <p:cTn id="75" dur="1000"/>
                                        <p:tgtEl>
                                          <p:spTgt spid="119"/>
                                        </p:tgtEl>
                                      </p:cBhvr>
                                    </p:animEffect>
                                    <p:anim calcmode="lin" valueType="num">
                                      <p:cBhvr>
                                        <p:cTn id="76" dur="1000" fill="hold"/>
                                        <p:tgtEl>
                                          <p:spTgt spid="119"/>
                                        </p:tgtEl>
                                        <p:attrNameLst>
                                          <p:attrName>ppt_x</p:attrName>
                                        </p:attrNameLst>
                                      </p:cBhvr>
                                      <p:tavLst>
                                        <p:tav tm="0">
                                          <p:val>
                                            <p:strVal val="#ppt_x"/>
                                          </p:val>
                                        </p:tav>
                                        <p:tav tm="100000">
                                          <p:val>
                                            <p:strVal val="#ppt_x"/>
                                          </p:val>
                                        </p:tav>
                                      </p:tavLst>
                                    </p:anim>
                                    <p:anim calcmode="lin" valueType="num">
                                      <p:cBhvr>
                                        <p:cTn id="77"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6" presetClass="emph" presetSubtype="0" fill="hold" grpId="0" nodeType="clickEffect">
                                  <p:stCondLst>
                                    <p:cond delay="0"/>
                                  </p:stCondLst>
                                  <p:childTnLst>
                                    <p:animScale>
                                      <p:cBhvr>
                                        <p:cTn id="81" dur="2000" fill="hold"/>
                                        <p:tgtEl>
                                          <p:spTgt spid="123"/>
                                        </p:tgtEl>
                                      </p:cBhvr>
                                      <p:by x="150000" y="150000"/>
                                    </p:animScale>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1" nodeType="clickEffect">
                                  <p:stCondLst>
                                    <p:cond delay="0"/>
                                  </p:stCondLst>
                                  <p:childTnLst>
                                    <p:animEffect transition="out" filter="fade">
                                      <p:cBhvr>
                                        <p:cTn id="85" dur="500"/>
                                        <p:tgtEl>
                                          <p:spTgt spid="123"/>
                                        </p:tgtEl>
                                      </p:cBhvr>
                                    </p:animEffect>
                                    <p:set>
                                      <p:cBhvr>
                                        <p:cTn id="86" dur="1" fill="hold">
                                          <p:stCondLst>
                                            <p:cond delay="499"/>
                                          </p:stCondLst>
                                        </p:cTn>
                                        <p:tgtEl>
                                          <p:spTgt spid="12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126"/>
                                        </p:tgtEl>
                                        <p:attrNameLst>
                                          <p:attrName>style.visibility</p:attrName>
                                        </p:attrNameLst>
                                      </p:cBhvr>
                                      <p:to>
                                        <p:strVal val="visible"/>
                                      </p:to>
                                    </p:set>
                                    <p:animEffect transition="in" filter="barn(inVertical)">
                                      <p:cBhvr>
                                        <p:cTn id="91" dur="500"/>
                                        <p:tgtEl>
                                          <p:spTgt spid="126"/>
                                        </p:tgtEl>
                                      </p:cBhvr>
                                    </p:animEffect>
                                  </p:childTnLst>
                                </p:cTn>
                              </p:par>
                            </p:childTnLst>
                          </p:cTn>
                        </p:par>
                      </p:childTnLst>
                    </p:cTn>
                  </p:par>
                  <p:par>
                    <p:cTn id="92" fill="hold">
                      <p:stCondLst>
                        <p:cond delay="indefinite"/>
                      </p:stCondLst>
                      <p:childTnLst>
                        <p:par>
                          <p:cTn id="93" fill="hold">
                            <p:stCondLst>
                              <p:cond delay="0"/>
                            </p:stCondLst>
                            <p:childTnLst>
                              <p:par>
                                <p:cTn id="94" presetID="31" presetClass="exit" presetSubtype="0" fill="hold" nodeType="clickEffect">
                                  <p:stCondLst>
                                    <p:cond delay="0"/>
                                  </p:stCondLst>
                                  <p:childTnLst>
                                    <p:anim calcmode="lin" valueType="num">
                                      <p:cBhvr>
                                        <p:cTn id="95" dur="1000"/>
                                        <p:tgtEl>
                                          <p:spTgt spid="126"/>
                                        </p:tgtEl>
                                        <p:attrNameLst>
                                          <p:attrName>ppt_w</p:attrName>
                                        </p:attrNameLst>
                                      </p:cBhvr>
                                      <p:tavLst>
                                        <p:tav tm="0">
                                          <p:val>
                                            <p:strVal val="ppt_w"/>
                                          </p:val>
                                        </p:tav>
                                        <p:tav tm="100000">
                                          <p:val>
                                            <p:fltVal val="0"/>
                                          </p:val>
                                        </p:tav>
                                      </p:tavLst>
                                    </p:anim>
                                    <p:anim calcmode="lin" valueType="num">
                                      <p:cBhvr>
                                        <p:cTn id="96" dur="1000"/>
                                        <p:tgtEl>
                                          <p:spTgt spid="126"/>
                                        </p:tgtEl>
                                        <p:attrNameLst>
                                          <p:attrName>ppt_h</p:attrName>
                                        </p:attrNameLst>
                                      </p:cBhvr>
                                      <p:tavLst>
                                        <p:tav tm="0">
                                          <p:val>
                                            <p:strVal val="ppt_h"/>
                                          </p:val>
                                        </p:tav>
                                        <p:tav tm="100000">
                                          <p:val>
                                            <p:fltVal val="0"/>
                                          </p:val>
                                        </p:tav>
                                      </p:tavLst>
                                    </p:anim>
                                    <p:anim calcmode="lin" valueType="num">
                                      <p:cBhvr>
                                        <p:cTn id="97" dur="1000"/>
                                        <p:tgtEl>
                                          <p:spTgt spid="126"/>
                                        </p:tgtEl>
                                        <p:attrNameLst>
                                          <p:attrName>style.rotation</p:attrName>
                                        </p:attrNameLst>
                                      </p:cBhvr>
                                      <p:tavLst>
                                        <p:tav tm="0">
                                          <p:val>
                                            <p:fltVal val="0"/>
                                          </p:val>
                                        </p:tav>
                                        <p:tav tm="100000">
                                          <p:val>
                                            <p:fltVal val="90"/>
                                          </p:val>
                                        </p:tav>
                                      </p:tavLst>
                                    </p:anim>
                                    <p:animEffect transition="out" filter="fade">
                                      <p:cBhvr>
                                        <p:cTn id="98" dur="1000"/>
                                        <p:tgtEl>
                                          <p:spTgt spid="126"/>
                                        </p:tgtEl>
                                      </p:cBhvr>
                                    </p:animEffect>
                                    <p:set>
                                      <p:cBhvr>
                                        <p:cTn id="99" dur="1" fill="hold">
                                          <p:stCondLst>
                                            <p:cond delay="999"/>
                                          </p:stCondLst>
                                        </p:cTn>
                                        <p:tgtEl>
                                          <p:spTgt spid="126"/>
                                        </p:tgtEl>
                                        <p:attrNameLst>
                                          <p:attrName>style.visibility</p:attrName>
                                        </p:attrNameLst>
                                      </p:cBhvr>
                                      <p:to>
                                        <p:strVal val="hidden"/>
                                      </p:to>
                                    </p:set>
                                  </p:childTnLst>
                                </p:cTn>
                              </p:par>
                            </p:childTnLst>
                          </p:cTn>
                        </p:par>
                        <p:par>
                          <p:cTn id="100" fill="hold">
                            <p:stCondLst>
                              <p:cond delay="1000"/>
                            </p:stCondLst>
                            <p:childTnLst>
                              <p:par>
                                <p:cTn id="101" presetID="42" presetClass="entr" presetSubtype="0" fill="hold" nodeType="afterEffect">
                                  <p:stCondLst>
                                    <p:cond delay="0"/>
                                  </p:stCondLst>
                                  <p:childTnLst>
                                    <p:set>
                                      <p:cBhvr>
                                        <p:cTn id="102" dur="1" fill="hold">
                                          <p:stCondLst>
                                            <p:cond delay="0"/>
                                          </p:stCondLst>
                                        </p:cTn>
                                        <p:tgtEl>
                                          <p:spTgt spid="127"/>
                                        </p:tgtEl>
                                        <p:attrNameLst>
                                          <p:attrName>style.visibility</p:attrName>
                                        </p:attrNameLst>
                                      </p:cBhvr>
                                      <p:to>
                                        <p:strVal val="visible"/>
                                      </p:to>
                                    </p:set>
                                    <p:animEffect transition="in" filter="fade">
                                      <p:cBhvr>
                                        <p:cTn id="103" dur="1000"/>
                                        <p:tgtEl>
                                          <p:spTgt spid="127"/>
                                        </p:tgtEl>
                                      </p:cBhvr>
                                    </p:animEffect>
                                    <p:anim calcmode="lin" valueType="num">
                                      <p:cBhvr>
                                        <p:cTn id="104" dur="1000" fill="hold"/>
                                        <p:tgtEl>
                                          <p:spTgt spid="127"/>
                                        </p:tgtEl>
                                        <p:attrNameLst>
                                          <p:attrName>ppt_x</p:attrName>
                                        </p:attrNameLst>
                                      </p:cBhvr>
                                      <p:tavLst>
                                        <p:tav tm="0">
                                          <p:val>
                                            <p:strVal val="#ppt_x"/>
                                          </p:val>
                                        </p:tav>
                                        <p:tav tm="100000">
                                          <p:val>
                                            <p:strVal val="#ppt_x"/>
                                          </p:val>
                                        </p:tav>
                                      </p:tavLst>
                                    </p:anim>
                                    <p:anim calcmode="lin" valueType="num">
                                      <p:cBhvr>
                                        <p:cTn id="105" dur="1000" fill="hold"/>
                                        <p:tgtEl>
                                          <p:spTgt spid="127"/>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nodeType="clickEffect">
                                  <p:stCondLst>
                                    <p:cond delay="0"/>
                                  </p:stCondLst>
                                  <p:childTnLst>
                                    <p:set>
                                      <p:cBhvr>
                                        <p:cTn id="109" dur="1" fill="hold">
                                          <p:stCondLst>
                                            <p:cond delay="0"/>
                                          </p:stCondLst>
                                        </p:cTn>
                                        <p:tgtEl>
                                          <p:spTgt spid="132"/>
                                        </p:tgtEl>
                                        <p:attrNameLst>
                                          <p:attrName>style.visibility</p:attrName>
                                        </p:attrNameLst>
                                      </p:cBhvr>
                                      <p:to>
                                        <p:strVal val="visible"/>
                                      </p:to>
                                    </p:set>
                                    <p:anim calcmode="lin" valueType="num">
                                      <p:cBhvr additive="base">
                                        <p:cTn id="110" dur="500" fill="hold"/>
                                        <p:tgtEl>
                                          <p:spTgt spid="132"/>
                                        </p:tgtEl>
                                        <p:attrNameLst>
                                          <p:attrName>ppt_x</p:attrName>
                                        </p:attrNameLst>
                                      </p:cBhvr>
                                      <p:tavLst>
                                        <p:tav tm="0">
                                          <p:val>
                                            <p:strVal val="#ppt_x"/>
                                          </p:val>
                                        </p:tav>
                                        <p:tav tm="100000">
                                          <p:val>
                                            <p:strVal val="#ppt_x"/>
                                          </p:val>
                                        </p:tav>
                                      </p:tavLst>
                                    </p:anim>
                                    <p:anim calcmode="lin" valueType="num">
                                      <p:cBhvr additive="base">
                                        <p:cTn id="111" dur="500" fill="hold"/>
                                        <p:tgtEl>
                                          <p:spTgt spid="132"/>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nodeType="clickEffect">
                                  <p:stCondLst>
                                    <p:cond delay="0"/>
                                  </p:stCondLst>
                                  <p:childTnLst>
                                    <p:set>
                                      <p:cBhvr>
                                        <p:cTn id="115" dur="1" fill="hold">
                                          <p:stCondLst>
                                            <p:cond delay="0"/>
                                          </p:stCondLst>
                                        </p:cTn>
                                        <p:tgtEl>
                                          <p:spTgt spid="133"/>
                                        </p:tgtEl>
                                        <p:attrNameLst>
                                          <p:attrName>style.visibility</p:attrName>
                                        </p:attrNameLst>
                                      </p:cBhvr>
                                      <p:to>
                                        <p:strVal val="visible"/>
                                      </p:to>
                                    </p:set>
                                    <p:anim calcmode="lin" valueType="num">
                                      <p:cBhvr additive="base">
                                        <p:cTn id="116" dur="500" fill="hold"/>
                                        <p:tgtEl>
                                          <p:spTgt spid="133"/>
                                        </p:tgtEl>
                                        <p:attrNameLst>
                                          <p:attrName>ppt_x</p:attrName>
                                        </p:attrNameLst>
                                      </p:cBhvr>
                                      <p:tavLst>
                                        <p:tav tm="0">
                                          <p:val>
                                            <p:strVal val="#ppt_x"/>
                                          </p:val>
                                        </p:tav>
                                        <p:tav tm="100000">
                                          <p:val>
                                            <p:strVal val="#ppt_x"/>
                                          </p:val>
                                        </p:tav>
                                      </p:tavLst>
                                    </p:anim>
                                    <p:anim calcmode="lin" valueType="num">
                                      <p:cBhvr additive="base">
                                        <p:cTn id="117" dur="500" fill="hold"/>
                                        <p:tgtEl>
                                          <p:spTgt spid="133"/>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nodeType="clickEffect">
                                  <p:stCondLst>
                                    <p:cond delay="0"/>
                                  </p:stCondLst>
                                  <p:childTnLst>
                                    <p:set>
                                      <p:cBhvr>
                                        <p:cTn id="121" dur="1" fill="hold">
                                          <p:stCondLst>
                                            <p:cond delay="0"/>
                                          </p:stCondLst>
                                        </p:cTn>
                                        <p:tgtEl>
                                          <p:spTgt spid="134"/>
                                        </p:tgtEl>
                                        <p:attrNameLst>
                                          <p:attrName>style.visibility</p:attrName>
                                        </p:attrNameLst>
                                      </p:cBhvr>
                                      <p:to>
                                        <p:strVal val="visible"/>
                                      </p:to>
                                    </p:set>
                                    <p:anim calcmode="lin" valueType="num">
                                      <p:cBhvr additive="base">
                                        <p:cTn id="122" dur="500" fill="hold"/>
                                        <p:tgtEl>
                                          <p:spTgt spid="134"/>
                                        </p:tgtEl>
                                        <p:attrNameLst>
                                          <p:attrName>ppt_x</p:attrName>
                                        </p:attrNameLst>
                                      </p:cBhvr>
                                      <p:tavLst>
                                        <p:tav tm="0">
                                          <p:val>
                                            <p:strVal val="#ppt_x"/>
                                          </p:val>
                                        </p:tav>
                                        <p:tav tm="100000">
                                          <p:val>
                                            <p:strVal val="#ppt_x"/>
                                          </p:val>
                                        </p:tav>
                                      </p:tavLst>
                                    </p:anim>
                                    <p:anim calcmode="lin" valueType="num">
                                      <p:cBhvr additive="base">
                                        <p:cTn id="123" dur="500" fill="hold"/>
                                        <p:tgtEl>
                                          <p:spTgt spid="134"/>
                                        </p:tgtEl>
                                        <p:attrNameLst>
                                          <p:attrName>ppt_y</p:attrName>
                                        </p:attrNameLst>
                                      </p:cBhvr>
                                      <p:tavLst>
                                        <p:tav tm="0">
                                          <p:val>
                                            <p:strVal val="1+#ppt_h/2"/>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4" fill="hold" nodeType="clickEffect">
                                  <p:stCondLst>
                                    <p:cond delay="0"/>
                                  </p:stCondLst>
                                  <p:childTnLst>
                                    <p:set>
                                      <p:cBhvr>
                                        <p:cTn id="127" dur="1" fill="hold">
                                          <p:stCondLst>
                                            <p:cond delay="0"/>
                                          </p:stCondLst>
                                        </p:cTn>
                                        <p:tgtEl>
                                          <p:spTgt spid="140"/>
                                        </p:tgtEl>
                                        <p:attrNameLst>
                                          <p:attrName>style.visibility</p:attrName>
                                        </p:attrNameLst>
                                      </p:cBhvr>
                                      <p:to>
                                        <p:strVal val="visible"/>
                                      </p:to>
                                    </p:set>
                                    <p:anim calcmode="lin" valueType="num">
                                      <p:cBhvr additive="base">
                                        <p:cTn id="128" dur="500" fill="hold"/>
                                        <p:tgtEl>
                                          <p:spTgt spid="140"/>
                                        </p:tgtEl>
                                        <p:attrNameLst>
                                          <p:attrName>ppt_x</p:attrName>
                                        </p:attrNameLst>
                                      </p:cBhvr>
                                      <p:tavLst>
                                        <p:tav tm="0">
                                          <p:val>
                                            <p:strVal val="#ppt_x"/>
                                          </p:val>
                                        </p:tav>
                                        <p:tav tm="100000">
                                          <p:val>
                                            <p:strVal val="#ppt_x"/>
                                          </p:val>
                                        </p:tav>
                                      </p:tavLst>
                                    </p:anim>
                                    <p:anim calcmode="lin" valueType="num">
                                      <p:cBhvr additive="base">
                                        <p:cTn id="129" dur="500" fill="hold"/>
                                        <p:tgtEl>
                                          <p:spTgt spid="140"/>
                                        </p:tgtEl>
                                        <p:attrNameLst>
                                          <p:attrName>ppt_y</p:attrName>
                                        </p:attrNameLst>
                                      </p:cBhvr>
                                      <p:tavLst>
                                        <p:tav tm="0">
                                          <p:val>
                                            <p:strVal val="1+#ppt_h/2"/>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2" presetClass="entr" presetSubtype="0" fill="hold" grpId="0" nodeType="clickEffect">
                                  <p:stCondLst>
                                    <p:cond delay="0"/>
                                  </p:stCondLst>
                                  <p:childTnLst>
                                    <p:set>
                                      <p:cBhvr>
                                        <p:cTn id="133" dur="1" fill="hold">
                                          <p:stCondLst>
                                            <p:cond delay="0"/>
                                          </p:stCondLst>
                                        </p:cTn>
                                        <p:tgtEl>
                                          <p:spTgt spid="129"/>
                                        </p:tgtEl>
                                        <p:attrNameLst>
                                          <p:attrName>style.visibility</p:attrName>
                                        </p:attrNameLst>
                                      </p:cBhvr>
                                      <p:to>
                                        <p:strVal val="visible"/>
                                      </p:to>
                                    </p:set>
                                    <p:animEffect transition="in" filter="fade">
                                      <p:cBhvr>
                                        <p:cTn id="134" dur="1000"/>
                                        <p:tgtEl>
                                          <p:spTgt spid="129"/>
                                        </p:tgtEl>
                                      </p:cBhvr>
                                    </p:animEffect>
                                    <p:anim calcmode="lin" valueType="num">
                                      <p:cBhvr>
                                        <p:cTn id="135" dur="1000" fill="hold"/>
                                        <p:tgtEl>
                                          <p:spTgt spid="129"/>
                                        </p:tgtEl>
                                        <p:attrNameLst>
                                          <p:attrName>ppt_x</p:attrName>
                                        </p:attrNameLst>
                                      </p:cBhvr>
                                      <p:tavLst>
                                        <p:tav tm="0">
                                          <p:val>
                                            <p:strVal val="#ppt_x"/>
                                          </p:val>
                                        </p:tav>
                                        <p:tav tm="100000">
                                          <p:val>
                                            <p:strVal val="#ppt_x"/>
                                          </p:val>
                                        </p:tav>
                                      </p:tavLst>
                                    </p:anim>
                                    <p:anim calcmode="lin" valueType="num">
                                      <p:cBhvr>
                                        <p:cTn id="136" dur="1000" fill="hold"/>
                                        <p:tgtEl>
                                          <p:spTgt spid="129"/>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42" presetClass="entr" presetSubtype="0" fill="hold" nodeType="clickEffect">
                                  <p:stCondLst>
                                    <p:cond delay="0"/>
                                  </p:stCondLst>
                                  <p:childTnLst>
                                    <p:set>
                                      <p:cBhvr>
                                        <p:cTn id="140" dur="1" fill="hold">
                                          <p:stCondLst>
                                            <p:cond delay="0"/>
                                          </p:stCondLst>
                                        </p:cTn>
                                        <p:tgtEl>
                                          <p:spTgt spid="130"/>
                                        </p:tgtEl>
                                        <p:attrNameLst>
                                          <p:attrName>style.visibility</p:attrName>
                                        </p:attrNameLst>
                                      </p:cBhvr>
                                      <p:to>
                                        <p:strVal val="visible"/>
                                      </p:to>
                                    </p:set>
                                    <p:animEffect transition="in" filter="fade">
                                      <p:cBhvr>
                                        <p:cTn id="141" dur="1000"/>
                                        <p:tgtEl>
                                          <p:spTgt spid="130"/>
                                        </p:tgtEl>
                                      </p:cBhvr>
                                    </p:animEffect>
                                    <p:anim calcmode="lin" valueType="num">
                                      <p:cBhvr>
                                        <p:cTn id="142" dur="1000" fill="hold"/>
                                        <p:tgtEl>
                                          <p:spTgt spid="130"/>
                                        </p:tgtEl>
                                        <p:attrNameLst>
                                          <p:attrName>ppt_x</p:attrName>
                                        </p:attrNameLst>
                                      </p:cBhvr>
                                      <p:tavLst>
                                        <p:tav tm="0">
                                          <p:val>
                                            <p:strVal val="#ppt_x"/>
                                          </p:val>
                                        </p:tav>
                                        <p:tav tm="100000">
                                          <p:val>
                                            <p:strVal val="#ppt_x"/>
                                          </p:val>
                                        </p:tav>
                                      </p:tavLst>
                                    </p:anim>
                                    <p:anim calcmode="lin" valueType="num">
                                      <p:cBhvr>
                                        <p:cTn id="143" dur="1000" fill="hold"/>
                                        <p:tgtEl>
                                          <p:spTgt spid="130"/>
                                        </p:tgtEl>
                                        <p:attrNameLst>
                                          <p:attrName>ppt_y</p:attrName>
                                        </p:attrNameLst>
                                      </p:cBhvr>
                                      <p:tavLst>
                                        <p:tav tm="0">
                                          <p:val>
                                            <p:strVal val="#ppt_y+.1"/>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31" presetClass="exit" presetSubtype="0" fill="hold" nodeType="clickEffect">
                                  <p:stCondLst>
                                    <p:cond delay="0"/>
                                  </p:stCondLst>
                                  <p:childTnLst>
                                    <p:anim calcmode="lin" valueType="num">
                                      <p:cBhvr>
                                        <p:cTn id="147" dur="1000"/>
                                        <p:tgtEl>
                                          <p:spTgt spid="130"/>
                                        </p:tgtEl>
                                        <p:attrNameLst>
                                          <p:attrName>ppt_w</p:attrName>
                                        </p:attrNameLst>
                                      </p:cBhvr>
                                      <p:tavLst>
                                        <p:tav tm="0">
                                          <p:val>
                                            <p:strVal val="ppt_w"/>
                                          </p:val>
                                        </p:tav>
                                        <p:tav tm="100000">
                                          <p:val>
                                            <p:fltVal val="0"/>
                                          </p:val>
                                        </p:tav>
                                      </p:tavLst>
                                    </p:anim>
                                    <p:anim calcmode="lin" valueType="num">
                                      <p:cBhvr>
                                        <p:cTn id="148" dur="1000"/>
                                        <p:tgtEl>
                                          <p:spTgt spid="130"/>
                                        </p:tgtEl>
                                        <p:attrNameLst>
                                          <p:attrName>ppt_h</p:attrName>
                                        </p:attrNameLst>
                                      </p:cBhvr>
                                      <p:tavLst>
                                        <p:tav tm="0">
                                          <p:val>
                                            <p:strVal val="ppt_h"/>
                                          </p:val>
                                        </p:tav>
                                        <p:tav tm="100000">
                                          <p:val>
                                            <p:fltVal val="0"/>
                                          </p:val>
                                        </p:tav>
                                      </p:tavLst>
                                    </p:anim>
                                    <p:anim calcmode="lin" valueType="num">
                                      <p:cBhvr>
                                        <p:cTn id="149" dur="1000"/>
                                        <p:tgtEl>
                                          <p:spTgt spid="130"/>
                                        </p:tgtEl>
                                        <p:attrNameLst>
                                          <p:attrName>style.rotation</p:attrName>
                                        </p:attrNameLst>
                                      </p:cBhvr>
                                      <p:tavLst>
                                        <p:tav tm="0">
                                          <p:val>
                                            <p:fltVal val="0"/>
                                          </p:val>
                                        </p:tav>
                                        <p:tav tm="100000">
                                          <p:val>
                                            <p:fltVal val="90"/>
                                          </p:val>
                                        </p:tav>
                                      </p:tavLst>
                                    </p:anim>
                                    <p:animEffect transition="out" filter="fade">
                                      <p:cBhvr>
                                        <p:cTn id="150" dur="1000"/>
                                        <p:tgtEl>
                                          <p:spTgt spid="130"/>
                                        </p:tgtEl>
                                      </p:cBhvr>
                                    </p:animEffect>
                                    <p:set>
                                      <p:cBhvr>
                                        <p:cTn id="151" dur="1" fill="hold">
                                          <p:stCondLst>
                                            <p:cond delay="999"/>
                                          </p:stCondLst>
                                        </p:cTn>
                                        <p:tgtEl>
                                          <p:spTgt spid="130"/>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nodeType="clickEffect">
                                  <p:stCondLst>
                                    <p:cond delay="0"/>
                                  </p:stCondLst>
                                  <p:childTnLst>
                                    <p:set>
                                      <p:cBhvr>
                                        <p:cTn id="155" dur="1" fill="hold">
                                          <p:stCondLst>
                                            <p:cond delay="0"/>
                                          </p:stCondLst>
                                        </p:cTn>
                                        <p:tgtEl>
                                          <p:spTgt spid="131"/>
                                        </p:tgtEl>
                                        <p:attrNameLst>
                                          <p:attrName>style.visibility</p:attrName>
                                        </p:attrNameLst>
                                      </p:cBhvr>
                                      <p:to>
                                        <p:strVal val="visible"/>
                                      </p:to>
                                    </p:set>
                                    <p:animEffect transition="in" filter="fade">
                                      <p:cBhvr>
                                        <p:cTn id="156" dur="1000"/>
                                        <p:tgtEl>
                                          <p:spTgt spid="131"/>
                                        </p:tgtEl>
                                      </p:cBhvr>
                                    </p:animEffect>
                                    <p:anim calcmode="lin" valueType="num">
                                      <p:cBhvr>
                                        <p:cTn id="157" dur="1000" fill="hold"/>
                                        <p:tgtEl>
                                          <p:spTgt spid="131"/>
                                        </p:tgtEl>
                                        <p:attrNameLst>
                                          <p:attrName>ppt_x</p:attrName>
                                        </p:attrNameLst>
                                      </p:cBhvr>
                                      <p:tavLst>
                                        <p:tav tm="0">
                                          <p:val>
                                            <p:strVal val="#ppt_x"/>
                                          </p:val>
                                        </p:tav>
                                        <p:tav tm="100000">
                                          <p:val>
                                            <p:strVal val="#ppt_x"/>
                                          </p:val>
                                        </p:tav>
                                      </p:tavLst>
                                    </p:anim>
                                    <p:anim calcmode="lin" valueType="num">
                                      <p:cBhvr>
                                        <p:cTn id="158" dur="1000" fill="hold"/>
                                        <p:tgtEl>
                                          <p:spTgt spid="131"/>
                                        </p:tgtEl>
                                        <p:attrNameLst>
                                          <p:attrName>ppt_y</p:attrName>
                                        </p:attrNameLst>
                                      </p:cBhvr>
                                      <p:tavLst>
                                        <p:tav tm="0">
                                          <p:val>
                                            <p:strVal val="#ppt_y+.1"/>
                                          </p:val>
                                        </p:tav>
                                        <p:tav tm="100000">
                                          <p:val>
                                            <p:strVal val="#ppt_y"/>
                                          </p:val>
                                        </p:tav>
                                      </p:tavLst>
                                    </p:anim>
                                  </p:childTnLst>
                                </p:cTn>
                              </p:par>
                              <p:par>
                                <p:cTn id="159" presetID="10" presetClass="exit" presetSubtype="0" fill="hold" grpId="1" nodeType="withEffect">
                                  <p:stCondLst>
                                    <p:cond delay="0"/>
                                  </p:stCondLst>
                                  <p:childTnLst>
                                    <p:animEffect transition="out" filter="fade">
                                      <p:cBhvr>
                                        <p:cTn id="160" dur="500"/>
                                        <p:tgtEl>
                                          <p:spTgt spid="129"/>
                                        </p:tgtEl>
                                      </p:cBhvr>
                                    </p:animEffect>
                                    <p:set>
                                      <p:cBhvr>
                                        <p:cTn id="161" dur="1" fill="hold">
                                          <p:stCondLst>
                                            <p:cond delay="499"/>
                                          </p:stCondLst>
                                        </p:cTn>
                                        <p:tgtEl>
                                          <p:spTgt spid="129"/>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42" presetClass="entr" presetSubtype="0" fill="hold" nodeType="clickEffect">
                                  <p:stCondLst>
                                    <p:cond delay="0"/>
                                  </p:stCondLst>
                                  <p:childTnLst>
                                    <p:set>
                                      <p:cBhvr>
                                        <p:cTn id="165" dur="1" fill="hold">
                                          <p:stCondLst>
                                            <p:cond delay="0"/>
                                          </p:stCondLst>
                                        </p:cTn>
                                        <p:tgtEl>
                                          <p:spTgt spid="137"/>
                                        </p:tgtEl>
                                        <p:attrNameLst>
                                          <p:attrName>style.visibility</p:attrName>
                                        </p:attrNameLst>
                                      </p:cBhvr>
                                      <p:to>
                                        <p:strVal val="visible"/>
                                      </p:to>
                                    </p:set>
                                    <p:animEffect transition="in" filter="fade">
                                      <p:cBhvr>
                                        <p:cTn id="166" dur="1000"/>
                                        <p:tgtEl>
                                          <p:spTgt spid="137"/>
                                        </p:tgtEl>
                                      </p:cBhvr>
                                    </p:animEffect>
                                    <p:anim calcmode="lin" valueType="num">
                                      <p:cBhvr>
                                        <p:cTn id="167" dur="1000" fill="hold"/>
                                        <p:tgtEl>
                                          <p:spTgt spid="137"/>
                                        </p:tgtEl>
                                        <p:attrNameLst>
                                          <p:attrName>ppt_x</p:attrName>
                                        </p:attrNameLst>
                                      </p:cBhvr>
                                      <p:tavLst>
                                        <p:tav tm="0">
                                          <p:val>
                                            <p:strVal val="#ppt_x"/>
                                          </p:val>
                                        </p:tav>
                                        <p:tav tm="100000">
                                          <p:val>
                                            <p:strVal val="#ppt_x"/>
                                          </p:val>
                                        </p:tav>
                                      </p:tavLst>
                                    </p:anim>
                                    <p:anim calcmode="lin" valueType="num">
                                      <p:cBhvr>
                                        <p:cTn id="168" dur="1000" fill="hold"/>
                                        <p:tgtEl>
                                          <p:spTgt spid="137"/>
                                        </p:tgtEl>
                                        <p:attrNameLst>
                                          <p:attrName>ppt_y</p:attrName>
                                        </p:attrNameLst>
                                      </p:cBhvr>
                                      <p:tavLst>
                                        <p:tav tm="0">
                                          <p:val>
                                            <p:strVal val="#ppt_y+.1"/>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31" presetClass="exit" presetSubtype="0" fill="hold" nodeType="clickEffect">
                                  <p:stCondLst>
                                    <p:cond delay="0"/>
                                  </p:stCondLst>
                                  <p:childTnLst>
                                    <p:anim calcmode="lin" valueType="num">
                                      <p:cBhvr>
                                        <p:cTn id="172" dur="1000"/>
                                        <p:tgtEl>
                                          <p:spTgt spid="137"/>
                                        </p:tgtEl>
                                        <p:attrNameLst>
                                          <p:attrName>ppt_w</p:attrName>
                                        </p:attrNameLst>
                                      </p:cBhvr>
                                      <p:tavLst>
                                        <p:tav tm="0">
                                          <p:val>
                                            <p:strVal val="ppt_w"/>
                                          </p:val>
                                        </p:tav>
                                        <p:tav tm="100000">
                                          <p:val>
                                            <p:fltVal val="0"/>
                                          </p:val>
                                        </p:tav>
                                      </p:tavLst>
                                    </p:anim>
                                    <p:anim calcmode="lin" valueType="num">
                                      <p:cBhvr>
                                        <p:cTn id="173" dur="1000"/>
                                        <p:tgtEl>
                                          <p:spTgt spid="137"/>
                                        </p:tgtEl>
                                        <p:attrNameLst>
                                          <p:attrName>ppt_h</p:attrName>
                                        </p:attrNameLst>
                                      </p:cBhvr>
                                      <p:tavLst>
                                        <p:tav tm="0">
                                          <p:val>
                                            <p:strVal val="ppt_h"/>
                                          </p:val>
                                        </p:tav>
                                        <p:tav tm="100000">
                                          <p:val>
                                            <p:fltVal val="0"/>
                                          </p:val>
                                        </p:tav>
                                      </p:tavLst>
                                    </p:anim>
                                    <p:anim calcmode="lin" valueType="num">
                                      <p:cBhvr>
                                        <p:cTn id="174" dur="1000"/>
                                        <p:tgtEl>
                                          <p:spTgt spid="137"/>
                                        </p:tgtEl>
                                        <p:attrNameLst>
                                          <p:attrName>style.rotation</p:attrName>
                                        </p:attrNameLst>
                                      </p:cBhvr>
                                      <p:tavLst>
                                        <p:tav tm="0">
                                          <p:val>
                                            <p:fltVal val="0"/>
                                          </p:val>
                                        </p:tav>
                                        <p:tav tm="100000">
                                          <p:val>
                                            <p:fltVal val="90"/>
                                          </p:val>
                                        </p:tav>
                                      </p:tavLst>
                                    </p:anim>
                                    <p:animEffect transition="out" filter="fade">
                                      <p:cBhvr>
                                        <p:cTn id="175" dur="1000"/>
                                        <p:tgtEl>
                                          <p:spTgt spid="137"/>
                                        </p:tgtEl>
                                      </p:cBhvr>
                                    </p:animEffect>
                                    <p:set>
                                      <p:cBhvr>
                                        <p:cTn id="176" dur="1" fill="hold">
                                          <p:stCondLst>
                                            <p:cond delay="999"/>
                                          </p:stCondLst>
                                        </p:cTn>
                                        <p:tgtEl>
                                          <p:spTgt spid="137"/>
                                        </p:tgtEl>
                                        <p:attrNameLst>
                                          <p:attrName>style.visibility</p:attrName>
                                        </p:attrNameLst>
                                      </p:cBhvr>
                                      <p:to>
                                        <p:strVal val="hidden"/>
                                      </p:to>
                                    </p:set>
                                  </p:childTnLst>
                                </p:cTn>
                              </p:par>
                              <p:par>
                                <p:cTn id="177" presetID="42" presetClass="entr" presetSubtype="0" fill="hold" nodeType="withEffect">
                                  <p:stCondLst>
                                    <p:cond delay="0"/>
                                  </p:stCondLst>
                                  <p:childTnLst>
                                    <p:set>
                                      <p:cBhvr>
                                        <p:cTn id="178" dur="1" fill="hold">
                                          <p:stCondLst>
                                            <p:cond delay="0"/>
                                          </p:stCondLst>
                                        </p:cTn>
                                        <p:tgtEl>
                                          <p:spTgt spid="138"/>
                                        </p:tgtEl>
                                        <p:attrNameLst>
                                          <p:attrName>style.visibility</p:attrName>
                                        </p:attrNameLst>
                                      </p:cBhvr>
                                      <p:to>
                                        <p:strVal val="visible"/>
                                      </p:to>
                                    </p:set>
                                    <p:animEffect transition="in" filter="fade">
                                      <p:cBhvr>
                                        <p:cTn id="179" dur="1000"/>
                                        <p:tgtEl>
                                          <p:spTgt spid="138"/>
                                        </p:tgtEl>
                                      </p:cBhvr>
                                    </p:animEffect>
                                    <p:anim calcmode="lin" valueType="num">
                                      <p:cBhvr>
                                        <p:cTn id="180" dur="1000" fill="hold"/>
                                        <p:tgtEl>
                                          <p:spTgt spid="138"/>
                                        </p:tgtEl>
                                        <p:attrNameLst>
                                          <p:attrName>ppt_x</p:attrName>
                                        </p:attrNameLst>
                                      </p:cBhvr>
                                      <p:tavLst>
                                        <p:tav tm="0">
                                          <p:val>
                                            <p:strVal val="#ppt_x"/>
                                          </p:val>
                                        </p:tav>
                                        <p:tav tm="100000">
                                          <p:val>
                                            <p:strVal val="#ppt_x"/>
                                          </p:val>
                                        </p:tav>
                                      </p:tavLst>
                                    </p:anim>
                                    <p:anim calcmode="lin" valueType="num">
                                      <p:cBhvr>
                                        <p:cTn id="181" dur="1000" fill="hold"/>
                                        <p:tgtEl>
                                          <p:spTgt spid="138"/>
                                        </p:tgtEl>
                                        <p:attrNameLst>
                                          <p:attrName>ppt_y</p:attrName>
                                        </p:attrNameLst>
                                      </p:cBhvr>
                                      <p:tavLst>
                                        <p:tav tm="0">
                                          <p:val>
                                            <p:strVal val="#ppt_y+.1"/>
                                          </p:val>
                                        </p:tav>
                                        <p:tav tm="100000">
                                          <p:val>
                                            <p:strVal val="#ppt_y"/>
                                          </p:val>
                                        </p:tav>
                                      </p:tavLst>
                                    </p:anim>
                                  </p:childTnLst>
                                </p:cTn>
                              </p:par>
                            </p:childTnLst>
                          </p:cTn>
                        </p:par>
                        <p:par>
                          <p:cTn id="182" fill="hold">
                            <p:stCondLst>
                              <p:cond delay="1000"/>
                            </p:stCondLst>
                            <p:childTnLst>
                              <p:par>
                                <p:cTn id="183" presetID="42" presetClass="entr" presetSubtype="0" fill="hold" nodeType="afterEffect">
                                  <p:stCondLst>
                                    <p:cond delay="0"/>
                                  </p:stCondLst>
                                  <p:childTnLst>
                                    <p:set>
                                      <p:cBhvr>
                                        <p:cTn id="184" dur="1" fill="hold">
                                          <p:stCondLst>
                                            <p:cond delay="0"/>
                                          </p:stCondLst>
                                        </p:cTn>
                                        <p:tgtEl>
                                          <p:spTgt spid="139"/>
                                        </p:tgtEl>
                                        <p:attrNameLst>
                                          <p:attrName>style.visibility</p:attrName>
                                        </p:attrNameLst>
                                      </p:cBhvr>
                                      <p:to>
                                        <p:strVal val="visible"/>
                                      </p:to>
                                    </p:set>
                                    <p:animEffect transition="in" filter="fade">
                                      <p:cBhvr>
                                        <p:cTn id="185" dur="1000"/>
                                        <p:tgtEl>
                                          <p:spTgt spid="139"/>
                                        </p:tgtEl>
                                      </p:cBhvr>
                                    </p:animEffect>
                                    <p:anim calcmode="lin" valueType="num">
                                      <p:cBhvr>
                                        <p:cTn id="186" dur="1000" fill="hold"/>
                                        <p:tgtEl>
                                          <p:spTgt spid="139"/>
                                        </p:tgtEl>
                                        <p:attrNameLst>
                                          <p:attrName>ppt_x</p:attrName>
                                        </p:attrNameLst>
                                      </p:cBhvr>
                                      <p:tavLst>
                                        <p:tav tm="0">
                                          <p:val>
                                            <p:strVal val="#ppt_x"/>
                                          </p:val>
                                        </p:tav>
                                        <p:tav tm="100000">
                                          <p:val>
                                            <p:strVal val="#ppt_x"/>
                                          </p:val>
                                        </p:tav>
                                      </p:tavLst>
                                    </p:anim>
                                    <p:anim calcmode="lin" valueType="num">
                                      <p:cBhvr>
                                        <p:cTn id="187" dur="1000" fill="hold"/>
                                        <p:tgtEl>
                                          <p:spTgt spid="1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P spid="129" grpId="1" animBg="1"/>
      <p:bldP spid="123" grpId="0" animBg="1"/>
      <p:bldP spid="123"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EE69B7C-4958-470A-9923-E48CC0696EAC}"/>
              </a:ext>
            </a:extLst>
          </p:cNvPr>
          <p:cNvSpPr/>
          <p:nvPr/>
        </p:nvSpPr>
        <p:spPr>
          <a:xfrm>
            <a:off x="351693"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pic>
        <p:nvPicPr>
          <p:cNvPr id="2" name="図 1">
            <a:extLst>
              <a:ext uri="{FF2B5EF4-FFF2-40B4-BE49-F238E27FC236}">
                <a16:creationId xmlns:a16="http://schemas.microsoft.com/office/drawing/2014/main" id="{28776A73-6696-4FC3-A0D3-3416EB9A4F88}"/>
              </a:ext>
            </a:extLst>
          </p:cNvPr>
          <p:cNvPicPr/>
          <p:nvPr/>
        </p:nvPicPr>
        <p:blipFill rotWithShape="1">
          <a:blip r:embed="rId3"/>
          <a:srcRect l="18223" t="12433" r="18259" b="7895"/>
          <a:stretch/>
        </p:blipFill>
        <p:spPr bwMode="auto">
          <a:xfrm>
            <a:off x="514011" y="579244"/>
            <a:ext cx="8115978" cy="6252332"/>
          </a:xfrm>
          <a:prstGeom prst="rect">
            <a:avLst/>
          </a:prstGeom>
          <a:ln>
            <a:noFill/>
          </a:ln>
          <a:extLst>
            <a:ext uri="{53640926-AAD7-44D8-BBD7-CCE9431645EC}">
              <a14:shadowObscured xmlns:a14="http://schemas.microsoft.com/office/drawing/2010/main"/>
            </a:ext>
          </a:extLst>
        </p:spPr>
      </p:pic>
      <p:sp>
        <p:nvSpPr>
          <p:cNvPr id="3" name="テキスト ボックス 2">
            <a:extLst>
              <a:ext uri="{FF2B5EF4-FFF2-40B4-BE49-F238E27FC236}">
                <a16:creationId xmlns:a16="http://schemas.microsoft.com/office/drawing/2014/main" id="{83CFBA63-EEED-403A-9C2E-4910F179B9A1}"/>
              </a:ext>
            </a:extLst>
          </p:cNvPr>
          <p:cNvSpPr txBox="1"/>
          <p:nvPr/>
        </p:nvSpPr>
        <p:spPr>
          <a:xfrm>
            <a:off x="857757" y="231135"/>
            <a:ext cx="8286243" cy="348109"/>
          </a:xfrm>
          <a:prstGeom prst="rect">
            <a:avLst/>
          </a:prstGeom>
          <a:noFill/>
        </p:spPr>
        <p:txBody>
          <a:bodyPr wrap="none" rtlCol="0">
            <a:spAutoFit/>
          </a:bodyPr>
          <a:lstStyle/>
          <a:p>
            <a:r>
              <a:rPr lang="ja-JP" altLang="en-US" sz="1662" b="1" dirty="0">
                <a:solidFill>
                  <a:srgbClr val="FF0000"/>
                </a:solidFill>
              </a:rPr>
              <a:t>ＥＳＤカレンダーと、この具体的な指導計画がセットになっていることが重要です。</a:t>
            </a:r>
          </a:p>
        </p:txBody>
      </p:sp>
    </p:spTree>
    <p:extLst>
      <p:ext uri="{BB962C8B-B14F-4D97-AF65-F5344CB8AC3E}">
        <p14:creationId xmlns:p14="http://schemas.microsoft.com/office/powerpoint/2010/main" val="179114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E52201A-C091-42E7-9078-229D93B847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51552" y="2254027"/>
            <a:ext cx="3915750" cy="2936813"/>
          </a:xfrm>
          <a:prstGeom prst="rect">
            <a:avLst/>
          </a:prstGeom>
        </p:spPr>
      </p:pic>
      <p:pic>
        <p:nvPicPr>
          <p:cNvPr id="1026" name="Picture 2" descr="RIMG1145">
            <a:extLst>
              <a:ext uri="{FF2B5EF4-FFF2-40B4-BE49-F238E27FC236}">
                <a16:creationId xmlns:a16="http://schemas.microsoft.com/office/drawing/2014/main" id="{1AB26DCA-0F5B-45A9-8B10-FA3DF06F4A2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7008" y="899891"/>
            <a:ext cx="3478054" cy="258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吹き出し: 角を丸めた四角形 6">
            <a:extLst>
              <a:ext uri="{FF2B5EF4-FFF2-40B4-BE49-F238E27FC236}">
                <a16:creationId xmlns:a16="http://schemas.microsoft.com/office/drawing/2014/main" id="{3B37D3E9-6C96-47E6-8876-FB075F9CB242}"/>
              </a:ext>
            </a:extLst>
          </p:cNvPr>
          <p:cNvSpPr/>
          <p:nvPr/>
        </p:nvSpPr>
        <p:spPr>
          <a:xfrm>
            <a:off x="180630" y="3963460"/>
            <a:ext cx="4957411" cy="2465519"/>
          </a:xfrm>
          <a:prstGeom prst="wedgeRoundRectCallout">
            <a:avLst>
              <a:gd name="adj1" fmla="val -26041"/>
              <a:gd name="adj2" fmla="val -70891"/>
              <a:gd name="adj3" fmla="val 16667"/>
            </a:avLst>
          </a:prstGeom>
          <a:solidFill>
            <a:srgbClr val="B3FC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6" name="テキスト ボックス 5">
            <a:extLst>
              <a:ext uri="{FF2B5EF4-FFF2-40B4-BE49-F238E27FC236}">
                <a16:creationId xmlns:a16="http://schemas.microsoft.com/office/drawing/2014/main" id="{F8B51584-1063-4DF8-9A18-37955C07C1D7}"/>
              </a:ext>
            </a:extLst>
          </p:cNvPr>
          <p:cNvSpPr txBox="1"/>
          <p:nvPr/>
        </p:nvSpPr>
        <p:spPr>
          <a:xfrm>
            <a:off x="232683" y="4227062"/>
            <a:ext cx="4830168" cy="2081339"/>
          </a:xfrm>
          <a:prstGeom prst="rect">
            <a:avLst/>
          </a:prstGeom>
          <a:noFill/>
        </p:spPr>
        <p:txBody>
          <a:bodyPr wrap="none" rtlCol="0">
            <a:spAutoFit/>
          </a:bodyPr>
          <a:lstStyle/>
          <a:p>
            <a:r>
              <a:rPr lang="ja-JP" altLang="en-US" sz="2585" b="1" dirty="0"/>
              <a:t>江東区立八名川小学校の取り</a:t>
            </a:r>
            <a:endParaRPr lang="en-US" altLang="ja-JP" sz="2585" b="1" dirty="0"/>
          </a:p>
          <a:p>
            <a:r>
              <a:rPr lang="ja-JP" altLang="en-US" sz="2585" b="1" dirty="0"/>
              <a:t>組みについては承知している。</a:t>
            </a:r>
            <a:endParaRPr lang="en-US" altLang="ja-JP" sz="2585" b="1" dirty="0"/>
          </a:p>
          <a:p>
            <a:r>
              <a:rPr lang="ja-JP" altLang="en-US" sz="2585" b="1" dirty="0"/>
              <a:t>ＥＳＤカレンダーは、ユネスコ</a:t>
            </a:r>
            <a:endParaRPr lang="en-US" altLang="ja-JP" sz="2585" b="1" dirty="0"/>
          </a:p>
          <a:p>
            <a:r>
              <a:rPr lang="ja-JP" altLang="en-US" sz="2585" b="1" dirty="0"/>
              <a:t>スクールだけでなく全国の学校</a:t>
            </a:r>
            <a:endParaRPr lang="en-US" altLang="ja-JP" sz="2585" b="1" dirty="0"/>
          </a:p>
          <a:p>
            <a:r>
              <a:rPr lang="ja-JP" altLang="en-US" sz="2585" b="1" dirty="0"/>
              <a:t>教育に広めていきたい。</a:t>
            </a:r>
          </a:p>
        </p:txBody>
      </p:sp>
      <p:sp>
        <p:nvSpPr>
          <p:cNvPr id="8" name="テキスト ボックス 7">
            <a:extLst>
              <a:ext uri="{FF2B5EF4-FFF2-40B4-BE49-F238E27FC236}">
                <a16:creationId xmlns:a16="http://schemas.microsoft.com/office/drawing/2014/main" id="{859E45EE-6915-41BE-BAA1-92ECA3D62C69}"/>
              </a:ext>
            </a:extLst>
          </p:cNvPr>
          <p:cNvSpPr txBox="1"/>
          <p:nvPr/>
        </p:nvSpPr>
        <p:spPr>
          <a:xfrm>
            <a:off x="641552" y="371873"/>
            <a:ext cx="8250977" cy="376385"/>
          </a:xfrm>
          <a:prstGeom prst="rect">
            <a:avLst/>
          </a:prstGeom>
          <a:noFill/>
        </p:spPr>
        <p:txBody>
          <a:bodyPr wrap="none" rtlCol="0">
            <a:spAutoFit/>
          </a:bodyPr>
          <a:lstStyle/>
          <a:p>
            <a:r>
              <a:rPr lang="ja-JP" altLang="en-US" sz="1846" b="1" dirty="0"/>
              <a:t>平成２６年１０月８日　参議院予算委員会にて（</a:t>
            </a:r>
            <a:r>
              <a:rPr lang="ja-JP" altLang="en-US" sz="1846" dirty="0"/>
              <a:t>ＮＨＫ国会中継画面より</a:t>
            </a:r>
            <a:r>
              <a:rPr lang="ja-JP" altLang="en-US" sz="1846" b="1" dirty="0"/>
              <a:t>）</a:t>
            </a:r>
          </a:p>
        </p:txBody>
      </p:sp>
      <p:sp>
        <p:nvSpPr>
          <p:cNvPr id="9" name="吹き出し: 角を丸めた四角形 8">
            <a:extLst>
              <a:ext uri="{FF2B5EF4-FFF2-40B4-BE49-F238E27FC236}">
                <a16:creationId xmlns:a16="http://schemas.microsoft.com/office/drawing/2014/main" id="{FB5B463F-8EA9-41DE-A723-4DBB2520CA05}"/>
              </a:ext>
            </a:extLst>
          </p:cNvPr>
          <p:cNvSpPr/>
          <p:nvPr/>
        </p:nvSpPr>
        <p:spPr>
          <a:xfrm>
            <a:off x="4238250" y="840642"/>
            <a:ext cx="4429053" cy="1128442"/>
          </a:xfrm>
          <a:prstGeom prst="wedgeRoundRectCallout">
            <a:avLst>
              <a:gd name="adj1" fmla="val -2707"/>
              <a:gd name="adj2" fmla="val 93102"/>
              <a:gd name="adj3" fmla="val 16667"/>
            </a:avLst>
          </a:prstGeom>
          <a:solidFill>
            <a:srgbClr val="B3FC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15" dirty="0">
                <a:solidFill>
                  <a:schemeClr val="tx1"/>
                </a:solidFill>
                <a:latin typeface="ＭＳ ゴシック" panose="020B0609070205080204" pitchFamily="49" charset="-128"/>
                <a:ea typeface="ＭＳ ゴシック" panose="020B0609070205080204" pitchFamily="49" charset="-128"/>
              </a:rPr>
              <a:t>持続可能な開発のための教育を視野に、ＥＳＤカレンダーの</a:t>
            </a:r>
            <a:endParaRPr lang="en-US" altLang="ja-JP" sz="2215" dirty="0">
              <a:solidFill>
                <a:schemeClr val="tx1"/>
              </a:solidFill>
              <a:latin typeface="ＭＳ ゴシック" panose="020B0609070205080204" pitchFamily="49" charset="-128"/>
              <a:ea typeface="ＭＳ ゴシック" panose="020B0609070205080204" pitchFamily="49" charset="-128"/>
            </a:endParaRPr>
          </a:p>
          <a:p>
            <a:r>
              <a:rPr lang="ja-JP" altLang="en-US" sz="2215" dirty="0">
                <a:solidFill>
                  <a:schemeClr val="tx1"/>
                </a:solidFill>
                <a:latin typeface="ＭＳ ゴシック" panose="020B0609070205080204" pitchFamily="49" charset="-128"/>
                <a:ea typeface="ＭＳ ゴシック" panose="020B0609070205080204" pitchFamily="49" charset="-128"/>
              </a:rPr>
              <a:t>活用をしてはいかがか。</a:t>
            </a:r>
          </a:p>
        </p:txBody>
      </p:sp>
      <p:sp>
        <p:nvSpPr>
          <p:cNvPr id="10" name="テキスト ボックス 9">
            <a:extLst>
              <a:ext uri="{FF2B5EF4-FFF2-40B4-BE49-F238E27FC236}">
                <a16:creationId xmlns:a16="http://schemas.microsoft.com/office/drawing/2014/main" id="{C574F090-1A91-47EA-AF94-47618A16E16A}"/>
              </a:ext>
            </a:extLst>
          </p:cNvPr>
          <p:cNvSpPr txBox="1"/>
          <p:nvPr/>
        </p:nvSpPr>
        <p:spPr>
          <a:xfrm>
            <a:off x="6064935" y="5311616"/>
            <a:ext cx="2743059" cy="348109"/>
          </a:xfrm>
          <a:prstGeom prst="rect">
            <a:avLst/>
          </a:prstGeom>
          <a:noFill/>
        </p:spPr>
        <p:txBody>
          <a:bodyPr wrap="none" rtlCol="0">
            <a:spAutoFit/>
          </a:bodyPr>
          <a:lstStyle/>
          <a:p>
            <a:r>
              <a:rPr lang="ja-JP" altLang="en-US" sz="1662" dirty="0"/>
              <a:t>（公明党荒木参議院議員）</a:t>
            </a:r>
          </a:p>
        </p:txBody>
      </p:sp>
      <p:cxnSp>
        <p:nvCxnSpPr>
          <p:cNvPr id="12" name="直線コネクタ 11">
            <a:extLst>
              <a:ext uri="{FF2B5EF4-FFF2-40B4-BE49-F238E27FC236}">
                <a16:creationId xmlns:a16="http://schemas.microsoft.com/office/drawing/2014/main" id="{CED8E360-166C-467A-846F-7FEAF76F20E1}"/>
              </a:ext>
            </a:extLst>
          </p:cNvPr>
          <p:cNvCxnSpPr>
            <a:cxnSpLocks/>
          </p:cNvCxnSpPr>
          <p:nvPr/>
        </p:nvCxnSpPr>
        <p:spPr>
          <a:xfrm>
            <a:off x="355910" y="6262472"/>
            <a:ext cx="3284601"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B80060EA-9337-4EB0-8515-BA5C6AAAB6E3}"/>
              </a:ext>
            </a:extLst>
          </p:cNvPr>
          <p:cNvCxnSpPr>
            <a:cxnSpLocks/>
          </p:cNvCxnSpPr>
          <p:nvPr/>
        </p:nvCxnSpPr>
        <p:spPr>
          <a:xfrm>
            <a:off x="2928297" y="5831360"/>
            <a:ext cx="178269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DA3AEE87-90FF-46FF-9131-9A7E5C199F21}"/>
              </a:ext>
            </a:extLst>
          </p:cNvPr>
          <p:cNvCxnSpPr/>
          <p:nvPr/>
        </p:nvCxnSpPr>
        <p:spPr>
          <a:xfrm>
            <a:off x="327227" y="5437856"/>
            <a:ext cx="2859489"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3E993C05-BEA3-4DB1-99CD-611847F5570A}"/>
              </a:ext>
            </a:extLst>
          </p:cNvPr>
          <p:cNvSpPr txBox="1"/>
          <p:nvPr/>
        </p:nvSpPr>
        <p:spPr>
          <a:xfrm>
            <a:off x="5548144" y="5693008"/>
            <a:ext cx="3595856" cy="859659"/>
          </a:xfrm>
          <a:prstGeom prst="rect">
            <a:avLst/>
          </a:prstGeom>
          <a:solidFill>
            <a:srgbClr val="FFFF00"/>
          </a:solidFill>
        </p:spPr>
        <p:txBody>
          <a:bodyPr wrap="none" rtlCol="0">
            <a:spAutoFit/>
          </a:bodyPr>
          <a:lstStyle/>
          <a:p>
            <a:r>
              <a:rPr kumimoji="1" lang="ja-JP" altLang="en-US" sz="1662" dirty="0"/>
              <a:t>これが</a:t>
            </a:r>
            <a:r>
              <a:rPr kumimoji="1" lang="ja-JP" altLang="en-US" sz="1662" b="1" dirty="0"/>
              <a:t>カリキュラム・マネジメント</a:t>
            </a:r>
            <a:endParaRPr kumimoji="1" lang="en-US" altLang="ja-JP" sz="1662" b="1" dirty="0"/>
          </a:p>
          <a:p>
            <a:r>
              <a:rPr lang="ja-JP" altLang="en-US" sz="1662" dirty="0"/>
              <a:t>として、指導要領に示されていく。</a:t>
            </a:r>
            <a:endParaRPr lang="en-US" altLang="ja-JP" sz="1662" dirty="0"/>
          </a:p>
          <a:p>
            <a:r>
              <a:rPr kumimoji="1" lang="ja-JP" altLang="en-US" sz="1662" dirty="0"/>
              <a:t>でも、</a:t>
            </a:r>
            <a:r>
              <a:rPr kumimoji="1" lang="ja-JP" altLang="en-US" sz="1662" b="1" dirty="0"/>
              <a:t>へたくそな命名！</a:t>
            </a:r>
            <a:endParaRPr kumimoji="1" lang="en-US" altLang="ja-JP" sz="1662" b="1" dirty="0"/>
          </a:p>
        </p:txBody>
      </p:sp>
    </p:spTree>
    <p:extLst>
      <p:ext uri="{BB962C8B-B14F-4D97-AF65-F5344CB8AC3E}">
        <p14:creationId xmlns:p14="http://schemas.microsoft.com/office/powerpoint/2010/main" val="181302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anim calcmode="lin" valueType="num">
                                      <p:cBhvr>
                                        <p:cTn id="35" dur="1000" fill="hold"/>
                                        <p:tgtEl>
                                          <p:spTgt spid="2"/>
                                        </p:tgtEl>
                                        <p:attrNameLst>
                                          <p:attrName>ppt_x</p:attrName>
                                        </p:attrNameLst>
                                      </p:cBhvr>
                                      <p:tavLst>
                                        <p:tav tm="0">
                                          <p:val>
                                            <p:strVal val="#ppt_x"/>
                                          </p:val>
                                        </p:tav>
                                        <p:tav tm="100000">
                                          <p:val>
                                            <p:strVal val="#ppt_x"/>
                                          </p:val>
                                        </p:tav>
                                      </p:tavLst>
                                    </p:anim>
                                    <p:anim calcmode="lin" valueType="num">
                                      <p:cBhvr>
                                        <p:cTn id="3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四角形: 角を丸くする 18">
            <a:extLst>
              <a:ext uri="{FF2B5EF4-FFF2-40B4-BE49-F238E27FC236}">
                <a16:creationId xmlns:a16="http://schemas.microsoft.com/office/drawing/2014/main" id="{A1623121-DE71-4669-ACE5-56D876BC62F7}"/>
              </a:ext>
            </a:extLst>
          </p:cNvPr>
          <p:cNvSpPr/>
          <p:nvPr/>
        </p:nvSpPr>
        <p:spPr>
          <a:xfrm>
            <a:off x="934408" y="2058320"/>
            <a:ext cx="5010348" cy="294656"/>
          </a:xfrm>
          <a:prstGeom prst="roundRect">
            <a:avLst/>
          </a:prstGeom>
          <a:solidFill>
            <a:srgbClr val="FFFF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18" name="四角形: 角を丸くする 17">
            <a:extLst>
              <a:ext uri="{FF2B5EF4-FFF2-40B4-BE49-F238E27FC236}">
                <a16:creationId xmlns:a16="http://schemas.microsoft.com/office/drawing/2014/main" id="{FB040A71-CDEB-4647-A361-69595D430BAE}"/>
              </a:ext>
            </a:extLst>
          </p:cNvPr>
          <p:cNvSpPr/>
          <p:nvPr/>
        </p:nvSpPr>
        <p:spPr>
          <a:xfrm>
            <a:off x="959588" y="1765092"/>
            <a:ext cx="3190508" cy="248186"/>
          </a:xfrm>
          <a:prstGeom prst="roundRect">
            <a:avLst/>
          </a:prstGeom>
          <a:solidFill>
            <a:srgbClr val="FFFF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4" name="四角形: 角を丸くする 3">
            <a:extLst>
              <a:ext uri="{FF2B5EF4-FFF2-40B4-BE49-F238E27FC236}">
                <a16:creationId xmlns:a16="http://schemas.microsoft.com/office/drawing/2014/main" id="{14E715E4-BD79-4809-8124-B8E5C32719A0}"/>
              </a:ext>
            </a:extLst>
          </p:cNvPr>
          <p:cNvSpPr/>
          <p:nvPr/>
        </p:nvSpPr>
        <p:spPr>
          <a:xfrm>
            <a:off x="959588" y="1320015"/>
            <a:ext cx="4652825" cy="394153"/>
          </a:xfrm>
          <a:prstGeom prst="roundRect">
            <a:avLst/>
          </a:prstGeom>
          <a:solidFill>
            <a:srgbClr val="FFE7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6" name="正方形/長方形 5">
            <a:extLst>
              <a:ext uri="{FF2B5EF4-FFF2-40B4-BE49-F238E27FC236}">
                <a16:creationId xmlns:a16="http://schemas.microsoft.com/office/drawing/2014/main" id="{8401FFEF-88BB-4F3E-9E5E-D3391C8ECEB0}"/>
              </a:ext>
            </a:extLst>
          </p:cNvPr>
          <p:cNvSpPr/>
          <p:nvPr/>
        </p:nvSpPr>
        <p:spPr>
          <a:xfrm>
            <a:off x="5833976" y="334938"/>
            <a:ext cx="1291141" cy="39415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8" name="四角形: 角を丸くする 7">
            <a:extLst>
              <a:ext uri="{FF2B5EF4-FFF2-40B4-BE49-F238E27FC236}">
                <a16:creationId xmlns:a16="http://schemas.microsoft.com/office/drawing/2014/main" id="{046209A0-660D-4056-A786-AD1DDA66B049}"/>
              </a:ext>
            </a:extLst>
          </p:cNvPr>
          <p:cNvSpPr/>
          <p:nvPr/>
        </p:nvSpPr>
        <p:spPr>
          <a:xfrm>
            <a:off x="300437" y="3680694"/>
            <a:ext cx="1861131" cy="394153"/>
          </a:xfrm>
          <a:prstGeom prst="roundRect">
            <a:avLst/>
          </a:prstGeom>
          <a:solidFill>
            <a:srgbClr val="FFE7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2" name="正方形/長方形 1">
            <a:extLst>
              <a:ext uri="{FF2B5EF4-FFF2-40B4-BE49-F238E27FC236}">
                <a16:creationId xmlns:a16="http://schemas.microsoft.com/office/drawing/2014/main" id="{81BD585C-B7ED-4E0E-A1E3-1B717DD249E9}"/>
              </a:ext>
            </a:extLst>
          </p:cNvPr>
          <p:cNvSpPr/>
          <p:nvPr/>
        </p:nvSpPr>
        <p:spPr>
          <a:xfrm>
            <a:off x="-188331" y="326835"/>
            <a:ext cx="8182547" cy="4523546"/>
          </a:xfrm>
          <a:prstGeom prst="rect">
            <a:avLst/>
          </a:prstGeom>
        </p:spPr>
        <p:txBody>
          <a:bodyPr wrap="square">
            <a:spAutoFit/>
          </a:bodyPr>
          <a:lstStyle/>
          <a:p>
            <a:r>
              <a:rPr lang="ja-JP" altLang="en-US" sz="1846" b="1" dirty="0"/>
              <a:t>　</a:t>
            </a:r>
            <a:r>
              <a:rPr lang="ja-JP" altLang="en-US" sz="2215" b="1" dirty="0"/>
              <a:t>◎</a:t>
            </a:r>
            <a:r>
              <a:rPr lang="ja-JP" altLang="en-US" sz="2215" b="1" u="sng" dirty="0"/>
              <a:t>主体的・対話的で深い学びの実現</a:t>
            </a:r>
            <a:r>
              <a:rPr lang="ja-JP" altLang="en-US" sz="2215" b="1" dirty="0"/>
              <a:t>に向けた</a:t>
            </a:r>
            <a:r>
              <a:rPr lang="ja-JP" altLang="en-US" sz="1015" b="1" dirty="0"/>
              <a:t>　</a:t>
            </a:r>
            <a:r>
              <a:rPr lang="ja-JP" altLang="en-US" sz="2215" b="1" dirty="0"/>
              <a:t>授業改善</a:t>
            </a:r>
            <a:r>
              <a:rPr lang="ja-JP" altLang="en-US" sz="1108" b="1" dirty="0"/>
              <a:t>　</a:t>
            </a:r>
            <a:r>
              <a:rPr lang="ja-JP" altLang="en-US" sz="2215" b="1" dirty="0"/>
              <a:t>を</a:t>
            </a:r>
            <a:endParaRPr lang="en-US" altLang="ja-JP" sz="2215" b="1" dirty="0"/>
          </a:p>
          <a:p>
            <a:r>
              <a:rPr lang="ja-JP" altLang="en-US" sz="2215" b="1" dirty="0"/>
              <a:t>　　通して、生きる力を育むことを目指す。</a:t>
            </a:r>
            <a:endParaRPr lang="en-US" altLang="ja-JP" sz="2215" b="1" dirty="0"/>
          </a:p>
          <a:p>
            <a:endParaRPr lang="en-US" altLang="ja-JP" sz="2215" b="1" dirty="0"/>
          </a:p>
          <a:p>
            <a:r>
              <a:rPr lang="ja-JP" altLang="en-US" sz="2215" b="1" dirty="0"/>
              <a:t>　　</a:t>
            </a:r>
            <a:r>
              <a:rPr lang="ja-JP" altLang="en-US" sz="1754" b="1" dirty="0"/>
              <a:t>　</a:t>
            </a:r>
            <a:r>
              <a:rPr lang="ja-JP" altLang="en-US" sz="2215" b="1" dirty="0"/>
              <a:t>・基礎的・基本的な知識・技能の習得　と　</a:t>
            </a:r>
            <a:endParaRPr lang="en-US" altLang="ja-JP" sz="2215" b="1" dirty="0"/>
          </a:p>
          <a:p>
            <a:r>
              <a:rPr lang="ja-JP" altLang="en-US" sz="2215" b="1" dirty="0"/>
              <a:t>　　　・思考力・判断力・表現力等の育成 </a:t>
            </a:r>
            <a:endParaRPr lang="en-US" altLang="ja-JP" sz="2215" b="1" dirty="0"/>
          </a:p>
          <a:p>
            <a:r>
              <a:rPr lang="ja-JP" altLang="en-US" sz="2215" b="1" dirty="0"/>
              <a:t>　　　・主体的学習態度や多様な人々との協働</a:t>
            </a:r>
            <a:endParaRPr lang="en-US" altLang="ja-JP" sz="2215" b="1" dirty="0"/>
          </a:p>
          <a:p>
            <a:r>
              <a:rPr lang="ja-JP" altLang="en-US" sz="2215" b="1" dirty="0"/>
              <a:t>　　　・豊かな心や創造性の涵養</a:t>
            </a:r>
            <a:endParaRPr lang="en-US" altLang="ja-JP" sz="2215" b="1" dirty="0"/>
          </a:p>
          <a:p>
            <a:r>
              <a:rPr lang="ja-JP" altLang="en-US" sz="2215" b="1" dirty="0"/>
              <a:t>　　　・学びに向かう力、人間性等</a:t>
            </a:r>
            <a:endParaRPr lang="en-US" altLang="ja-JP" sz="2215" b="1" dirty="0"/>
          </a:p>
          <a:p>
            <a:endParaRPr lang="en-US" altLang="ja-JP" sz="2215" b="1" dirty="0"/>
          </a:p>
          <a:p>
            <a:r>
              <a:rPr lang="ja-JP" altLang="en-US" sz="2215" b="1" dirty="0"/>
              <a:t>　　などが、どうしたら自然に身についてくるの。</a:t>
            </a:r>
            <a:endParaRPr lang="en-US" altLang="ja-JP" sz="2215" b="1" dirty="0"/>
          </a:p>
          <a:p>
            <a:r>
              <a:rPr lang="ja-JP" altLang="en-US" sz="2215" b="1" dirty="0"/>
              <a:t>　　詰め込み教育をすると</a:t>
            </a:r>
            <a:r>
              <a:rPr lang="ja-JP" altLang="en-US" sz="2215" b="1" u="sng" dirty="0"/>
              <a:t>主体性</a:t>
            </a:r>
            <a:r>
              <a:rPr lang="ja-JP" altLang="en-US" sz="2215" b="1" dirty="0"/>
              <a:t>も、</a:t>
            </a:r>
            <a:r>
              <a:rPr lang="ja-JP" altLang="en-US" sz="2215" b="1" u="sng" dirty="0"/>
              <a:t>豊かな心</a:t>
            </a:r>
            <a:r>
              <a:rPr lang="ja-JP" altLang="en-US" sz="2215" b="1" dirty="0"/>
              <a:t>も育ちにくい。</a:t>
            </a:r>
            <a:endParaRPr lang="en-US" altLang="ja-JP" sz="2215" b="1" dirty="0"/>
          </a:p>
          <a:p>
            <a:r>
              <a:rPr lang="ja-JP" altLang="en-US" sz="2215" b="1" dirty="0"/>
              <a:t>　　別々にやろうとしても</a:t>
            </a:r>
            <a:r>
              <a:rPr lang="ja-JP" altLang="en-US" sz="2215" b="1" u="sng" dirty="0"/>
              <a:t>時間ばかりかかる</a:t>
            </a:r>
            <a:r>
              <a:rPr lang="ja-JP" altLang="en-US" sz="2215" b="1" dirty="0"/>
              <a:t>！</a:t>
            </a:r>
            <a:endParaRPr lang="en-US" altLang="ja-JP" sz="2215" b="1" dirty="0"/>
          </a:p>
          <a:p>
            <a:r>
              <a:rPr lang="ja-JP" altLang="en-US" sz="2215" b="1" dirty="0"/>
              <a:t>　　　だから</a:t>
            </a:r>
            <a:endParaRPr lang="en-US" altLang="ja-JP" sz="2215" b="1" dirty="0"/>
          </a:p>
        </p:txBody>
      </p:sp>
      <p:sp>
        <p:nvSpPr>
          <p:cNvPr id="3" name="四角形: 角を丸くする 2">
            <a:extLst>
              <a:ext uri="{FF2B5EF4-FFF2-40B4-BE49-F238E27FC236}">
                <a16:creationId xmlns:a16="http://schemas.microsoft.com/office/drawing/2014/main" id="{80B10A41-72A0-4248-8187-61F808F425D1}"/>
              </a:ext>
            </a:extLst>
          </p:cNvPr>
          <p:cNvSpPr/>
          <p:nvPr/>
        </p:nvSpPr>
        <p:spPr>
          <a:xfrm>
            <a:off x="4729200" y="5107340"/>
            <a:ext cx="4080009" cy="139895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15" b="1" u="sng" dirty="0">
                <a:solidFill>
                  <a:schemeClr val="tx1"/>
                </a:solidFill>
                <a:latin typeface="+mn-ea"/>
              </a:rPr>
              <a:t>問題解決的な学習過程</a:t>
            </a:r>
            <a:r>
              <a:rPr lang="ja-JP" altLang="en-US" sz="2215" b="1" dirty="0">
                <a:solidFill>
                  <a:schemeClr val="tx1"/>
                </a:solidFill>
                <a:latin typeface="+mn-ea"/>
              </a:rPr>
              <a:t>を重視して、その中に、</a:t>
            </a:r>
            <a:r>
              <a:rPr lang="ja-JP" altLang="en-US" sz="2215" b="1" u="sng" dirty="0">
                <a:solidFill>
                  <a:schemeClr val="tx1"/>
                </a:solidFill>
                <a:latin typeface="+mn-ea"/>
              </a:rPr>
              <a:t>対話的な</a:t>
            </a:r>
            <a:endParaRPr lang="en-US" altLang="ja-JP" sz="2215" b="1" u="sng" dirty="0">
              <a:solidFill>
                <a:schemeClr val="tx1"/>
              </a:solidFill>
              <a:latin typeface="+mn-ea"/>
            </a:endParaRPr>
          </a:p>
          <a:p>
            <a:r>
              <a:rPr lang="ja-JP" altLang="en-US" sz="2215" b="1" u="sng" dirty="0">
                <a:solidFill>
                  <a:schemeClr val="tx1"/>
                </a:solidFill>
                <a:latin typeface="+mn-ea"/>
              </a:rPr>
              <a:t>協働場面</a:t>
            </a:r>
            <a:r>
              <a:rPr lang="ja-JP" altLang="en-US" sz="2215" b="1" dirty="0">
                <a:solidFill>
                  <a:schemeClr val="tx1"/>
                </a:solidFill>
                <a:latin typeface="+mn-ea"/>
              </a:rPr>
              <a:t>を位置づけることで</a:t>
            </a:r>
            <a:r>
              <a:rPr lang="ja-JP" altLang="en-US" sz="2215" b="1" dirty="0">
                <a:solidFill>
                  <a:srgbClr val="FF0000"/>
                </a:solidFill>
                <a:latin typeface="+mn-ea"/>
              </a:rPr>
              <a:t>問題解決能力</a:t>
            </a:r>
            <a:r>
              <a:rPr lang="ja-JP" altLang="en-US" sz="2215" b="1" dirty="0">
                <a:solidFill>
                  <a:schemeClr val="tx1"/>
                </a:solidFill>
                <a:latin typeface="+mn-ea"/>
              </a:rPr>
              <a:t>を高める。</a:t>
            </a:r>
          </a:p>
        </p:txBody>
      </p:sp>
      <p:sp>
        <p:nvSpPr>
          <p:cNvPr id="10" name="四角形: 角を丸くする 9">
            <a:extLst>
              <a:ext uri="{FF2B5EF4-FFF2-40B4-BE49-F238E27FC236}">
                <a16:creationId xmlns:a16="http://schemas.microsoft.com/office/drawing/2014/main" id="{76380C26-6454-44B8-8821-0013B84809EC}"/>
              </a:ext>
            </a:extLst>
          </p:cNvPr>
          <p:cNvSpPr/>
          <p:nvPr/>
        </p:nvSpPr>
        <p:spPr>
          <a:xfrm>
            <a:off x="489658" y="5107339"/>
            <a:ext cx="4080009" cy="139895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15" b="1" dirty="0">
                <a:solidFill>
                  <a:schemeClr val="tx1"/>
                </a:solidFill>
              </a:rPr>
              <a:t>ＥＳＤカレンダーを工夫して、</a:t>
            </a:r>
            <a:endParaRPr lang="en-US" altLang="ja-JP" sz="2215" b="1" dirty="0">
              <a:solidFill>
                <a:schemeClr val="tx1"/>
              </a:solidFill>
            </a:endParaRPr>
          </a:p>
          <a:p>
            <a:r>
              <a:rPr lang="ja-JP" altLang="en-US" sz="2215" b="1" dirty="0">
                <a:solidFill>
                  <a:schemeClr val="tx1"/>
                </a:solidFill>
              </a:rPr>
              <a:t>その中で学習をつなげカリキュラム・マネジメントすることで、</a:t>
            </a:r>
            <a:r>
              <a:rPr lang="ja-JP" altLang="en-US" sz="2215" b="1" dirty="0">
                <a:solidFill>
                  <a:srgbClr val="FF0000"/>
                </a:solidFill>
              </a:rPr>
              <a:t>活用能力</a:t>
            </a:r>
            <a:r>
              <a:rPr lang="ja-JP" altLang="en-US" sz="2215" b="1" dirty="0">
                <a:solidFill>
                  <a:schemeClr val="tx1"/>
                </a:solidFill>
              </a:rPr>
              <a:t>を高める。</a:t>
            </a:r>
          </a:p>
        </p:txBody>
      </p:sp>
      <p:sp>
        <p:nvSpPr>
          <p:cNvPr id="7" name="矢印: 下 6">
            <a:extLst>
              <a:ext uri="{FF2B5EF4-FFF2-40B4-BE49-F238E27FC236}">
                <a16:creationId xmlns:a16="http://schemas.microsoft.com/office/drawing/2014/main" id="{E107B56A-2CD3-4D0D-B1D2-71166A3683B8}"/>
              </a:ext>
            </a:extLst>
          </p:cNvPr>
          <p:cNvSpPr/>
          <p:nvPr/>
        </p:nvSpPr>
        <p:spPr>
          <a:xfrm>
            <a:off x="3158340" y="4421016"/>
            <a:ext cx="562483" cy="563915"/>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11" name="フローチャート: 代替処理 10">
            <a:extLst>
              <a:ext uri="{FF2B5EF4-FFF2-40B4-BE49-F238E27FC236}">
                <a16:creationId xmlns:a16="http://schemas.microsoft.com/office/drawing/2014/main" id="{1EDC63D3-39C8-46E8-A307-5C76FF1C2078}"/>
              </a:ext>
            </a:extLst>
          </p:cNvPr>
          <p:cNvSpPr/>
          <p:nvPr/>
        </p:nvSpPr>
        <p:spPr>
          <a:xfrm>
            <a:off x="5944757" y="1297831"/>
            <a:ext cx="766896" cy="425098"/>
          </a:xfrm>
          <a:prstGeom prst="flowChartAlternateProcess">
            <a:avLst/>
          </a:prstGeom>
          <a:solidFill>
            <a:srgbClr val="FFFF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9" name="正方形/長方形 8">
            <a:extLst>
              <a:ext uri="{FF2B5EF4-FFF2-40B4-BE49-F238E27FC236}">
                <a16:creationId xmlns:a16="http://schemas.microsoft.com/office/drawing/2014/main" id="{90CD8099-77E9-45D5-9BB5-28661C09ABEC}"/>
              </a:ext>
            </a:extLst>
          </p:cNvPr>
          <p:cNvSpPr/>
          <p:nvPr/>
        </p:nvSpPr>
        <p:spPr>
          <a:xfrm>
            <a:off x="5878289" y="1282120"/>
            <a:ext cx="848309" cy="490134"/>
          </a:xfrm>
          <a:prstGeom prst="rect">
            <a:avLst/>
          </a:prstGeom>
        </p:spPr>
        <p:txBody>
          <a:bodyPr wrap="none">
            <a:spAutoFit/>
          </a:bodyPr>
          <a:lstStyle/>
          <a:p>
            <a:r>
              <a:rPr lang="ja-JP" altLang="en-US" sz="2585" dirty="0">
                <a:latin typeface="ＭＳ ゴシック" panose="020B0609070205080204" pitchFamily="49" charset="-128"/>
                <a:ea typeface="ＭＳ ゴシック" panose="020B0609070205080204" pitchFamily="49" charset="-128"/>
              </a:rPr>
              <a:t>活用</a:t>
            </a:r>
            <a:endParaRPr lang="ja-JP" altLang="en-US" sz="2585" dirty="0"/>
          </a:p>
        </p:txBody>
      </p:sp>
      <p:sp>
        <p:nvSpPr>
          <p:cNvPr id="12" name="四角形: 角を丸くする 11">
            <a:extLst>
              <a:ext uri="{FF2B5EF4-FFF2-40B4-BE49-F238E27FC236}">
                <a16:creationId xmlns:a16="http://schemas.microsoft.com/office/drawing/2014/main" id="{FBECF299-61ED-424A-8D0D-3F16BA451111}"/>
              </a:ext>
            </a:extLst>
          </p:cNvPr>
          <p:cNvSpPr/>
          <p:nvPr/>
        </p:nvSpPr>
        <p:spPr>
          <a:xfrm>
            <a:off x="5724128" y="2500952"/>
            <a:ext cx="2909535" cy="394153"/>
          </a:xfrm>
          <a:prstGeom prst="roundRect">
            <a:avLst/>
          </a:prstGeom>
          <a:solidFill>
            <a:srgbClr val="FFE7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585" b="1" u="sng" dirty="0">
                <a:solidFill>
                  <a:schemeClr val="tx1"/>
                </a:solidFill>
                <a:latin typeface="HGP創英角ﾎﾟｯﾌﾟ体" panose="040B0A00000000000000" pitchFamily="50" charset="-128"/>
                <a:ea typeface="HGP創英角ﾎﾟｯﾌﾟ体" panose="040B0A00000000000000" pitchFamily="50" charset="-128"/>
              </a:rPr>
              <a:t>ベーシックドリル</a:t>
            </a:r>
            <a:endParaRPr lang="ja-JP" altLang="en-US" sz="2585" dirty="0">
              <a:solidFill>
                <a:schemeClr val="tx1"/>
              </a:solidFill>
              <a:latin typeface="HGP創英角ﾎﾟｯﾌﾟ体" panose="040B0A00000000000000" pitchFamily="50" charset="-128"/>
              <a:ea typeface="HGP創英角ﾎﾟｯﾌﾟ体" panose="040B0A00000000000000" pitchFamily="50" charset="-128"/>
            </a:endParaRPr>
          </a:p>
        </p:txBody>
      </p:sp>
      <p:sp>
        <p:nvSpPr>
          <p:cNvPr id="13" name="四角形: 角を丸くする 12">
            <a:extLst>
              <a:ext uri="{FF2B5EF4-FFF2-40B4-BE49-F238E27FC236}">
                <a16:creationId xmlns:a16="http://schemas.microsoft.com/office/drawing/2014/main" id="{EFA068A7-E539-4966-87BA-173B55CADE15}"/>
              </a:ext>
            </a:extLst>
          </p:cNvPr>
          <p:cNvSpPr/>
          <p:nvPr/>
        </p:nvSpPr>
        <p:spPr>
          <a:xfrm>
            <a:off x="7482494" y="1348590"/>
            <a:ext cx="1409986" cy="394153"/>
          </a:xfrm>
          <a:prstGeom prst="roundRect">
            <a:avLst/>
          </a:prstGeom>
          <a:solidFill>
            <a:srgbClr val="FFE7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215" dirty="0">
                <a:solidFill>
                  <a:schemeClr val="tx1"/>
                </a:solidFill>
                <a:latin typeface="ＭＳ ゴシック" panose="020B0609070205080204" pitchFamily="49" charset="-128"/>
                <a:ea typeface="ＭＳ ゴシック" panose="020B0609070205080204" pitchFamily="49" charset="-128"/>
              </a:rPr>
              <a:t>学習規律</a:t>
            </a:r>
          </a:p>
        </p:txBody>
      </p:sp>
      <p:cxnSp>
        <p:nvCxnSpPr>
          <p:cNvPr id="15" name="直線コネクタ 14">
            <a:extLst>
              <a:ext uri="{FF2B5EF4-FFF2-40B4-BE49-F238E27FC236}">
                <a16:creationId xmlns:a16="http://schemas.microsoft.com/office/drawing/2014/main" id="{BE1906C3-B6BD-4EDC-8A6F-516190B6E175}"/>
              </a:ext>
            </a:extLst>
          </p:cNvPr>
          <p:cNvCxnSpPr/>
          <p:nvPr/>
        </p:nvCxnSpPr>
        <p:spPr>
          <a:xfrm>
            <a:off x="5612413" y="1765093"/>
            <a:ext cx="1063503" cy="735859"/>
          </a:xfrm>
          <a:prstGeom prst="line">
            <a:avLst/>
          </a:prstGeom>
        </p:spPr>
        <p:style>
          <a:lnRef idx="1">
            <a:schemeClr val="dk1"/>
          </a:lnRef>
          <a:fillRef idx="0">
            <a:schemeClr val="dk1"/>
          </a:fillRef>
          <a:effectRef idx="0">
            <a:schemeClr val="dk1"/>
          </a:effectRef>
          <a:fontRef idx="minor">
            <a:schemeClr val="tx1"/>
          </a:fontRef>
        </p:style>
      </p:cxnSp>
      <p:cxnSp>
        <p:nvCxnSpPr>
          <p:cNvPr id="17" name="直線コネクタ 16">
            <a:extLst>
              <a:ext uri="{FF2B5EF4-FFF2-40B4-BE49-F238E27FC236}">
                <a16:creationId xmlns:a16="http://schemas.microsoft.com/office/drawing/2014/main" id="{589B05A5-8583-446F-BD72-324B3F261394}"/>
              </a:ext>
            </a:extLst>
          </p:cNvPr>
          <p:cNvCxnSpPr>
            <a:cxnSpLocks/>
            <a:endCxn id="12" idx="0"/>
          </p:cNvCxnSpPr>
          <p:nvPr/>
        </p:nvCxnSpPr>
        <p:spPr>
          <a:xfrm flipH="1">
            <a:off x="7178896" y="1765093"/>
            <a:ext cx="738708" cy="735859"/>
          </a:xfrm>
          <a:prstGeom prst="line">
            <a:avLst/>
          </a:prstGeom>
        </p:spPr>
        <p:style>
          <a:lnRef idx="1">
            <a:schemeClr val="dk1"/>
          </a:lnRef>
          <a:fillRef idx="0">
            <a:schemeClr val="dk1"/>
          </a:fillRef>
          <a:effectRef idx="0">
            <a:schemeClr val="dk1"/>
          </a:effectRef>
          <a:fontRef idx="minor">
            <a:schemeClr val="tx1"/>
          </a:fontRef>
        </p:style>
      </p:cxnSp>
      <p:sp>
        <p:nvSpPr>
          <p:cNvPr id="20" name="矢印: 下 19">
            <a:extLst>
              <a:ext uri="{FF2B5EF4-FFF2-40B4-BE49-F238E27FC236}">
                <a16:creationId xmlns:a16="http://schemas.microsoft.com/office/drawing/2014/main" id="{26CF1CC3-59F4-4108-9534-B9A0598EF2EC}"/>
              </a:ext>
            </a:extLst>
          </p:cNvPr>
          <p:cNvSpPr/>
          <p:nvPr/>
        </p:nvSpPr>
        <p:spPr>
          <a:xfrm>
            <a:off x="6328205" y="4407087"/>
            <a:ext cx="562483" cy="563915"/>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Tree>
    <p:extLst>
      <p:ext uri="{BB962C8B-B14F-4D97-AF65-F5344CB8AC3E}">
        <p14:creationId xmlns:p14="http://schemas.microsoft.com/office/powerpoint/2010/main" val="79719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anim calcmode="lin" valueType="num">
                                      <p:cBhvr>
                                        <p:cTn id="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10" end="10"/>
                                            </p:txEl>
                                          </p:spTgt>
                                        </p:tgtEl>
                                        <p:attrNameLst>
                                          <p:attrName>style.visibility</p:attrName>
                                        </p:attrNameLst>
                                      </p:cBhvr>
                                      <p:to>
                                        <p:strVal val="visible"/>
                                      </p:to>
                                    </p:set>
                                    <p:animEffect transition="in" filter="fade">
                                      <p:cBhvr>
                                        <p:cTn id="24" dur="1000"/>
                                        <p:tgtEl>
                                          <p:spTgt spid="2">
                                            <p:txEl>
                                              <p:pRg st="10" end="10"/>
                                            </p:txEl>
                                          </p:spTgt>
                                        </p:tgtEl>
                                      </p:cBhvr>
                                    </p:animEffect>
                                    <p:anim calcmode="lin" valueType="num">
                                      <p:cBhvr>
                                        <p:cTn id="25"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fade">
                                      <p:cBhvr>
                                        <p:cTn id="34" dur="1000"/>
                                        <p:tgtEl>
                                          <p:spTgt spid="12">
                                            <p:txEl>
                                              <p:pRg st="0" end="0"/>
                                            </p:txEl>
                                          </p:spTgt>
                                        </p:tgtEl>
                                      </p:cBhvr>
                                    </p:animEffect>
                                    <p:anim calcmode="lin" valueType="num">
                                      <p:cBhvr>
                                        <p:cTn id="3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3">
                                            <p:txEl>
                                              <p:pRg st="0" end="0"/>
                                            </p:txEl>
                                          </p:spTgt>
                                        </p:tgtEl>
                                        <p:attrNameLst>
                                          <p:attrName>style.visibility</p:attrName>
                                        </p:attrNameLst>
                                      </p:cBhvr>
                                      <p:to>
                                        <p:strVal val="visible"/>
                                      </p:to>
                                    </p:set>
                                    <p:animEffect transition="in" filter="fade">
                                      <p:cBhvr>
                                        <p:cTn id="48" dur="1000"/>
                                        <p:tgtEl>
                                          <p:spTgt spid="13">
                                            <p:txEl>
                                              <p:pRg st="0" end="0"/>
                                            </p:txEl>
                                          </p:spTgt>
                                        </p:tgtEl>
                                      </p:cBhvr>
                                    </p:animEffect>
                                    <p:anim calcmode="lin" valueType="num">
                                      <p:cBhvr>
                                        <p:cTn id="4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2">
                                            <p:txEl>
                                              <p:pRg st="11" end="11"/>
                                            </p:txEl>
                                          </p:spTgt>
                                        </p:tgtEl>
                                        <p:attrNameLst>
                                          <p:attrName>style.visibility</p:attrName>
                                        </p:attrNameLst>
                                      </p:cBhvr>
                                      <p:to>
                                        <p:strVal val="visible"/>
                                      </p:to>
                                    </p:set>
                                    <p:animEffect transition="in" filter="fade">
                                      <p:cBhvr>
                                        <p:cTn id="64" dur="1000"/>
                                        <p:tgtEl>
                                          <p:spTgt spid="2">
                                            <p:txEl>
                                              <p:pRg st="11" end="11"/>
                                            </p:txEl>
                                          </p:spTgt>
                                        </p:tgtEl>
                                      </p:cBhvr>
                                    </p:animEffect>
                                    <p:anim calcmode="lin" valueType="num">
                                      <p:cBhvr>
                                        <p:cTn id="65"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66"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1"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additive="base">
                                        <p:cTn id="71" dur="2000" fill="hold"/>
                                        <p:tgtEl>
                                          <p:spTgt spid="7"/>
                                        </p:tgtEl>
                                        <p:attrNameLst>
                                          <p:attrName>ppt_x</p:attrName>
                                        </p:attrNameLst>
                                      </p:cBhvr>
                                      <p:tavLst>
                                        <p:tav tm="0">
                                          <p:val>
                                            <p:strVal val="#ppt_x"/>
                                          </p:val>
                                        </p:tav>
                                        <p:tav tm="100000">
                                          <p:val>
                                            <p:strVal val="#ppt_x"/>
                                          </p:val>
                                        </p:tav>
                                      </p:tavLst>
                                    </p:anim>
                                    <p:anim calcmode="lin" valueType="num">
                                      <p:cBhvr additive="base">
                                        <p:cTn id="72" dur="2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
                                            <p:txEl>
                                              <p:pRg st="12" end="12"/>
                                            </p:txEl>
                                          </p:spTgt>
                                        </p:tgtEl>
                                        <p:attrNameLst>
                                          <p:attrName>style.visibility</p:attrName>
                                        </p:attrNameLst>
                                      </p:cBhvr>
                                      <p:to>
                                        <p:strVal val="visible"/>
                                      </p:to>
                                    </p:set>
                                    <p:animEffect transition="in" filter="fade">
                                      <p:cBhvr>
                                        <p:cTn id="77" dur="1000"/>
                                        <p:tgtEl>
                                          <p:spTgt spid="2">
                                            <p:txEl>
                                              <p:pRg st="12" end="12"/>
                                            </p:txEl>
                                          </p:spTgt>
                                        </p:tgtEl>
                                      </p:cBhvr>
                                    </p:animEffect>
                                    <p:anim calcmode="lin" valueType="num">
                                      <p:cBhvr>
                                        <p:cTn id="78"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79" dur="1000" fill="hold"/>
                                        <p:tgtEl>
                                          <p:spTgt spid="2">
                                            <p:txEl>
                                              <p:pRg st="12" end="12"/>
                                            </p:txEl>
                                          </p:spTgt>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1000"/>
                                        <p:tgtEl>
                                          <p:spTgt spid="10"/>
                                        </p:tgtEl>
                                      </p:cBhvr>
                                    </p:animEffect>
                                    <p:anim calcmode="lin" valueType="num">
                                      <p:cBhvr>
                                        <p:cTn id="83" dur="1000" fill="hold"/>
                                        <p:tgtEl>
                                          <p:spTgt spid="10"/>
                                        </p:tgtEl>
                                        <p:attrNameLst>
                                          <p:attrName>ppt_x</p:attrName>
                                        </p:attrNameLst>
                                      </p:cBhvr>
                                      <p:tavLst>
                                        <p:tav tm="0">
                                          <p:val>
                                            <p:strVal val="#ppt_x"/>
                                          </p:val>
                                        </p:tav>
                                        <p:tav tm="100000">
                                          <p:val>
                                            <p:strVal val="#ppt_x"/>
                                          </p:val>
                                        </p:tav>
                                      </p:tavLst>
                                    </p:anim>
                                    <p:anim calcmode="lin" valueType="num">
                                      <p:cBhvr>
                                        <p:cTn id="8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fade">
                                      <p:cBhvr>
                                        <p:cTn id="89" dur="1000"/>
                                        <p:tgtEl>
                                          <p:spTgt spid="18"/>
                                        </p:tgtEl>
                                      </p:cBhvr>
                                    </p:animEffect>
                                    <p:anim calcmode="lin" valueType="num">
                                      <p:cBhvr>
                                        <p:cTn id="90" dur="1000" fill="hold"/>
                                        <p:tgtEl>
                                          <p:spTgt spid="18"/>
                                        </p:tgtEl>
                                        <p:attrNameLst>
                                          <p:attrName>ppt_x</p:attrName>
                                        </p:attrNameLst>
                                      </p:cBhvr>
                                      <p:tavLst>
                                        <p:tav tm="0">
                                          <p:val>
                                            <p:strVal val="#ppt_x"/>
                                          </p:val>
                                        </p:tav>
                                        <p:tav tm="100000">
                                          <p:val>
                                            <p:strVal val="#ppt_x"/>
                                          </p:val>
                                        </p:tav>
                                      </p:tavLst>
                                    </p:anim>
                                    <p:anim calcmode="lin" valueType="num">
                                      <p:cBhvr>
                                        <p:cTn id="91" dur="1000" fill="hold"/>
                                        <p:tgtEl>
                                          <p:spTgt spid="18"/>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11"/>
                                        </p:tgtEl>
                                        <p:attrNameLst>
                                          <p:attrName>style.visibility</p:attrName>
                                        </p:attrNameLst>
                                      </p:cBhvr>
                                      <p:to>
                                        <p:strVal val="visible"/>
                                      </p:to>
                                    </p:set>
                                    <p:animEffect transition="in" filter="fade">
                                      <p:cBhvr>
                                        <p:cTn id="94" dur="1000"/>
                                        <p:tgtEl>
                                          <p:spTgt spid="11"/>
                                        </p:tgtEl>
                                      </p:cBhvr>
                                    </p:animEffect>
                                    <p:anim calcmode="lin" valueType="num">
                                      <p:cBhvr>
                                        <p:cTn id="95" dur="1000" fill="hold"/>
                                        <p:tgtEl>
                                          <p:spTgt spid="11"/>
                                        </p:tgtEl>
                                        <p:attrNameLst>
                                          <p:attrName>ppt_x</p:attrName>
                                        </p:attrNameLst>
                                      </p:cBhvr>
                                      <p:tavLst>
                                        <p:tav tm="0">
                                          <p:val>
                                            <p:strVal val="#ppt_x"/>
                                          </p:val>
                                        </p:tav>
                                        <p:tav tm="100000">
                                          <p:val>
                                            <p:strVal val="#ppt_x"/>
                                          </p:val>
                                        </p:tav>
                                      </p:tavLst>
                                    </p:anim>
                                    <p:anim calcmode="lin" valueType="num">
                                      <p:cBhvr>
                                        <p:cTn id="96" dur="1000" fill="hold"/>
                                        <p:tgtEl>
                                          <p:spTgt spid="11"/>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fade">
                                      <p:cBhvr>
                                        <p:cTn id="99" dur="1000"/>
                                        <p:tgtEl>
                                          <p:spTgt spid="19"/>
                                        </p:tgtEl>
                                      </p:cBhvr>
                                    </p:animEffect>
                                    <p:anim calcmode="lin" valueType="num">
                                      <p:cBhvr>
                                        <p:cTn id="100" dur="1000" fill="hold"/>
                                        <p:tgtEl>
                                          <p:spTgt spid="19"/>
                                        </p:tgtEl>
                                        <p:attrNameLst>
                                          <p:attrName>ppt_x</p:attrName>
                                        </p:attrNameLst>
                                      </p:cBhvr>
                                      <p:tavLst>
                                        <p:tav tm="0">
                                          <p:val>
                                            <p:strVal val="#ppt_x"/>
                                          </p:val>
                                        </p:tav>
                                        <p:tav tm="100000">
                                          <p:val>
                                            <p:strVal val="#ppt_x"/>
                                          </p:val>
                                        </p:tav>
                                      </p:tavLst>
                                    </p:anim>
                                    <p:anim calcmode="lin" valueType="num">
                                      <p:cBhvr>
                                        <p:cTn id="10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1" fill="hold" grpId="0" nodeType="clickEffect">
                                  <p:stCondLst>
                                    <p:cond delay="0"/>
                                  </p:stCondLst>
                                  <p:childTnLst>
                                    <p:set>
                                      <p:cBhvr>
                                        <p:cTn id="105" dur="1" fill="hold">
                                          <p:stCondLst>
                                            <p:cond delay="0"/>
                                          </p:stCondLst>
                                        </p:cTn>
                                        <p:tgtEl>
                                          <p:spTgt spid="20"/>
                                        </p:tgtEl>
                                        <p:attrNameLst>
                                          <p:attrName>style.visibility</p:attrName>
                                        </p:attrNameLst>
                                      </p:cBhvr>
                                      <p:to>
                                        <p:strVal val="visible"/>
                                      </p:to>
                                    </p:set>
                                    <p:anim calcmode="lin" valueType="num">
                                      <p:cBhvr additive="base">
                                        <p:cTn id="106" dur="2000" fill="hold"/>
                                        <p:tgtEl>
                                          <p:spTgt spid="20"/>
                                        </p:tgtEl>
                                        <p:attrNameLst>
                                          <p:attrName>ppt_x</p:attrName>
                                        </p:attrNameLst>
                                      </p:cBhvr>
                                      <p:tavLst>
                                        <p:tav tm="0">
                                          <p:val>
                                            <p:strVal val="#ppt_x"/>
                                          </p:val>
                                        </p:tav>
                                        <p:tav tm="100000">
                                          <p:val>
                                            <p:strVal val="#ppt_x"/>
                                          </p:val>
                                        </p:tav>
                                      </p:tavLst>
                                    </p:anim>
                                    <p:anim calcmode="lin" valueType="num">
                                      <p:cBhvr additive="base">
                                        <p:cTn id="107" dur="2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3"/>
                                        </p:tgtEl>
                                        <p:attrNameLst>
                                          <p:attrName>style.visibility</p:attrName>
                                        </p:attrNameLst>
                                      </p:cBhvr>
                                      <p:to>
                                        <p:strVal val="visible"/>
                                      </p:to>
                                    </p:set>
                                    <p:animEffect transition="in" filter="fade">
                                      <p:cBhvr>
                                        <p:cTn id="112" dur="1000"/>
                                        <p:tgtEl>
                                          <p:spTgt spid="3"/>
                                        </p:tgtEl>
                                      </p:cBhvr>
                                    </p:animEffect>
                                    <p:anim calcmode="lin" valueType="num">
                                      <p:cBhvr>
                                        <p:cTn id="113" dur="1000" fill="hold"/>
                                        <p:tgtEl>
                                          <p:spTgt spid="3"/>
                                        </p:tgtEl>
                                        <p:attrNameLst>
                                          <p:attrName>ppt_x</p:attrName>
                                        </p:attrNameLst>
                                      </p:cBhvr>
                                      <p:tavLst>
                                        <p:tav tm="0">
                                          <p:val>
                                            <p:strVal val="#ppt_x"/>
                                          </p:val>
                                        </p:tav>
                                        <p:tav tm="100000">
                                          <p:val>
                                            <p:strVal val="#ppt_x"/>
                                          </p:val>
                                        </p:tav>
                                      </p:tavLst>
                                    </p:anim>
                                    <p:anim calcmode="lin" valueType="num">
                                      <p:cBhvr>
                                        <p:cTn id="1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4" grpId="0" animBg="1"/>
      <p:bldP spid="8" grpId="0" animBg="1"/>
      <p:bldP spid="3" grpId="0" animBg="1"/>
      <p:bldP spid="10" grpId="0" animBg="1"/>
      <p:bldP spid="7" grpId="0" animBg="1"/>
      <p:bldP spid="11" grpId="0" animBg="1"/>
      <p:bldP spid="9" grpId="0"/>
      <p:bldP spid="12" grpId="0" animBg="1"/>
      <p:bldP spid="13" grpId="0" animBg="1"/>
      <p:bldP spid="2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595265" y="1407052"/>
            <a:ext cx="1953288" cy="2061456"/>
          </a:xfrm>
          <a:prstGeom prst="roundRect">
            <a:avLst>
              <a:gd name="adj" fmla="val 888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58294" tIns="29148" rIns="58294" bIns="29148"/>
          <a:lstStyle/>
          <a:p>
            <a:pPr defTabSz="815763">
              <a:defRPr/>
            </a:pPr>
            <a:r>
              <a:rPr lang="ja-JP" altLang="en-US" sz="681" dirty="0">
                <a:solidFill>
                  <a:schemeClr val="tx1"/>
                </a:solidFill>
                <a:latin typeface="AR P丸ゴシック体E" panose="020F0900000000000000" pitchFamily="50" charset="-128"/>
                <a:ea typeface="AR P丸ゴシック体E" panose="020F0900000000000000" pitchFamily="50" charset="-128"/>
              </a:rPr>
              <a:t>　</a:t>
            </a:r>
            <a:endParaRPr lang="en-US" altLang="ja-JP" sz="1363" dirty="0">
              <a:solidFill>
                <a:schemeClr val="tx1"/>
              </a:solidFill>
              <a:latin typeface="+mn-ea"/>
            </a:endParaRPr>
          </a:p>
          <a:p>
            <a:pPr defTabSz="815763">
              <a:defRPr/>
            </a:pPr>
            <a:r>
              <a:rPr lang="ja-JP" altLang="en-US" sz="1292" dirty="0">
                <a:solidFill>
                  <a:schemeClr val="tx1"/>
                </a:solidFill>
                <a:latin typeface="+mn-ea"/>
              </a:rPr>
              <a:t>「</a:t>
            </a:r>
            <a:r>
              <a:rPr lang="ja-JP" altLang="en-US" sz="1363" dirty="0">
                <a:solidFill>
                  <a:schemeClr val="tx1"/>
                </a:solidFill>
                <a:latin typeface="+mn-ea"/>
              </a:rPr>
              <a:t>計画する→調べる」というステップ。予想を立て、何時間で、どんな方法で、だれに聞いて、どこに行って、どうやって調べるか、どのようにまとめ、それを誰に伝えるかなど</a:t>
            </a:r>
            <a:endParaRPr lang="en-US" altLang="ja-JP" sz="1363" dirty="0">
              <a:solidFill>
                <a:schemeClr val="tx1"/>
              </a:solidFill>
              <a:latin typeface="+mn-ea"/>
            </a:endParaRPr>
          </a:p>
          <a:p>
            <a:pPr defTabSz="815763">
              <a:defRPr/>
            </a:pPr>
            <a:endParaRPr lang="en-US" altLang="ja-JP" sz="1363" dirty="0">
              <a:solidFill>
                <a:schemeClr val="tx1"/>
              </a:solidFill>
              <a:latin typeface="+mn-ea"/>
            </a:endParaRPr>
          </a:p>
          <a:p>
            <a:pPr defTabSz="815763">
              <a:defRPr/>
            </a:pPr>
            <a:endParaRPr lang="en-US" altLang="ja-JP" sz="1363" dirty="0">
              <a:solidFill>
                <a:schemeClr val="tx1"/>
              </a:solidFill>
            </a:endParaRPr>
          </a:p>
          <a:p>
            <a:pPr defTabSz="815763">
              <a:defRPr/>
            </a:pPr>
            <a:endParaRPr lang="en-US" altLang="ja-JP" sz="1363" dirty="0">
              <a:solidFill>
                <a:schemeClr val="tx1"/>
              </a:solidFill>
            </a:endParaRPr>
          </a:p>
        </p:txBody>
      </p:sp>
      <p:pic>
        <p:nvPicPr>
          <p:cNvPr id="3074" name="図 15"/>
          <p:cNvPicPr>
            <a:picLocks noChangeAspect="1"/>
          </p:cNvPicPr>
          <p:nvPr/>
        </p:nvPicPr>
        <p:blipFill>
          <a:blip r:embed="rId3" cstate="email">
            <a:extLst>
              <a:ext uri="{28A0092B-C50C-407E-A947-70E740481C1C}">
                <a14:useLocalDpi xmlns:a14="http://schemas.microsoft.com/office/drawing/2010/main"/>
              </a:ext>
            </a:extLst>
          </a:blip>
          <a:srcRect r="16971" b="12401"/>
          <a:stretch>
            <a:fillRect/>
          </a:stretch>
        </p:blipFill>
        <p:spPr bwMode="auto">
          <a:xfrm>
            <a:off x="4796395" y="3576725"/>
            <a:ext cx="2912283" cy="22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角丸四角形 2"/>
          <p:cNvSpPr/>
          <p:nvPr/>
        </p:nvSpPr>
        <p:spPr>
          <a:xfrm>
            <a:off x="4632871" y="1407053"/>
            <a:ext cx="2024935" cy="2024935"/>
          </a:xfrm>
          <a:prstGeom prst="roundRect">
            <a:avLst>
              <a:gd name="adj" fmla="val 888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58294" tIns="29148" rIns="58294" bIns="29148"/>
          <a:lstStyle/>
          <a:p>
            <a:pPr defTabSz="815763">
              <a:defRPr/>
            </a:pPr>
            <a:endParaRPr lang="en-US" altLang="ja-JP" sz="681" dirty="0">
              <a:solidFill>
                <a:schemeClr val="tx1"/>
              </a:solidFill>
            </a:endParaRPr>
          </a:p>
          <a:p>
            <a:pPr defTabSz="815763">
              <a:defRPr/>
            </a:pPr>
            <a:r>
              <a:rPr lang="ja-JP" altLang="en-US" sz="1363" dirty="0">
                <a:solidFill>
                  <a:schemeClr val="tx1"/>
                </a:solidFill>
                <a:latin typeface="+mn-ea"/>
              </a:rPr>
              <a:t>ポートフォリオ等を活用しながら、効率よくまとめる。</a:t>
            </a:r>
            <a:endParaRPr lang="en-US" altLang="ja-JP" sz="1363" dirty="0">
              <a:solidFill>
                <a:schemeClr val="tx1"/>
              </a:solidFill>
              <a:latin typeface="+mn-ea"/>
            </a:endParaRPr>
          </a:p>
          <a:p>
            <a:pPr defTabSz="815763">
              <a:defRPr/>
            </a:pPr>
            <a:r>
              <a:rPr lang="ja-JP" altLang="en-US" sz="1363" dirty="0">
                <a:solidFill>
                  <a:schemeClr val="tx1"/>
                </a:solidFill>
                <a:latin typeface="+mn-ea"/>
              </a:rPr>
              <a:t>発表練習では、助言カード等を活用する。友達と練習の交流をさせることで、説得力のある結論が導き出せる。</a:t>
            </a:r>
            <a:endParaRPr lang="en-US" altLang="ja-JP" sz="1363" dirty="0">
              <a:solidFill>
                <a:schemeClr val="tx1"/>
              </a:solidFill>
              <a:latin typeface="+mn-ea"/>
            </a:endParaRPr>
          </a:p>
        </p:txBody>
      </p:sp>
      <p:sp>
        <p:nvSpPr>
          <p:cNvPr id="4" name="角丸四角形 3"/>
          <p:cNvSpPr/>
          <p:nvPr/>
        </p:nvSpPr>
        <p:spPr>
          <a:xfrm>
            <a:off x="6780900" y="1407053"/>
            <a:ext cx="1901844" cy="2024935"/>
          </a:xfrm>
          <a:prstGeom prst="roundRect">
            <a:avLst>
              <a:gd name="adj" fmla="val 888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58294" tIns="29148" rIns="58294" bIns="29148" anchor="b"/>
          <a:lstStyle/>
          <a:p>
            <a:pPr defTabSz="815763">
              <a:defRPr/>
            </a:pPr>
            <a:r>
              <a:rPr lang="ja-JP" altLang="en-US" sz="681" dirty="0">
                <a:solidFill>
                  <a:schemeClr val="tx1"/>
                </a:solidFill>
              </a:rPr>
              <a:t>　</a:t>
            </a:r>
            <a:r>
              <a:rPr lang="ja-JP" altLang="en-US" sz="1363" dirty="0">
                <a:solidFill>
                  <a:schemeClr val="tx1"/>
                </a:solidFill>
                <a:latin typeface="+mn-ea"/>
              </a:rPr>
              <a:t>○○報告会、八名川まつり（ＥＳＤ学習まつり）など、子どもたちが、学年や学校・地域を越えて発表したり、行動したりする場を設定する。自ら考えたことを進んで実行させる。</a:t>
            </a:r>
            <a:endParaRPr lang="en-US" altLang="ja-JP" sz="1363" dirty="0">
              <a:solidFill>
                <a:schemeClr val="tx1"/>
              </a:solidFill>
              <a:latin typeface="+mn-ea"/>
            </a:endParaRPr>
          </a:p>
        </p:txBody>
      </p:sp>
      <p:sp>
        <p:nvSpPr>
          <p:cNvPr id="8" name="角丸四角形 7"/>
          <p:cNvSpPr/>
          <p:nvPr/>
        </p:nvSpPr>
        <p:spPr>
          <a:xfrm>
            <a:off x="503190" y="1407053"/>
            <a:ext cx="1953288" cy="2024935"/>
          </a:xfrm>
          <a:prstGeom prst="roundRect">
            <a:avLst>
              <a:gd name="adj" fmla="val 8880"/>
            </a:avLst>
          </a:prstGeom>
          <a:solidFill>
            <a:schemeClr val="accent6">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58294" tIns="29148" rIns="58294" bIns="29148"/>
          <a:lstStyle/>
          <a:p>
            <a:pPr defTabSz="815763">
              <a:defRPr/>
            </a:pPr>
            <a:r>
              <a:rPr lang="ja-JP" altLang="en-US" sz="681" dirty="0">
                <a:solidFill>
                  <a:schemeClr val="tx1"/>
                </a:solidFill>
              </a:rPr>
              <a:t>　</a:t>
            </a:r>
            <a:endParaRPr lang="en-US" altLang="ja-JP" sz="681" dirty="0">
              <a:solidFill>
                <a:schemeClr val="tx1"/>
              </a:solidFill>
            </a:endParaRPr>
          </a:p>
          <a:p>
            <a:pPr defTabSz="815763">
              <a:defRPr/>
            </a:pPr>
            <a:r>
              <a:rPr lang="ja-JP" altLang="en-US" sz="1363" b="1" dirty="0">
                <a:solidFill>
                  <a:schemeClr val="tx1"/>
                </a:solidFill>
                <a:latin typeface="+mn-ea"/>
              </a:rPr>
              <a:t>単元全体に関わる大きな問題意識を共有することが重要。目標に向けて、教師の仕掛ける能力が成否を分ける。</a:t>
            </a:r>
            <a:endParaRPr lang="en-US" altLang="ja-JP" sz="1363" b="1" dirty="0">
              <a:solidFill>
                <a:schemeClr val="tx1"/>
              </a:solidFill>
              <a:latin typeface="+mn-ea"/>
            </a:endParaRPr>
          </a:p>
          <a:p>
            <a:pPr defTabSz="815763">
              <a:defRPr/>
            </a:pPr>
            <a:r>
              <a:rPr lang="ja-JP" altLang="en-US" sz="1363" b="1" dirty="0">
                <a:solidFill>
                  <a:schemeClr val="tx1"/>
                </a:solidFill>
                <a:latin typeface="+mn-ea"/>
              </a:rPr>
              <a:t>下に示した「火をつける３つのステップ」を意識して指導する。</a:t>
            </a:r>
            <a:endParaRPr lang="en-US" altLang="ja-JP" sz="1363" b="1" dirty="0">
              <a:solidFill>
                <a:schemeClr val="tx1"/>
              </a:solidFill>
              <a:latin typeface="+mn-ea"/>
            </a:endParaRPr>
          </a:p>
          <a:p>
            <a:pPr defTabSz="815763">
              <a:defRPr/>
            </a:pPr>
            <a:endParaRPr lang="en-US" altLang="ja-JP" sz="1363" dirty="0">
              <a:solidFill>
                <a:schemeClr val="tx1"/>
              </a:solidFill>
            </a:endParaRPr>
          </a:p>
          <a:p>
            <a:pPr defTabSz="815763">
              <a:defRPr/>
            </a:pPr>
            <a:endParaRPr lang="en-US" altLang="ja-JP" sz="1363" dirty="0">
              <a:solidFill>
                <a:schemeClr val="tx1"/>
              </a:solidFill>
            </a:endParaRPr>
          </a:p>
        </p:txBody>
      </p:sp>
      <p:sp>
        <p:nvSpPr>
          <p:cNvPr id="3082" name="正方形/長方形 12"/>
          <p:cNvSpPr>
            <a:spLocks noChangeArrowheads="1"/>
          </p:cNvSpPr>
          <p:nvPr/>
        </p:nvSpPr>
        <p:spPr bwMode="auto">
          <a:xfrm>
            <a:off x="337109" y="944442"/>
            <a:ext cx="2045753" cy="354584"/>
          </a:xfrm>
          <a:prstGeom prst="rect">
            <a:avLst/>
          </a:prstGeom>
          <a:solidFill>
            <a:srgbClr val="FFFF00"/>
          </a:solidFill>
          <a:ln>
            <a:noFill/>
          </a:ln>
        </p:spPr>
        <p:txBody>
          <a:bodyPr wrap="none">
            <a:spAutoFit/>
          </a:bodyPr>
          <a:lstStyle/>
          <a:p>
            <a:r>
              <a:rPr lang="en-US" altLang="ja-JP" sz="1704" dirty="0">
                <a:latin typeface="AR P丸ゴシック体E" panose="020F0900000000000000" pitchFamily="50" charset="-128"/>
                <a:ea typeface="AR P丸ゴシック体E" panose="020F0900000000000000" pitchFamily="50" charset="-128"/>
              </a:rPr>
              <a:t>【</a:t>
            </a:r>
            <a:r>
              <a:rPr lang="ja-JP" altLang="en-US" sz="1704" b="1" dirty="0">
                <a:latin typeface="AR P丸ゴシック体E" panose="020F0900000000000000" pitchFamily="50" charset="-128"/>
                <a:ea typeface="AR P丸ゴシック体E" panose="020F0900000000000000" pitchFamily="50" charset="-128"/>
              </a:rPr>
              <a:t>学びに火をつける</a:t>
            </a:r>
            <a:r>
              <a:rPr lang="en-US" altLang="ja-JP" sz="1704" dirty="0">
                <a:latin typeface="AR P丸ゴシック体E" panose="020F0900000000000000" pitchFamily="50" charset="-128"/>
                <a:ea typeface="AR P丸ゴシック体E" panose="020F0900000000000000" pitchFamily="50" charset="-128"/>
              </a:rPr>
              <a:t>】</a:t>
            </a:r>
            <a:endParaRPr lang="ja-JP" altLang="en-US" sz="1704" dirty="0">
              <a:latin typeface="AR P丸ゴシック体E" panose="020F0900000000000000" pitchFamily="50" charset="-128"/>
              <a:ea typeface="AR P丸ゴシック体E" panose="020F0900000000000000" pitchFamily="50" charset="-128"/>
            </a:endParaRPr>
          </a:p>
        </p:txBody>
      </p:sp>
      <p:sp>
        <p:nvSpPr>
          <p:cNvPr id="3083" name="正方形/長方形 13"/>
          <p:cNvSpPr>
            <a:spLocks noChangeArrowheads="1"/>
          </p:cNvSpPr>
          <p:nvPr/>
        </p:nvSpPr>
        <p:spPr bwMode="auto">
          <a:xfrm>
            <a:off x="2995056" y="944442"/>
            <a:ext cx="1010213" cy="354584"/>
          </a:xfrm>
          <a:prstGeom prst="rect">
            <a:avLst/>
          </a:prstGeom>
          <a:solidFill>
            <a:srgbClr val="FFFFCC"/>
          </a:solidFill>
          <a:ln>
            <a:noFill/>
          </a:ln>
        </p:spPr>
        <p:txBody>
          <a:bodyPr wrap="none">
            <a:spAutoFit/>
          </a:bodyPr>
          <a:lstStyle/>
          <a:p>
            <a:r>
              <a:rPr lang="en-US" altLang="ja-JP" sz="1704" dirty="0">
                <a:latin typeface="AR P丸ゴシック体E" panose="020F0900000000000000" pitchFamily="50" charset="-128"/>
                <a:ea typeface="AR P丸ゴシック体E" panose="020F0900000000000000" pitchFamily="50" charset="-128"/>
              </a:rPr>
              <a:t>【</a:t>
            </a:r>
            <a:r>
              <a:rPr lang="ja-JP" altLang="en-US" sz="1704" dirty="0">
                <a:latin typeface="AR P丸ゴシック体E" panose="020F0900000000000000" pitchFamily="50" charset="-128"/>
                <a:ea typeface="AR P丸ゴシック体E" panose="020F0900000000000000" pitchFamily="50" charset="-128"/>
              </a:rPr>
              <a:t>調べる</a:t>
            </a:r>
            <a:r>
              <a:rPr lang="en-US" altLang="ja-JP" sz="1704" dirty="0">
                <a:latin typeface="AR P丸ゴシック体E" panose="020F0900000000000000" pitchFamily="50" charset="-128"/>
                <a:ea typeface="AR P丸ゴシック体E" panose="020F0900000000000000" pitchFamily="50" charset="-128"/>
              </a:rPr>
              <a:t>】</a:t>
            </a:r>
            <a:endParaRPr lang="ja-JP" altLang="en-US" sz="1704" dirty="0">
              <a:latin typeface="AR P丸ゴシック体E" panose="020F0900000000000000" pitchFamily="50" charset="-128"/>
              <a:ea typeface="AR P丸ゴシック体E" panose="020F0900000000000000" pitchFamily="50" charset="-128"/>
            </a:endParaRPr>
          </a:p>
        </p:txBody>
      </p:sp>
      <p:sp>
        <p:nvSpPr>
          <p:cNvPr id="3084" name="正方形/長方形 14"/>
          <p:cNvSpPr>
            <a:spLocks noChangeArrowheads="1"/>
          </p:cNvSpPr>
          <p:nvPr/>
        </p:nvSpPr>
        <p:spPr bwMode="auto">
          <a:xfrm>
            <a:off x="4488429" y="944442"/>
            <a:ext cx="2389862" cy="354584"/>
          </a:xfrm>
          <a:prstGeom prst="rect">
            <a:avLst/>
          </a:prstGeom>
          <a:solidFill>
            <a:srgbClr val="FFFFCC"/>
          </a:solidFill>
          <a:ln>
            <a:noFill/>
          </a:ln>
        </p:spPr>
        <p:txBody>
          <a:bodyPr wrap="square">
            <a:spAutoFit/>
          </a:bodyPr>
          <a:lstStyle/>
          <a:p>
            <a:pPr eaLnBrk="1" hangingPunct="1"/>
            <a:r>
              <a:rPr lang="en-US" altLang="ja-JP" sz="1292" dirty="0">
                <a:latin typeface="AR P丸ゴシック体E" panose="020F0900000000000000" pitchFamily="50" charset="-128"/>
                <a:ea typeface="AR P丸ゴシック体E" panose="020F0900000000000000" pitchFamily="50" charset="-128"/>
              </a:rPr>
              <a:t>【</a:t>
            </a:r>
            <a:r>
              <a:rPr lang="ja-JP" altLang="en-US" sz="1704" dirty="0">
                <a:latin typeface="AR P丸ゴシック体E" panose="020F0900000000000000" pitchFamily="50" charset="-128"/>
                <a:ea typeface="AR P丸ゴシック体E" panose="020F0900000000000000" pitchFamily="50" charset="-128"/>
              </a:rPr>
              <a:t>まとめる</a:t>
            </a:r>
            <a:r>
              <a:rPr lang="ja-JP" altLang="en-US" sz="1015" dirty="0">
                <a:latin typeface="AR P丸ゴシック体E" panose="020F0900000000000000" pitchFamily="50" charset="-128"/>
                <a:ea typeface="AR P丸ゴシック体E" panose="020F0900000000000000" pitchFamily="50" charset="-128"/>
              </a:rPr>
              <a:t>・</a:t>
            </a:r>
            <a:r>
              <a:rPr lang="ja-JP" altLang="en-US" sz="1704" dirty="0">
                <a:latin typeface="AR P丸ゴシック体E" panose="020F0900000000000000" pitchFamily="50" charset="-128"/>
                <a:ea typeface="AR P丸ゴシック体E" panose="020F0900000000000000" pitchFamily="50" charset="-128"/>
              </a:rPr>
              <a:t>実行する</a:t>
            </a:r>
            <a:r>
              <a:rPr lang="en-US" altLang="ja-JP" sz="1292" dirty="0">
                <a:latin typeface="AR P丸ゴシック体E" panose="020F0900000000000000" pitchFamily="50" charset="-128"/>
                <a:ea typeface="AR P丸ゴシック体E" panose="020F0900000000000000" pitchFamily="50" charset="-128"/>
              </a:rPr>
              <a:t>】</a:t>
            </a:r>
          </a:p>
        </p:txBody>
      </p:sp>
      <p:sp>
        <p:nvSpPr>
          <p:cNvPr id="3085" name="正方形/長方形 15"/>
          <p:cNvSpPr>
            <a:spLocks noChangeArrowheads="1"/>
          </p:cNvSpPr>
          <p:nvPr/>
        </p:nvSpPr>
        <p:spPr bwMode="auto">
          <a:xfrm>
            <a:off x="7204284" y="944442"/>
            <a:ext cx="1208985" cy="354584"/>
          </a:xfrm>
          <a:prstGeom prst="rect">
            <a:avLst/>
          </a:prstGeom>
          <a:solidFill>
            <a:srgbClr val="FFFFCC"/>
          </a:solidFill>
          <a:ln>
            <a:noFill/>
          </a:ln>
        </p:spPr>
        <p:txBody>
          <a:bodyPr wrap="none">
            <a:spAutoFit/>
          </a:bodyPr>
          <a:lstStyle/>
          <a:p>
            <a:r>
              <a:rPr lang="en-US" altLang="ja-JP" sz="1704" dirty="0">
                <a:latin typeface="AR P丸ゴシック体E" panose="020F0900000000000000" pitchFamily="50" charset="-128"/>
                <a:ea typeface="AR P丸ゴシック体E" panose="020F0900000000000000" pitchFamily="50" charset="-128"/>
              </a:rPr>
              <a:t>【</a:t>
            </a:r>
            <a:r>
              <a:rPr lang="ja-JP" altLang="en-US" sz="1704" dirty="0">
                <a:latin typeface="AR P丸ゴシック体E" panose="020F0900000000000000" pitchFamily="50" charset="-128"/>
                <a:ea typeface="AR P丸ゴシック体E" panose="020F0900000000000000" pitchFamily="50" charset="-128"/>
              </a:rPr>
              <a:t>伝え合う</a:t>
            </a:r>
            <a:r>
              <a:rPr lang="en-US" altLang="ja-JP" sz="1704" dirty="0">
                <a:latin typeface="AR P丸ゴシック体E" panose="020F0900000000000000" pitchFamily="50" charset="-128"/>
                <a:ea typeface="AR P丸ゴシック体E" panose="020F0900000000000000" pitchFamily="50" charset="-128"/>
              </a:rPr>
              <a:t>】</a:t>
            </a:r>
            <a:endParaRPr lang="ja-JP" altLang="en-US" sz="1704" dirty="0">
              <a:latin typeface="AR P丸ゴシック体E" panose="020F0900000000000000" pitchFamily="50" charset="-128"/>
              <a:ea typeface="AR P丸ゴシック体E" panose="020F0900000000000000" pitchFamily="50" charset="-128"/>
            </a:endParaRPr>
          </a:p>
        </p:txBody>
      </p:sp>
      <p:sp>
        <p:nvSpPr>
          <p:cNvPr id="18" name="テキスト ボックス 1"/>
          <p:cNvSpPr txBox="1">
            <a:spLocks noChangeArrowheads="1"/>
          </p:cNvSpPr>
          <p:nvPr/>
        </p:nvSpPr>
        <p:spPr bwMode="auto">
          <a:xfrm>
            <a:off x="400390" y="4063681"/>
            <a:ext cx="1348605" cy="2269339"/>
          </a:xfrm>
          <a:prstGeom prst="rect">
            <a:avLst/>
          </a:prstGeom>
          <a:solidFill>
            <a:schemeClr val="accent6">
              <a:lumMod val="40000"/>
              <a:lumOff val="60000"/>
            </a:schemeClr>
          </a:solidFill>
          <a:ln>
            <a:solidFill>
              <a:schemeClr val="tx1">
                <a:lumMod val="65000"/>
                <a:lumOff val="35000"/>
              </a:schemeClr>
            </a:solidFill>
          </a:ln>
        </p:spPr>
        <p:txBody>
          <a:bodyPr>
            <a:spAutoFit/>
          </a:bodyPr>
          <a:lstStyle>
            <a:lvl1pPr>
              <a:defRPr kumimoji="1" sz="1900">
                <a:solidFill>
                  <a:schemeClr val="tx1"/>
                </a:solidFill>
                <a:latin typeface="Arial" panose="020B0604020202020204" pitchFamily="34" charset="0"/>
                <a:ea typeface="ＭＳ Ｐゴシック" panose="020B0600070205080204" pitchFamily="50" charset="-128"/>
              </a:defRPr>
            </a:lvl1pPr>
            <a:lvl2pPr marL="742950" indent="-285750">
              <a:defRPr kumimoji="1" sz="1900">
                <a:solidFill>
                  <a:schemeClr val="tx1"/>
                </a:solidFill>
                <a:latin typeface="Arial" panose="020B0604020202020204" pitchFamily="34" charset="0"/>
                <a:ea typeface="ＭＳ Ｐゴシック" panose="020B0600070205080204" pitchFamily="50" charset="-128"/>
              </a:defRPr>
            </a:lvl2pPr>
            <a:lvl3pPr marL="1143000" indent="-228600">
              <a:defRPr kumimoji="1" sz="1900">
                <a:solidFill>
                  <a:schemeClr val="tx1"/>
                </a:solidFill>
                <a:latin typeface="Arial" panose="020B0604020202020204" pitchFamily="34" charset="0"/>
                <a:ea typeface="ＭＳ Ｐゴシック" panose="020B0600070205080204" pitchFamily="50" charset="-128"/>
              </a:defRPr>
            </a:lvl3pPr>
            <a:lvl4pPr marL="1600200" indent="-228600">
              <a:defRPr kumimoji="1" sz="1900">
                <a:solidFill>
                  <a:schemeClr val="tx1"/>
                </a:solidFill>
                <a:latin typeface="Arial" panose="020B0604020202020204" pitchFamily="34" charset="0"/>
                <a:ea typeface="ＭＳ Ｐゴシック" panose="020B0600070205080204" pitchFamily="50" charset="-128"/>
              </a:defRPr>
            </a:lvl4pPr>
            <a:lvl5pPr marL="2057400" indent="-228600">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defRPr/>
            </a:pPr>
            <a:r>
              <a:rPr lang="ja-JP" altLang="en-US" sz="1193" b="1" dirty="0">
                <a:latin typeface="+mn-ea"/>
                <a:ea typeface="+mn-ea"/>
              </a:rPr>
              <a:t>①体験活動や資料をもとに基本的な事実と出会い</a:t>
            </a:r>
            <a:r>
              <a:rPr lang="en-US" altLang="ja-JP" sz="1193" b="1" dirty="0">
                <a:latin typeface="+mn-ea"/>
                <a:ea typeface="+mn-ea"/>
              </a:rPr>
              <a:t>, </a:t>
            </a:r>
            <a:r>
              <a:rPr lang="ja-JP" altLang="en-US" sz="1193" b="1" dirty="0">
                <a:latin typeface="+mn-ea"/>
                <a:ea typeface="+mn-ea"/>
              </a:rPr>
              <a:t>共有する</a:t>
            </a:r>
            <a:endParaRPr lang="en-US" altLang="ja-JP" sz="1193" b="1" dirty="0">
              <a:latin typeface="+mn-ea"/>
              <a:ea typeface="+mn-ea"/>
            </a:endParaRPr>
          </a:p>
          <a:p>
            <a:pPr eaLnBrk="1" hangingPunct="1">
              <a:lnSpc>
                <a:spcPct val="150000"/>
              </a:lnSpc>
              <a:defRPr/>
            </a:pPr>
            <a:r>
              <a:rPr lang="ja-JP" altLang="en-US" sz="1193" b="1" dirty="0">
                <a:latin typeface="+mn-ea"/>
                <a:ea typeface="+mn-ea"/>
              </a:rPr>
              <a:t>②多様な気づきや感想を共有する</a:t>
            </a:r>
            <a:endParaRPr lang="en-US" altLang="ja-JP" sz="1193" b="1" dirty="0">
              <a:latin typeface="+mn-ea"/>
              <a:ea typeface="+mn-ea"/>
            </a:endParaRPr>
          </a:p>
          <a:p>
            <a:pPr eaLnBrk="1" hangingPunct="1">
              <a:lnSpc>
                <a:spcPct val="150000"/>
              </a:lnSpc>
              <a:defRPr/>
            </a:pPr>
            <a:endParaRPr lang="en-US" altLang="ja-JP" sz="1193" b="1" dirty="0">
              <a:latin typeface="+mn-ea"/>
              <a:ea typeface="+mn-ea"/>
            </a:endParaRPr>
          </a:p>
        </p:txBody>
      </p:sp>
      <p:sp>
        <p:nvSpPr>
          <p:cNvPr id="19" name="正方形/長方形 18"/>
          <p:cNvSpPr>
            <a:spLocks noChangeArrowheads="1"/>
          </p:cNvSpPr>
          <p:nvPr/>
        </p:nvSpPr>
        <p:spPr bwMode="auto">
          <a:xfrm>
            <a:off x="1805805" y="4067740"/>
            <a:ext cx="1458321" cy="2270686"/>
          </a:xfrm>
          <a:prstGeom prst="rect">
            <a:avLst/>
          </a:prstGeom>
          <a:solidFill>
            <a:schemeClr val="accent6">
              <a:lumMod val="40000"/>
              <a:lumOff val="60000"/>
            </a:schemeClr>
          </a:solidFill>
          <a:ln>
            <a:solidFill>
              <a:schemeClr val="tx1">
                <a:lumMod val="65000"/>
                <a:lumOff val="35000"/>
              </a:schemeClr>
            </a:solidFill>
          </a:ln>
        </p:spPr>
        <p:txBody>
          <a:bodyPr wrap="square">
            <a:spAutoFit/>
          </a:bodyPr>
          <a:lstStyle/>
          <a:p>
            <a:pPr eaLnBrk="1" hangingPunct="1">
              <a:lnSpc>
                <a:spcPct val="150000"/>
              </a:lnSpc>
              <a:defRPr/>
            </a:pPr>
            <a:r>
              <a:rPr lang="ja-JP" altLang="en-US" sz="1193" b="1" dirty="0">
                <a:latin typeface="+mn-ea"/>
              </a:rPr>
              <a:t>①教師が提示したり、子どもが調べたりして合った矛盾する事実や意表をつく話や資料等から疑問を感じ、書き出す</a:t>
            </a:r>
            <a:endParaRPr lang="en-US" altLang="ja-JP" sz="1193" b="1" dirty="0">
              <a:latin typeface="+mn-ea"/>
            </a:endParaRPr>
          </a:p>
          <a:p>
            <a:pPr eaLnBrk="1" hangingPunct="1">
              <a:lnSpc>
                <a:spcPct val="150000"/>
              </a:lnSpc>
              <a:defRPr/>
            </a:pPr>
            <a:endParaRPr lang="en-US" altLang="ja-JP" sz="1200" b="1" dirty="0">
              <a:latin typeface="+mn-ea"/>
            </a:endParaRPr>
          </a:p>
        </p:txBody>
      </p:sp>
      <p:sp>
        <p:nvSpPr>
          <p:cNvPr id="20" name="正方形/長方形 6"/>
          <p:cNvSpPr>
            <a:spLocks noChangeArrowheads="1"/>
          </p:cNvSpPr>
          <p:nvPr/>
        </p:nvSpPr>
        <p:spPr bwMode="auto">
          <a:xfrm>
            <a:off x="478844" y="3780975"/>
            <a:ext cx="1270151" cy="275909"/>
          </a:xfrm>
          <a:prstGeom prst="rect">
            <a:avLst/>
          </a:prstGeom>
          <a:solidFill>
            <a:srgbClr val="FFFF00"/>
          </a:solidFill>
          <a:ln>
            <a:noFill/>
          </a:ln>
        </p:spPr>
        <p:txBody>
          <a:bodyPr>
            <a:spAutoFit/>
          </a:bodyPr>
          <a:lstStyle/>
          <a:p>
            <a:pPr>
              <a:defRPr/>
            </a:pPr>
            <a:r>
              <a:rPr lang="ja-JP" altLang="en-US" sz="1193" b="1" dirty="0">
                <a:latin typeface="+mj-ea"/>
                <a:ea typeface="+mj-ea"/>
              </a:rPr>
              <a:t>１</a:t>
            </a:r>
            <a:r>
              <a:rPr lang="en-US" altLang="ja-JP" sz="1193" dirty="0">
                <a:latin typeface="HGS創英角ﾎﾟｯﾌﾟ体" panose="040B0A00000000000000" pitchFamily="50" charset="-128"/>
                <a:ea typeface="HGS創英角ﾎﾟｯﾌﾟ体" panose="040B0A00000000000000" pitchFamily="50" charset="-128"/>
              </a:rPr>
              <a:t>,</a:t>
            </a:r>
            <a:r>
              <a:rPr lang="ja-JP" altLang="en-US" sz="1193" dirty="0">
                <a:latin typeface="HGS創英角ﾎﾟｯﾌﾟ体" panose="040B0A00000000000000" pitchFamily="50" charset="-128"/>
                <a:ea typeface="HGS創英角ﾎﾟｯﾌﾟ体" panose="040B0A00000000000000" pitchFamily="50" charset="-128"/>
              </a:rPr>
              <a:t> 出 会 う　</a:t>
            </a:r>
            <a:r>
              <a:rPr lang="ja-JP" altLang="en-US" sz="1193" b="1" dirty="0">
                <a:latin typeface="+mj-ea"/>
                <a:ea typeface="+mj-ea"/>
              </a:rPr>
              <a:t>　</a:t>
            </a:r>
          </a:p>
        </p:txBody>
      </p:sp>
      <p:sp>
        <p:nvSpPr>
          <p:cNvPr id="21" name="正方形/長方形 9"/>
          <p:cNvSpPr>
            <a:spLocks noChangeArrowheads="1"/>
          </p:cNvSpPr>
          <p:nvPr/>
        </p:nvSpPr>
        <p:spPr bwMode="auto">
          <a:xfrm>
            <a:off x="1934308" y="3783680"/>
            <a:ext cx="1099715" cy="275909"/>
          </a:xfrm>
          <a:prstGeom prst="rect">
            <a:avLst/>
          </a:prstGeom>
          <a:solidFill>
            <a:srgbClr val="FFFF00"/>
          </a:solidFill>
          <a:ln>
            <a:noFill/>
          </a:ln>
        </p:spPr>
        <p:txBody>
          <a:bodyPr>
            <a:spAutoFit/>
          </a:bodyPr>
          <a:lstStyle/>
          <a:p>
            <a:pPr>
              <a:defRPr/>
            </a:pPr>
            <a:r>
              <a:rPr lang="ja-JP" altLang="en-US" sz="1193" b="1" dirty="0">
                <a:latin typeface="+mj-ea"/>
                <a:ea typeface="+mj-ea"/>
              </a:rPr>
              <a:t>２</a:t>
            </a:r>
            <a:r>
              <a:rPr lang="en-US" altLang="ja-JP" sz="1193" dirty="0">
                <a:latin typeface="HGS創英角ﾎﾟｯﾌﾟ体" panose="040B0A00000000000000" pitchFamily="50" charset="-128"/>
                <a:ea typeface="HGS創英角ﾎﾟｯﾌﾟ体" panose="040B0A00000000000000" pitchFamily="50" charset="-128"/>
              </a:rPr>
              <a:t>,</a:t>
            </a:r>
            <a:r>
              <a:rPr lang="ja-JP" altLang="en-US" sz="1193" dirty="0">
                <a:latin typeface="HGS創英角ﾎﾟｯﾌﾟ体" panose="040B0A00000000000000" pitchFamily="50" charset="-128"/>
                <a:ea typeface="HGS創英角ﾎﾟｯﾌﾟ体" panose="040B0A00000000000000" pitchFamily="50" charset="-128"/>
              </a:rPr>
              <a:t> 気 付 く</a:t>
            </a:r>
            <a:r>
              <a:rPr lang="ja-JP" altLang="en-US" sz="1193" b="1" dirty="0">
                <a:latin typeface="+mj-ea"/>
                <a:ea typeface="+mj-ea"/>
              </a:rPr>
              <a:t>　　</a:t>
            </a:r>
          </a:p>
        </p:txBody>
      </p:sp>
      <p:sp>
        <p:nvSpPr>
          <p:cNvPr id="22" name="正方形/長方形 21"/>
          <p:cNvSpPr>
            <a:spLocks noChangeArrowheads="1"/>
          </p:cNvSpPr>
          <p:nvPr/>
        </p:nvSpPr>
        <p:spPr bwMode="auto">
          <a:xfrm>
            <a:off x="3311021" y="4063681"/>
            <a:ext cx="1400007" cy="2269339"/>
          </a:xfrm>
          <a:prstGeom prst="rect">
            <a:avLst/>
          </a:prstGeom>
          <a:solidFill>
            <a:schemeClr val="accent6">
              <a:lumMod val="40000"/>
              <a:lumOff val="60000"/>
            </a:schemeClr>
          </a:solidFill>
          <a:ln>
            <a:solidFill>
              <a:schemeClr val="tx1">
                <a:lumMod val="65000"/>
                <a:lumOff val="35000"/>
              </a:schemeClr>
            </a:solidFill>
          </a:ln>
        </p:spPr>
        <p:txBody>
          <a:bodyPr>
            <a:spAutoFit/>
          </a:bodyPr>
          <a:lstStyle/>
          <a:p>
            <a:pPr eaLnBrk="1" hangingPunct="1">
              <a:lnSpc>
                <a:spcPct val="150000"/>
              </a:lnSpc>
              <a:defRPr/>
            </a:pPr>
            <a:r>
              <a:rPr lang="ja-JP" altLang="en-US" sz="1193" b="1" dirty="0">
                <a:latin typeface="+mn-ea"/>
              </a:rPr>
              <a:t>①グループや学級全体で疑問を出し合い、分類・整理して学習問題化する</a:t>
            </a:r>
          </a:p>
          <a:p>
            <a:pPr eaLnBrk="1" hangingPunct="1">
              <a:lnSpc>
                <a:spcPct val="150000"/>
              </a:lnSpc>
              <a:defRPr/>
            </a:pPr>
            <a:r>
              <a:rPr lang="ja-JP" altLang="en-US" sz="1193" b="1" dirty="0">
                <a:latin typeface="+mn-ea"/>
              </a:rPr>
              <a:t>②問題について予想をする</a:t>
            </a:r>
            <a:endParaRPr lang="en-US" altLang="ja-JP" sz="1193" b="1" dirty="0">
              <a:latin typeface="+mn-ea"/>
            </a:endParaRPr>
          </a:p>
          <a:p>
            <a:pPr eaLnBrk="1" hangingPunct="1">
              <a:lnSpc>
                <a:spcPct val="150000"/>
              </a:lnSpc>
              <a:defRPr/>
            </a:pPr>
            <a:endParaRPr lang="en-US" altLang="ja-JP" sz="1193" b="1" dirty="0">
              <a:latin typeface="+mn-ea"/>
            </a:endParaRPr>
          </a:p>
        </p:txBody>
      </p:sp>
      <p:sp>
        <p:nvSpPr>
          <p:cNvPr id="23" name="正方形/長方形 10"/>
          <p:cNvSpPr>
            <a:spLocks noChangeArrowheads="1"/>
          </p:cNvSpPr>
          <p:nvPr/>
        </p:nvSpPr>
        <p:spPr bwMode="auto">
          <a:xfrm>
            <a:off x="3286225" y="3767448"/>
            <a:ext cx="1481496" cy="275909"/>
          </a:xfrm>
          <a:prstGeom prst="rect">
            <a:avLst/>
          </a:prstGeom>
          <a:solidFill>
            <a:srgbClr val="FFFF00"/>
          </a:solidFill>
          <a:ln>
            <a:noFill/>
          </a:ln>
        </p:spPr>
        <p:txBody>
          <a:bodyPr wrap="none">
            <a:spAutoFit/>
          </a:bodyPr>
          <a:lstStyle/>
          <a:p>
            <a:pPr>
              <a:defRPr/>
            </a:pPr>
            <a:r>
              <a:rPr lang="ja-JP" altLang="en-US" sz="1193" b="1" dirty="0">
                <a:latin typeface="+mj-ea"/>
                <a:ea typeface="+mj-ea"/>
              </a:rPr>
              <a:t>３</a:t>
            </a:r>
            <a:r>
              <a:rPr lang="en-US" altLang="ja-JP" sz="1193" dirty="0">
                <a:latin typeface="HGS創英角ﾎﾟｯﾌﾟ体" panose="040B0A00000000000000" pitchFamily="50" charset="-128"/>
                <a:ea typeface="HGS創英角ﾎﾟｯﾌﾟ体" panose="040B0A00000000000000" pitchFamily="50" charset="-128"/>
              </a:rPr>
              <a:t>,</a:t>
            </a:r>
            <a:r>
              <a:rPr lang="ja-JP" altLang="en-US" sz="1193" dirty="0">
                <a:latin typeface="HGS創英角ﾎﾟｯﾌﾟ体" panose="040B0A00000000000000" pitchFamily="50" charset="-128"/>
                <a:ea typeface="HGS創英角ﾎﾟｯﾌﾟ体" panose="040B0A00000000000000" pitchFamily="50" charset="-128"/>
              </a:rPr>
              <a:t> 問題意識をもつ</a:t>
            </a:r>
          </a:p>
        </p:txBody>
      </p:sp>
      <p:sp>
        <p:nvSpPr>
          <p:cNvPr id="24" name="右中かっこ 23"/>
          <p:cNvSpPr/>
          <p:nvPr/>
        </p:nvSpPr>
        <p:spPr>
          <a:xfrm rot="16200000">
            <a:off x="2428633" y="1494372"/>
            <a:ext cx="417972" cy="4317551"/>
          </a:xfrm>
          <a:prstGeom prst="rightBrace">
            <a:avLst>
              <a:gd name="adj1" fmla="val 8333"/>
              <a:gd name="adj2" fmla="val 17794"/>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534"/>
          </a:p>
        </p:txBody>
      </p:sp>
      <p:sp>
        <p:nvSpPr>
          <p:cNvPr id="3093" name="テキスト ボックス 11"/>
          <p:cNvSpPr txBox="1">
            <a:spLocks noChangeArrowheads="1"/>
          </p:cNvSpPr>
          <p:nvPr/>
        </p:nvSpPr>
        <p:spPr bwMode="auto">
          <a:xfrm>
            <a:off x="5076240" y="3830871"/>
            <a:ext cx="2293664" cy="1587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1363" b="1" dirty="0"/>
              <a:t>　</a:t>
            </a:r>
            <a:r>
              <a:rPr lang="ja-JP" altLang="en-US" sz="1193" b="1" dirty="0"/>
              <a:t>学びのコーディネーターとして指導計画をデザインし、</a:t>
            </a:r>
            <a:endParaRPr lang="en-US" altLang="ja-JP" sz="1193" b="1" dirty="0"/>
          </a:p>
          <a:p>
            <a:r>
              <a:rPr lang="ja-JP" altLang="en-US" sz="1193" b="1" dirty="0"/>
              <a:t>地域にある素材を生かし、主体的で対話的な学びづくり</a:t>
            </a:r>
            <a:endParaRPr lang="en-US" altLang="ja-JP" sz="1193" b="1" dirty="0"/>
          </a:p>
          <a:p>
            <a:r>
              <a:rPr lang="ja-JP" altLang="en-US" sz="1193" b="1" dirty="0"/>
              <a:t>をします。それができないと、教師としてやっていかれな</a:t>
            </a:r>
            <a:endParaRPr lang="en-US" altLang="ja-JP" sz="1193" b="1" dirty="0"/>
          </a:p>
          <a:p>
            <a:r>
              <a:rPr lang="ja-JP" altLang="en-US" sz="1193" b="1" dirty="0"/>
              <a:t>い時代になりました。先生方、がんばりましょう！</a:t>
            </a:r>
            <a:endParaRPr lang="en-US" altLang="ja-JP" sz="1193" b="1" dirty="0"/>
          </a:p>
        </p:txBody>
      </p:sp>
      <p:pic>
        <p:nvPicPr>
          <p:cNvPr id="3094" name="図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38741" y="425018"/>
            <a:ext cx="3585909" cy="514012"/>
          </a:xfrm>
          <a:prstGeom prst="rect">
            <a:avLst/>
          </a:prstGeom>
          <a:solidFill>
            <a:srgbClr val="FFFF00"/>
          </a:solidFill>
          <a:ln>
            <a:noFill/>
          </a:ln>
        </p:spPr>
      </p:pic>
      <p:pic>
        <p:nvPicPr>
          <p:cNvPr id="3095" name="図 2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32872" y="425018"/>
            <a:ext cx="1769283" cy="51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円/楕円 29"/>
          <p:cNvSpPr/>
          <p:nvPr/>
        </p:nvSpPr>
        <p:spPr>
          <a:xfrm>
            <a:off x="6780901" y="5320307"/>
            <a:ext cx="380098" cy="284059"/>
          </a:xfrm>
          <a:prstGeom prst="ellipse">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534"/>
          </a:p>
        </p:txBody>
      </p:sp>
      <p:sp>
        <p:nvSpPr>
          <p:cNvPr id="31" name="円/楕円 30"/>
          <p:cNvSpPr/>
          <p:nvPr/>
        </p:nvSpPr>
        <p:spPr>
          <a:xfrm>
            <a:off x="7143413" y="5333831"/>
            <a:ext cx="189373" cy="155557"/>
          </a:xfrm>
          <a:prstGeom prst="ellipse">
            <a:avLst/>
          </a:prstGeom>
          <a:solidFill>
            <a:schemeClr val="bg1"/>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534"/>
          </a:p>
        </p:txBody>
      </p:sp>
      <p:sp>
        <p:nvSpPr>
          <p:cNvPr id="6" name="右矢印 5"/>
          <p:cNvSpPr/>
          <p:nvPr/>
        </p:nvSpPr>
        <p:spPr>
          <a:xfrm>
            <a:off x="6954041" y="1018061"/>
            <a:ext cx="284059" cy="200194"/>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534">
              <a:latin typeface="AR P丸ゴシック体E" panose="020F0900000000000000" pitchFamily="50" charset="-128"/>
              <a:ea typeface="AR P丸ゴシック体E" panose="020F0900000000000000" pitchFamily="50" charset="-128"/>
            </a:endParaRPr>
          </a:p>
        </p:txBody>
      </p:sp>
      <p:sp>
        <p:nvSpPr>
          <p:cNvPr id="5" name="右矢印 4"/>
          <p:cNvSpPr/>
          <p:nvPr/>
        </p:nvSpPr>
        <p:spPr>
          <a:xfrm>
            <a:off x="4204075" y="1029659"/>
            <a:ext cx="286765" cy="193431"/>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534">
              <a:latin typeface="AR P丸ゴシック体E" panose="020F0900000000000000" pitchFamily="50" charset="-128"/>
              <a:ea typeface="AR P丸ゴシック体E" panose="020F0900000000000000" pitchFamily="50" charset="-128"/>
            </a:endParaRPr>
          </a:p>
        </p:txBody>
      </p:sp>
      <p:sp>
        <p:nvSpPr>
          <p:cNvPr id="9" name="右矢印 8"/>
          <p:cNvSpPr/>
          <p:nvPr/>
        </p:nvSpPr>
        <p:spPr>
          <a:xfrm>
            <a:off x="2663549" y="1005311"/>
            <a:ext cx="285413" cy="193431"/>
          </a:xfrm>
          <a:prstGeom prst="righ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534">
              <a:latin typeface="AR P丸ゴシック体E" panose="020F0900000000000000" pitchFamily="50" charset="-128"/>
              <a:ea typeface="AR P丸ゴシック体E" panose="020F0900000000000000" pitchFamily="50" charset="-128"/>
            </a:endParaRPr>
          </a:p>
        </p:txBody>
      </p:sp>
      <p:pic>
        <p:nvPicPr>
          <p:cNvPr id="12" name="図 11">
            <a:extLst>
              <a:ext uri="{FF2B5EF4-FFF2-40B4-BE49-F238E27FC236}">
                <a16:creationId xmlns:a16="http://schemas.microsoft.com/office/drawing/2014/main" id="{2DFE681E-A49D-4E81-B002-47B86B9CADB7}"/>
              </a:ext>
            </a:extLst>
          </p:cNvPr>
          <p:cNvPicPr>
            <a:picLocks noChangeAspect="1"/>
          </p:cNvPicPr>
          <p:nvPr/>
        </p:nvPicPr>
        <p:blipFill>
          <a:blip r:embed="rId6"/>
          <a:stretch>
            <a:fillRect/>
          </a:stretch>
        </p:blipFill>
        <p:spPr>
          <a:xfrm>
            <a:off x="314664" y="6391048"/>
            <a:ext cx="4424261" cy="295919"/>
          </a:xfrm>
          <a:prstGeom prst="rect">
            <a:avLst/>
          </a:prstGeom>
        </p:spPr>
      </p:pic>
      <p:pic>
        <p:nvPicPr>
          <p:cNvPr id="7" name="図 6">
            <a:extLst>
              <a:ext uri="{FF2B5EF4-FFF2-40B4-BE49-F238E27FC236}">
                <a16:creationId xmlns:a16="http://schemas.microsoft.com/office/drawing/2014/main" id="{FD86E595-5F79-4FE5-9C1F-5DFAC2B8CA82}"/>
              </a:ext>
            </a:extLst>
          </p:cNvPr>
          <p:cNvPicPr>
            <a:picLocks noChangeAspect="1"/>
          </p:cNvPicPr>
          <p:nvPr/>
        </p:nvPicPr>
        <p:blipFill rotWithShape="1">
          <a:blip r:embed="rId7"/>
          <a:srcRect l="11797" t="49705" r="68450" b="26111"/>
          <a:stretch/>
        </p:blipFill>
        <p:spPr>
          <a:xfrm>
            <a:off x="7204284" y="5502912"/>
            <a:ext cx="1806256" cy="1243887"/>
          </a:xfrm>
          <a:prstGeom prst="rect">
            <a:avLst/>
          </a:prstGeom>
        </p:spPr>
      </p:pic>
    </p:spTree>
    <p:extLst>
      <p:ext uri="{BB962C8B-B14F-4D97-AF65-F5344CB8AC3E}">
        <p14:creationId xmlns:p14="http://schemas.microsoft.com/office/powerpoint/2010/main" val="376582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82"/>
                                        </p:tgtEl>
                                        <p:attrNameLst>
                                          <p:attrName>style.visibility</p:attrName>
                                        </p:attrNameLst>
                                      </p:cBhvr>
                                      <p:to>
                                        <p:strVal val="visible"/>
                                      </p:to>
                                    </p:set>
                                    <p:animEffect transition="in" filter="fade">
                                      <p:cBhvr>
                                        <p:cTn id="7" dur="1000"/>
                                        <p:tgtEl>
                                          <p:spTgt spid="3082"/>
                                        </p:tgtEl>
                                      </p:cBhvr>
                                    </p:animEffect>
                                    <p:anim calcmode="lin" valueType="num">
                                      <p:cBhvr>
                                        <p:cTn id="8" dur="1000" fill="hold"/>
                                        <p:tgtEl>
                                          <p:spTgt spid="3082"/>
                                        </p:tgtEl>
                                        <p:attrNameLst>
                                          <p:attrName>ppt_x</p:attrName>
                                        </p:attrNameLst>
                                      </p:cBhvr>
                                      <p:tavLst>
                                        <p:tav tm="0">
                                          <p:val>
                                            <p:strVal val="#ppt_x"/>
                                          </p:val>
                                        </p:tav>
                                        <p:tav tm="100000">
                                          <p:val>
                                            <p:strVal val="#ppt_x"/>
                                          </p:val>
                                        </p:tav>
                                      </p:tavLst>
                                    </p:anim>
                                    <p:anim calcmode="lin" valueType="num">
                                      <p:cBhvr>
                                        <p:cTn id="9" dur="1000" fill="hold"/>
                                        <p:tgtEl>
                                          <p:spTgt spid="308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074"/>
                                        </p:tgtEl>
                                        <p:attrNameLst>
                                          <p:attrName>style.visibility</p:attrName>
                                        </p:attrNameLst>
                                      </p:cBhvr>
                                      <p:to>
                                        <p:strVal val="visible"/>
                                      </p:to>
                                    </p:set>
                                    <p:animEffect transition="in" filter="fade">
                                      <p:cBhvr>
                                        <p:cTn id="50" dur="1000"/>
                                        <p:tgtEl>
                                          <p:spTgt spid="3074"/>
                                        </p:tgtEl>
                                      </p:cBhvr>
                                    </p:animEffect>
                                    <p:anim calcmode="lin" valueType="num">
                                      <p:cBhvr>
                                        <p:cTn id="51" dur="1000" fill="hold"/>
                                        <p:tgtEl>
                                          <p:spTgt spid="3074"/>
                                        </p:tgtEl>
                                        <p:attrNameLst>
                                          <p:attrName>ppt_x</p:attrName>
                                        </p:attrNameLst>
                                      </p:cBhvr>
                                      <p:tavLst>
                                        <p:tav tm="0">
                                          <p:val>
                                            <p:strVal val="#ppt_x"/>
                                          </p:val>
                                        </p:tav>
                                        <p:tav tm="100000">
                                          <p:val>
                                            <p:strVal val="#ppt_x"/>
                                          </p:val>
                                        </p:tav>
                                      </p:tavLst>
                                    </p:anim>
                                    <p:anim calcmode="lin" valueType="num">
                                      <p:cBhvr>
                                        <p:cTn id="52" dur="1000" fill="hold"/>
                                        <p:tgtEl>
                                          <p:spTgt spid="3074"/>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093"/>
                                        </p:tgtEl>
                                        <p:attrNameLst>
                                          <p:attrName>style.visibility</p:attrName>
                                        </p:attrNameLst>
                                      </p:cBhvr>
                                      <p:to>
                                        <p:strVal val="visible"/>
                                      </p:to>
                                    </p:set>
                                    <p:animEffect transition="in" filter="fade">
                                      <p:cBhvr>
                                        <p:cTn id="55" dur="1000"/>
                                        <p:tgtEl>
                                          <p:spTgt spid="3093"/>
                                        </p:tgtEl>
                                      </p:cBhvr>
                                    </p:animEffect>
                                    <p:anim calcmode="lin" valueType="num">
                                      <p:cBhvr>
                                        <p:cTn id="56" dur="1000" fill="hold"/>
                                        <p:tgtEl>
                                          <p:spTgt spid="3093"/>
                                        </p:tgtEl>
                                        <p:attrNameLst>
                                          <p:attrName>ppt_x</p:attrName>
                                        </p:attrNameLst>
                                      </p:cBhvr>
                                      <p:tavLst>
                                        <p:tav tm="0">
                                          <p:val>
                                            <p:strVal val="#ppt_x"/>
                                          </p:val>
                                        </p:tav>
                                        <p:tav tm="100000">
                                          <p:val>
                                            <p:strVal val="#ppt_x"/>
                                          </p:val>
                                        </p:tav>
                                      </p:tavLst>
                                    </p:anim>
                                    <p:anim calcmode="lin" valueType="num">
                                      <p:cBhvr>
                                        <p:cTn id="57" dur="1000" fill="hold"/>
                                        <p:tgtEl>
                                          <p:spTgt spid="309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1000"/>
                                        <p:tgtEl>
                                          <p:spTgt spid="31"/>
                                        </p:tgtEl>
                                      </p:cBhvr>
                                    </p:animEffect>
                                    <p:anim calcmode="lin" valueType="num">
                                      <p:cBhvr>
                                        <p:cTn id="66" dur="1000" fill="hold"/>
                                        <p:tgtEl>
                                          <p:spTgt spid="31"/>
                                        </p:tgtEl>
                                        <p:attrNameLst>
                                          <p:attrName>ppt_x</p:attrName>
                                        </p:attrNameLst>
                                      </p:cBhvr>
                                      <p:tavLst>
                                        <p:tav tm="0">
                                          <p:val>
                                            <p:strVal val="#ppt_x"/>
                                          </p:val>
                                        </p:tav>
                                        <p:tav tm="100000">
                                          <p:val>
                                            <p:strVal val="#ppt_x"/>
                                          </p:val>
                                        </p:tav>
                                      </p:tavLst>
                                    </p:anim>
                                    <p:anim calcmode="lin" valueType="num">
                                      <p:cBhvr>
                                        <p:cTn id="67" dur="1000" fill="hold"/>
                                        <p:tgtEl>
                                          <p:spTgt spid="31"/>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1000"/>
                                        <p:tgtEl>
                                          <p:spTgt spid="7"/>
                                        </p:tgtEl>
                                      </p:cBhvr>
                                    </p:animEffect>
                                    <p:anim calcmode="lin" valueType="num">
                                      <p:cBhvr>
                                        <p:cTn id="71" dur="1000" fill="hold"/>
                                        <p:tgtEl>
                                          <p:spTgt spid="7"/>
                                        </p:tgtEl>
                                        <p:attrNameLst>
                                          <p:attrName>ppt_x</p:attrName>
                                        </p:attrNameLst>
                                      </p:cBhvr>
                                      <p:tavLst>
                                        <p:tav tm="0">
                                          <p:val>
                                            <p:strVal val="#ppt_x"/>
                                          </p:val>
                                        </p:tav>
                                        <p:tav tm="100000">
                                          <p:val>
                                            <p:strVal val="#ppt_x"/>
                                          </p:val>
                                        </p:tav>
                                      </p:tavLst>
                                    </p:anim>
                                    <p:anim calcmode="lin" valueType="num">
                                      <p:cBhvr>
                                        <p:cTn id="7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 grpId="0" animBg="1"/>
      <p:bldP spid="18" grpId="0" animBg="1"/>
      <p:bldP spid="19" grpId="0" animBg="1"/>
      <p:bldP spid="20" grpId="0" animBg="1"/>
      <p:bldP spid="21" grpId="0" animBg="1"/>
      <p:bldP spid="22" grpId="0" animBg="1"/>
      <p:bldP spid="23" grpId="0" animBg="1"/>
      <p:bldP spid="3093" grpId="0"/>
      <p:bldP spid="30" grpId="0" animBg="1"/>
      <p:bldP spid="3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79828" y="546248"/>
            <a:ext cx="8375084" cy="490134"/>
          </a:xfrm>
          <a:prstGeom prst="rect">
            <a:avLst/>
          </a:prstGeom>
          <a:solidFill>
            <a:srgbClr val="F6FCA6"/>
          </a:solid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ja-JP" altLang="en-US" sz="2585" b="1" spc="46" dirty="0">
                <a:ln w="11430"/>
                <a:latin typeface="AR P丸ゴシック体E" panose="020F0900000000000000" pitchFamily="50" charset="-128"/>
                <a:ea typeface="AR P丸ゴシック体E" panose="020F0900000000000000" pitchFamily="50" charset="-128"/>
              </a:rPr>
              <a:t>　</a:t>
            </a:r>
            <a:r>
              <a:rPr lang="en-US" altLang="ja-JP" sz="2585" b="1" spc="46" dirty="0">
                <a:ln w="11430"/>
                <a:latin typeface="AR P丸ゴシック体E" panose="020F0900000000000000" pitchFamily="50" charset="-128"/>
                <a:ea typeface="AR P丸ゴシック体E" panose="020F0900000000000000" pitchFamily="50" charset="-128"/>
              </a:rPr>
              <a:t>『</a:t>
            </a:r>
            <a:r>
              <a:rPr lang="ja-JP" altLang="en-US" sz="2585" b="1" spc="46" dirty="0">
                <a:ln w="11430"/>
                <a:latin typeface="AR P丸ゴシック体E" panose="020F0900000000000000" pitchFamily="50" charset="-128"/>
                <a:ea typeface="AR P丸ゴシック体E" panose="020F0900000000000000" pitchFamily="50" charset="-128"/>
              </a:rPr>
              <a:t>こどもの学びに火をつける</a:t>
            </a:r>
            <a:r>
              <a:rPr lang="en-US" altLang="ja-JP" sz="2585" b="1" spc="46" dirty="0">
                <a:ln w="11430"/>
                <a:latin typeface="AR P丸ゴシック体E" panose="020F0900000000000000" pitchFamily="50" charset="-128"/>
                <a:ea typeface="AR P丸ゴシック体E" panose="020F0900000000000000" pitchFamily="50" charset="-128"/>
              </a:rPr>
              <a:t>』</a:t>
            </a:r>
            <a:r>
              <a:rPr lang="ja-JP" altLang="en-US" sz="2585" b="1" spc="46">
                <a:ln w="11430"/>
                <a:latin typeface="AR P丸ゴシック体E" panose="020F0900000000000000" pitchFamily="50" charset="-128"/>
                <a:ea typeface="AR P丸ゴシック体E" panose="020F0900000000000000" pitchFamily="50" charset="-128"/>
              </a:rPr>
              <a:t>際の</a:t>
            </a:r>
            <a:r>
              <a:rPr lang="ja-JP" altLang="en-US" sz="2585" b="1" spc="46" dirty="0">
                <a:ln w="11430"/>
                <a:latin typeface="AR P丸ゴシック体E" panose="020F0900000000000000" pitchFamily="50" charset="-128"/>
                <a:ea typeface="AR P丸ゴシック体E" panose="020F0900000000000000" pitchFamily="50" charset="-128"/>
              </a:rPr>
              <a:t>３つのステップ</a:t>
            </a:r>
          </a:p>
        </p:txBody>
      </p:sp>
      <p:sp>
        <p:nvSpPr>
          <p:cNvPr id="73731" name="正方形/長方形 2"/>
          <p:cNvSpPr>
            <a:spLocks noChangeArrowheads="1"/>
          </p:cNvSpPr>
          <p:nvPr/>
        </p:nvSpPr>
        <p:spPr bwMode="auto">
          <a:xfrm>
            <a:off x="65805" y="1641231"/>
            <a:ext cx="2640466" cy="376385"/>
          </a:xfrm>
          <a:prstGeom prst="rect">
            <a:avLst/>
          </a:prstGeom>
          <a:solidFill>
            <a:srgbClr val="99FF99"/>
          </a:solidFill>
          <a:ln w="9525">
            <a:solidFill>
              <a:srgbClr val="000000"/>
            </a:solidFill>
            <a:miter lim="800000"/>
            <a:headEnd/>
            <a:tailEnd/>
          </a:ln>
        </p:spPr>
        <p:txBody>
          <a:bodyPr wrap="square">
            <a:spAutoFit/>
          </a:bodyPr>
          <a:lstStyle/>
          <a:p>
            <a:pPr algn="ctr" eaLnBrk="1" hangingPunct="1"/>
            <a:r>
              <a:rPr lang="ja-JP" altLang="en-US" sz="1846" dirty="0">
                <a:latin typeface="HG明朝B" panose="02020809000000000000" pitchFamily="17" charset="-128"/>
                <a:ea typeface="HG明朝B" panose="02020809000000000000" pitchFamily="17" charset="-128"/>
              </a:rPr>
              <a:t>＜</a:t>
            </a:r>
            <a:r>
              <a:rPr kumimoji="0" lang="ja-JP" altLang="en-US" sz="1846" b="1" dirty="0">
                <a:latin typeface="ＤＦ平成ゴシック体W5" panose="02010609000101010101" pitchFamily="1" charset="-128"/>
                <a:ea typeface="ＤＦ平成ゴシック体W5" panose="02010609000101010101" pitchFamily="1" charset="-128"/>
              </a:rPr>
              <a:t>問題に気づかせる</a:t>
            </a:r>
            <a:r>
              <a:rPr lang="ja-JP" altLang="en-US" sz="1846" dirty="0">
                <a:latin typeface="HG明朝B" panose="02020809000000000000" pitchFamily="17" charset="-128"/>
                <a:ea typeface="HG明朝B" panose="02020809000000000000" pitchFamily="17" charset="-128"/>
              </a:rPr>
              <a:t>＞</a:t>
            </a:r>
            <a:endParaRPr lang="en-US" altLang="ja-JP" sz="1846" dirty="0">
              <a:latin typeface="HG明朝B" panose="02020809000000000000" pitchFamily="17" charset="-128"/>
              <a:ea typeface="HG明朝B" panose="02020809000000000000" pitchFamily="17" charset="-128"/>
            </a:endParaRPr>
          </a:p>
        </p:txBody>
      </p:sp>
      <p:sp>
        <p:nvSpPr>
          <p:cNvPr id="73732" name="テキスト ボックス 1"/>
          <p:cNvSpPr txBox="1">
            <a:spLocks noChangeArrowheads="1"/>
          </p:cNvSpPr>
          <p:nvPr/>
        </p:nvSpPr>
        <p:spPr bwMode="auto">
          <a:xfrm>
            <a:off x="82795" y="2282378"/>
            <a:ext cx="2640466" cy="3434402"/>
          </a:xfrm>
          <a:prstGeom prst="rect">
            <a:avLst/>
          </a:prstGeom>
          <a:solidFill>
            <a:schemeClr val="bg1"/>
          </a:solidFill>
          <a:ln>
            <a:solidFill>
              <a:schemeClr val="tx1"/>
            </a:solidFill>
          </a:ln>
        </p:spPr>
        <p:txBody>
          <a:bodyPr wrap="square">
            <a:spAutoFit/>
          </a:bodyPr>
          <a:lstStyle>
            <a:lvl1pPr>
              <a:defRPr kumimoji="1" sz="1900">
                <a:solidFill>
                  <a:schemeClr val="tx1"/>
                </a:solidFill>
                <a:latin typeface="Arial" panose="020B0604020202020204" pitchFamily="34" charset="0"/>
                <a:ea typeface="ＭＳ Ｐゴシック" panose="020B0600070205080204" pitchFamily="50" charset="-128"/>
              </a:defRPr>
            </a:lvl1pPr>
            <a:lvl2pPr marL="742950" indent="-285750">
              <a:defRPr kumimoji="1" sz="1900">
                <a:solidFill>
                  <a:schemeClr val="tx1"/>
                </a:solidFill>
                <a:latin typeface="Arial" panose="020B0604020202020204" pitchFamily="34" charset="0"/>
                <a:ea typeface="ＭＳ Ｐゴシック" panose="020B0600070205080204" pitchFamily="50" charset="-128"/>
              </a:defRPr>
            </a:lvl2pPr>
            <a:lvl3pPr marL="1143000" indent="-228600">
              <a:defRPr kumimoji="1" sz="1900">
                <a:solidFill>
                  <a:schemeClr val="tx1"/>
                </a:solidFill>
                <a:latin typeface="Arial" panose="020B0604020202020204" pitchFamily="34" charset="0"/>
                <a:ea typeface="ＭＳ Ｐゴシック" panose="020B0600070205080204" pitchFamily="50" charset="-128"/>
              </a:defRPr>
            </a:lvl3pPr>
            <a:lvl4pPr marL="1600200" indent="-228600">
              <a:defRPr kumimoji="1" sz="1900">
                <a:solidFill>
                  <a:schemeClr val="tx1"/>
                </a:solidFill>
                <a:latin typeface="Arial" panose="020B0604020202020204" pitchFamily="34" charset="0"/>
                <a:ea typeface="ＭＳ Ｐゴシック" panose="020B0600070205080204" pitchFamily="50" charset="-128"/>
              </a:defRPr>
            </a:lvl4pPr>
            <a:lvl5pPr marL="2057400" indent="-228600">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pPr>
            <a:r>
              <a:rPr lang="en-US" altLang="ja-JP" sz="1846" b="1" dirty="0">
                <a:latin typeface="HG明朝B" panose="02020809000000000000" pitchFamily="17" charset="-128"/>
                <a:ea typeface="HG明朝B" panose="02020809000000000000" pitchFamily="17" charset="-128"/>
              </a:rPr>
              <a:t>1)</a:t>
            </a:r>
            <a:r>
              <a:rPr lang="ja-JP" altLang="en-US" sz="1846" b="1" dirty="0">
                <a:latin typeface="HG明朝B" panose="02020809000000000000" pitchFamily="17" charset="-128"/>
                <a:ea typeface="HG明朝B" panose="02020809000000000000" pitchFamily="17" charset="-128"/>
              </a:rPr>
              <a:t>体験活動や提示資料　</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をもとに</a:t>
            </a:r>
            <a:r>
              <a:rPr lang="ja-JP" altLang="en-US" sz="1846" b="1" dirty="0">
                <a:latin typeface="HGSｺﾞｼｯｸE" panose="020B0900000000000000" pitchFamily="50" charset="-128"/>
                <a:ea typeface="HGSｺﾞｼｯｸE" panose="020B0900000000000000" pitchFamily="50" charset="-128"/>
              </a:rPr>
              <a:t>基本的な</a:t>
            </a:r>
            <a:endParaRPr lang="en-US" altLang="ja-JP" sz="1846" b="1" dirty="0">
              <a:latin typeface="HGSｺﾞｼｯｸE" panose="020B0900000000000000" pitchFamily="50" charset="-128"/>
              <a:ea typeface="HGSｺﾞｼｯｸE" panose="020B0900000000000000" pitchFamily="50"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a:t>
            </a:r>
            <a:r>
              <a:rPr lang="ja-JP" altLang="en-US" sz="1846" b="1" dirty="0">
                <a:latin typeface="HGSｺﾞｼｯｸE" panose="020B0900000000000000" pitchFamily="50" charset="-128"/>
                <a:ea typeface="HGSｺﾞｼｯｸE" panose="020B0900000000000000" pitchFamily="50" charset="-128"/>
              </a:rPr>
              <a:t>事実と出会う</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en-US" altLang="ja-JP" sz="1846" b="1" dirty="0">
                <a:latin typeface="HG明朝B" panose="02020809000000000000" pitchFamily="17" charset="-128"/>
                <a:ea typeface="HG明朝B" panose="02020809000000000000" pitchFamily="17" charset="-128"/>
              </a:rPr>
              <a:t>2)</a:t>
            </a:r>
            <a:r>
              <a:rPr lang="ja-JP" altLang="en-US" sz="1846" b="1" dirty="0">
                <a:latin typeface="HG明朝B" panose="02020809000000000000" pitchFamily="17" charset="-128"/>
                <a:ea typeface="HG明朝B" panose="02020809000000000000" pitchFamily="17" charset="-128"/>
              </a:rPr>
              <a:t>体験したり資料を見　</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たりしたことから、</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多様な気づきや感想　</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などをもち、それを</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a:t>
            </a:r>
            <a:r>
              <a:rPr lang="ja-JP" altLang="en-US" sz="1846" b="1" dirty="0">
                <a:latin typeface="HGPｺﾞｼｯｸE" panose="020B0900000000000000" pitchFamily="50" charset="-128"/>
                <a:ea typeface="HGPｺﾞｼｯｸE" panose="020B0900000000000000" pitchFamily="50" charset="-128"/>
              </a:rPr>
              <a:t>共有する</a:t>
            </a:r>
            <a:endParaRPr lang="en-US" altLang="ja-JP" sz="1846" b="1" dirty="0">
              <a:latin typeface="HGPｺﾞｼｯｸE" panose="020B0900000000000000" pitchFamily="50" charset="-128"/>
              <a:ea typeface="HGPｺﾞｼｯｸE" panose="020B0900000000000000" pitchFamily="50" charset="-128"/>
            </a:endParaRPr>
          </a:p>
        </p:txBody>
      </p:sp>
      <p:sp>
        <p:nvSpPr>
          <p:cNvPr id="5" name="正方形/長方形 4"/>
          <p:cNvSpPr>
            <a:spLocks noChangeArrowheads="1"/>
          </p:cNvSpPr>
          <p:nvPr/>
        </p:nvSpPr>
        <p:spPr bwMode="auto">
          <a:xfrm>
            <a:off x="2858187" y="1641231"/>
            <a:ext cx="2910254" cy="376385"/>
          </a:xfrm>
          <a:prstGeom prst="rect">
            <a:avLst/>
          </a:prstGeom>
          <a:solidFill>
            <a:srgbClr val="99FF99"/>
          </a:solidFill>
          <a:ln w="9525">
            <a:solidFill>
              <a:srgbClr val="000000"/>
            </a:solidFill>
            <a:miter lim="800000"/>
            <a:headEnd/>
            <a:tailEnd/>
          </a:ln>
        </p:spPr>
        <p:txBody>
          <a:bodyPr wrap="square">
            <a:spAutoFit/>
          </a:bodyPr>
          <a:lstStyle/>
          <a:p>
            <a:pPr algn="ctr" eaLnBrk="1" hangingPunct="1"/>
            <a:r>
              <a:rPr lang="ja-JP" altLang="en-US" sz="1846" dirty="0">
                <a:latin typeface="HG明朝B" panose="02020809000000000000" pitchFamily="17" charset="-128"/>
                <a:ea typeface="HG明朝B" panose="02020809000000000000" pitchFamily="17" charset="-128"/>
              </a:rPr>
              <a:t>＜　</a:t>
            </a:r>
            <a:r>
              <a:rPr kumimoji="0" lang="ja-JP" altLang="en-US" sz="1846" b="1" dirty="0">
                <a:latin typeface="ＤＦ平成ゴシック体W5" panose="02010609000101010101" pitchFamily="1" charset="-128"/>
                <a:ea typeface="ＤＦ平成ゴシック体W5" panose="02010609000101010101" pitchFamily="1" charset="-128"/>
              </a:rPr>
              <a:t>火をつける　</a:t>
            </a:r>
            <a:r>
              <a:rPr lang="ja-JP" altLang="en-US" sz="1846" dirty="0">
                <a:latin typeface="HG明朝B" panose="02020809000000000000" pitchFamily="17" charset="-128"/>
                <a:ea typeface="HG明朝B" panose="02020809000000000000" pitchFamily="17" charset="-128"/>
              </a:rPr>
              <a:t>＞</a:t>
            </a:r>
            <a:endParaRPr lang="en-US" altLang="ja-JP" sz="1846" dirty="0">
              <a:latin typeface="HG明朝B" panose="02020809000000000000" pitchFamily="17" charset="-128"/>
              <a:ea typeface="HG明朝B" panose="02020809000000000000" pitchFamily="17" charset="-128"/>
            </a:endParaRPr>
          </a:p>
        </p:txBody>
      </p:sp>
      <p:sp>
        <p:nvSpPr>
          <p:cNvPr id="6" name="正方形/長方形 5"/>
          <p:cNvSpPr>
            <a:spLocks noChangeArrowheads="1"/>
          </p:cNvSpPr>
          <p:nvPr/>
        </p:nvSpPr>
        <p:spPr bwMode="auto">
          <a:xfrm>
            <a:off x="2858187" y="2282378"/>
            <a:ext cx="2910254" cy="3434402"/>
          </a:xfrm>
          <a:prstGeom prst="rect">
            <a:avLst/>
          </a:prstGeom>
          <a:solidFill>
            <a:schemeClr val="bg1"/>
          </a:solidFill>
          <a:ln>
            <a:solidFill>
              <a:schemeClr val="tx1"/>
            </a:solidFill>
          </a:ln>
        </p:spPr>
        <p:txBody>
          <a:bodyPr>
            <a:spAutoFit/>
          </a:bodyPr>
          <a:lstStyle/>
          <a:p>
            <a:pPr eaLnBrk="1" hangingPunct="1">
              <a:lnSpc>
                <a:spcPct val="150000"/>
              </a:lnSpc>
            </a:pPr>
            <a:r>
              <a:rPr lang="en-US" altLang="ja-JP" sz="1846" b="1" dirty="0">
                <a:latin typeface="HG明朝B" panose="02020809000000000000" pitchFamily="17" charset="-128"/>
                <a:ea typeface="HG明朝B" panose="02020809000000000000" pitchFamily="17" charset="-128"/>
              </a:rPr>
              <a:t>3)</a:t>
            </a:r>
            <a:r>
              <a:rPr lang="ja-JP" altLang="en-US" sz="1846" b="1" dirty="0">
                <a:latin typeface="HG明朝B" panose="02020809000000000000" pitchFamily="17" charset="-128"/>
                <a:ea typeface="HG明朝B" panose="02020809000000000000" pitchFamily="17" charset="-128"/>
              </a:rPr>
              <a:t>教師が提示したり、子</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どもが調べたりして出</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合った</a:t>
            </a:r>
            <a:r>
              <a:rPr lang="ja-JP" altLang="en-US" sz="1846" b="1" dirty="0">
                <a:latin typeface="HGSｺﾞｼｯｸE" panose="020B0900000000000000" pitchFamily="50" charset="-128"/>
                <a:ea typeface="HGSｺﾞｼｯｸE" panose="020B0900000000000000" pitchFamily="50" charset="-128"/>
              </a:rPr>
              <a:t>矛盾する事実</a:t>
            </a:r>
            <a:r>
              <a:rPr lang="ja-JP" altLang="en-US" sz="1846" b="1" dirty="0">
                <a:latin typeface="HG明朝B" panose="02020809000000000000" pitchFamily="17" charset="-128"/>
                <a:ea typeface="HG明朝B" panose="02020809000000000000" pitchFamily="17" charset="-128"/>
              </a:rPr>
              <a:t>や</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a:t>
            </a:r>
            <a:r>
              <a:rPr lang="ja-JP" altLang="en-US" sz="1846" b="1" dirty="0">
                <a:latin typeface="HGSｺﾞｼｯｸE" panose="020B0900000000000000" pitchFamily="50" charset="-128"/>
                <a:ea typeface="HGSｺﾞｼｯｸE" panose="020B0900000000000000" pitchFamily="50" charset="-128"/>
              </a:rPr>
              <a:t>意表をつく話</a:t>
            </a:r>
            <a:r>
              <a:rPr lang="ja-JP" altLang="en-US" sz="1846" b="1" dirty="0">
                <a:latin typeface="HG明朝B" panose="02020809000000000000" pitchFamily="17" charset="-128"/>
                <a:ea typeface="HG明朝B" panose="02020809000000000000" pitchFamily="17" charset="-128"/>
              </a:rPr>
              <a:t>や資料等</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から</a:t>
            </a:r>
            <a:r>
              <a:rPr lang="ja-JP" altLang="en-US" sz="1846" b="1" dirty="0">
                <a:latin typeface="AR P丸ゴシック体E" panose="020F0900000000000000" pitchFamily="50" charset="-128"/>
                <a:ea typeface="AR P丸ゴシック体E" panose="020F0900000000000000" pitchFamily="50" charset="-128"/>
              </a:rPr>
              <a:t>疑問を感じ</a:t>
            </a:r>
            <a:r>
              <a:rPr lang="ja-JP" altLang="en-US" sz="1846" b="1" dirty="0">
                <a:latin typeface="HG明朝B" panose="02020809000000000000" pitchFamily="17" charset="-128"/>
                <a:ea typeface="HG明朝B" panose="02020809000000000000" pitchFamily="17" charset="-128"/>
              </a:rPr>
              <a:t>、書き　</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出す　</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endParaRPr lang="en-US" altLang="ja-JP" sz="1846" b="1" dirty="0">
              <a:latin typeface="HG明朝B" panose="02020809000000000000" pitchFamily="17" charset="-128"/>
              <a:ea typeface="HG明朝B" panose="02020809000000000000" pitchFamily="17" charset="-128"/>
            </a:endParaRPr>
          </a:p>
        </p:txBody>
      </p:sp>
      <p:sp>
        <p:nvSpPr>
          <p:cNvPr id="7" name="正方形/長方形 6"/>
          <p:cNvSpPr>
            <a:spLocks noChangeArrowheads="1"/>
          </p:cNvSpPr>
          <p:nvPr/>
        </p:nvSpPr>
        <p:spPr bwMode="auto">
          <a:xfrm>
            <a:off x="6014066" y="1622182"/>
            <a:ext cx="3011238" cy="376385"/>
          </a:xfrm>
          <a:prstGeom prst="rect">
            <a:avLst/>
          </a:prstGeom>
          <a:solidFill>
            <a:srgbClr val="99FF99"/>
          </a:solidFill>
          <a:ln w="9525">
            <a:solidFill>
              <a:srgbClr val="000000"/>
            </a:solidFill>
            <a:miter lim="800000"/>
            <a:headEnd/>
            <a:tailEnd/>
          </a:ln>
        </p:spPr>
        <p:txBody>
          <a:bodyPr wrap="square">
            <a:spAutoFit/>
          </a:bodyPr>
          <a:lstStyle/>
          <a:p>
            <a:pPr algn="ctr" eaLnBrk="1" hangingPunct="1"/>
            <a:r>
              <a:rPr lang="ja-JP" altLang="en-US" sz="1846" dirty="0">
                <a:latin typeface="HG明朝B" panose="02020809000000000000" pitchFamily="17" charset="-128"/>
                <a:ea typeface="HG明朝B" panose="02020809000000000000" pitchFamily="17" charset="-128"/>
              </a:rPr>
              <a:t>＜</a:t>
            </a:r>
            <a:r>
              <a:rPr kumimoji="0" lang="ja-JP" altLang="en-US" sz="1846" b="1" dirty="0">
                <a:latin typeface="ＤＦ平成ゴシック体W5" panose="02010609000101010101" pitchFamily="1" charset="-128"/>
                <a:ea typeface="ＤＦ平成ゴシック体W5" panose="02010609000101010101" pitchFamily="1" charset="-128"/>
              </a:rPr>
              <a:t>テーマを決める</a:t>
            </a:r>
            <a:r>
              <a:rPr lang="ja-JP" altLang="en-US" sz="1846" dirty="0">
                <a:latin typeface="HG明朝B" panose="02020809000000000000" pitchFamily="17" charset="-128"/>
                <a:ea typeface="HG明朝B" panose="02020809000000000000" pitchFamily="17" charset="-128"/>
              </a:rPr>
              <a:t>＞</a:t>
            </a:r>
            <a:endParaRPr lang="en-US" altLang="ja-JP" sz="1846" dirty="0">
              <a:latin typeface="HG明朝B" panose="02020809000000000000" pitchFamily="17" charset="-128"/>
              <a:ea typeface="HG明朝B" panose="02020809000000000000" pitchFamily="17" charset="-128"/>
            </a:endParaRPr>
          </a:p>
        </p:txBody>
      </p:sp>
      <p:sp>
        <p:nvSpPr>
          <p:cNvPr id="8" name="正方形/長方形 7"/>
          <p:cNvSpPr>
            <a:spLocks noChangeArrowheads="1"/>
          </p:cNvSpPr>
          <p:nvPr/>
        </p:nvSpPr>
        <p:spPr bwMode="auto">
          <a:xfrm>
            <a:off x="6014066" y="2283349"/>
            <a:ext cx="3011238" cy="3434402"/>
          </a:xfrm>
          <a:prstGeom prst="rect">
            <a:avLst/>
          </a:prstGeom>
          <a:solidFill>
            <a:schemeClr val="bg1"/>
          </a:solidFill>
          <a:ln>
            <a:solidFill>
              <a:schemeClr val="tx1"/>
            </a:solidFill>
          </a:ln>
        </p:spPr>
        <p:txBody>
          <a:bodyPr wrap="square">
            <a:spAutoFit/>
          </a:bodyPr>
          <a:lstStyle/>
          <a:p>
            <a:pPr eaLnBrk="1" hangingPunct="1">
              <a:lnSpc>
                <a:spcPct val="150000"/>
              </a:lnSpc>
            </a:pPr>
            <a:r>
              <a:rPr lang="en-US" altLang="ja-JP" sz="1846" b="1" dirty="0">
                <a:latin typeface="HG明朝B" panose="02020809000000000000" pitchFamily="17" charset="-128"/>
                <a:ea typeface="HG明朝B" panose="02020809000000000000" pitchFamily="17" charset="-128"/>
              </a:rPr>
              <a:t>4)</a:t>
            </a:r>
            <a:r>
              <a:rPr lang="ja-JP" altLang="en-US" sz="1846" b="1" dirty="0">
                <a:latin typeface="HG明朝B" panose="02020809000000000000" pitchFamily="17" charset="-128"/>
                <a:ea typeface="HG明朝B" panose="02020809000000000000" pitchFamily="17" charset="-128"/>
              </a:rPr>
              <a:t>グループや学級全体で</a:t>
            </a:r>
            <a:r>
              <a:rPr lang="ja-JP" altLang="en-US" sz="1846" b="1" dirty="0">
                <a:latin typeface="AR P丸ゴシック体E" panose="020F0900000000000000" pitchFamily="50" charset="-128"/>
                <a:ea typeface="AR P丸ゴシック体E" panose="020F0900000000000000" pitchFamily="50" charset="-128"/>
              </a:rPr>
              <a:t>疑　</a:t>
            </a:r>
            <a:endParaRPr lang="en-US" altLang="ja-JP" sz="1846" b="1" dirty="0">
              <a:latin typeface="AR P丸ゴシック体E" panose="020F0900000000000000" pitchFamily="50" charset="-128"/>
              <a:ea typeface="AR P丸ゴシック体E" panose="020F0900000000000000" pitchFamily="50" charset="-128"/>
            </a:endParaRPr>
          </a:p>
          <a:p>
            <a:pPr eaLnBrk="1" hangingPunct="1">
              <a:lnSpc>
                <a:spcPct val="150000"/>
              </a:lnSpc>
            </a:pPr>
            <a:r>
              <a:rPr lang="ja-JP" altLang="en-US" sz="1846" b="1" dirty="0">
                <a:latin typeface="AR P丸ゴシック体E" panose="020F0900000000000000" pitchFamily="50" charset="-128"/>
                <a:ea typeface="AR P丸ゴシック体E" panose="020F0900000000000000" pitchFamily="50" charset="-128"/>
              </a:rPr>
              <a:t>　問を出し合い</a:t>
            </a:r>
            <a:r>
              <a:rPr lang="ja-JP" altLang="en-US" sz="1846" b="1" dirty="0">
                <a:latin typeface="HG明朝B" panose="02020809000000000000" pitchFamily="17" charset="-128"/>
                <a:ea typeface="HG明朝B" panose="02020809000000000000" pitchFamily="17" charset="-128"/>
              </a:rPr>
              <a:t>、</a:t>
            </a:r>
            <a:r>
              <a:rPr lang="ja-JP" altLang="en-US" sz="1846" b="1" dirty="0">
                <a:latin typeface="HGSｺﾞｼｯｸE" panose="020B0900000000000000" pitchFamily="50" charset="-128"/>
                <a:ea typeface="HGSｺﾞｼｯｸE" panose="020B0900000000000000" pitchFamily="50" charset="-128"/>
              </a:rPr>
              <a:t>分類・整</a:t>
            </a:r>
            <a:endParaRPr lang="en-US" altLang="ja-JP" sz="1846" b="1" dirty="0">
              <a:latin typeface="HGSｺﾞｼｯｸE" panose="020B0900000000000000" pitchFamily="50" charset="-128"/>
              <a:ea typeface="HGSｺﾞｼｯｸE" panose="020B0900000000000000" pitchFamily="50" charset="-128"/>
            </a:endParaRPr>
          </a:p>
          <a:p>
            <a:pPr eaLnBrk="1" hangingPunct="1">
              <a:lnSpc>
                <a:spcPct val="150000"/>
              </a:lnSpc>
            </a:pPr>
            <a:r>
              <a:rPr lang="ja-JP" altLang="en-US" sz="1846" b="1" dirty="0">
                <a:latin typeface="HGSｺﾞｼｯｸE" panose="020B0900000000000000" pitchFamily="50" charset="-128"/>
                <a:ea typeface="HGSｺﾞｼｯｸE" panose="020B0900000000000000" pitchFamily="50" charset="-128"/>
              </a:rPr>
              <a:t>　</a:t>
            </a:r>
            <a:r>
              <a:rPr lang="ja-JP" altLang="en-US" sz="1846" b="1" dirty="0" err="1">
                <a:latin typeface="HGSｺﾞｼｯｸE" panose="020B0900000000000000" pitchFamily="50" charset="-128"/>
                <a:ea typeface="HGSｺﾞｼｯｸE" panose="020B0900000000000000" pitchFamily="50" charset="-128"/>
              </a:rPr>
              <a:t>理して</a:t>
            </a:r>
            <a:r>
              <a:rPr lang="ja-JP" altLang="en-US" sz="1846" b="1" dirty="0">
                <a:latin typeface="HG明朝B" panose="02020809000000000000" pitchFamily="17" charset="-128"/>
                <a:ea typeface="HG明朝B" panose="02020809000000000000" pitchFamily="17" charset="-128"/>
              </a:rPr>
              <a:t>まとめ、</a:t>
            </a:r>
            <a:r>
              <a:rPr lang="ja-JP" altLang="en-US" sz="1846" b="1" dirty="0">
                <a:latin typeface="HGSｺﾞｼｯｸE" panose="020B0900000000000000" pitchFamily="50" charset="-128"/>
                <a:ea typeface="HGSｺﾞｼｯｸE" panose="020B0900000000000000" pitchFamily="50" charset="-128"/>
              </a:rPr>
              <a:t>学習問題</a:t>
            </a:r>
            <a:endParaRPr lang="en-US" altLang="ja-JP" sz="1846" b="1" dirty="0">
              <a:latin typeface="HGSｺﾞｼｯｸE" panose="020B0900000000000000" pitchFamily="50" charset="-128"/>
              <a:ea typeface="HGSｺﾞｼｯｸE" panose="020B0900000000000000" pitchFamily="50" charset="-128"/>
            </a:endParaRPr>
          </a:p>
          <a:p>
            <a:pPr eaLnBrk="1" hangingPunct="1">
              <a:lnSpc>
                <a:spcPct val="150000"/>
              </a:lnSpc>
            </a:pPr>
            <a:r>
              <a:rPr lang="ja-JP" altLang="en-US" sz="1846" b="1" dirty="0">
                <a:latin typeface="HGSｺﾞｼｯｸE" panose="020B0900000000000000" pitchFamily="50" charset="-128"/>
                <a:ea typeface="HGSｺﾞｼｯｸE" panose="020B0900000000000000" pitchFamily="50" charset="-128"/>
              </a:rPr>
              <a:t>　をつくる</a:t>
            </a:r>
            <a:endParaRPr lang="en-US" altLang="ja-JP" sz="1846" b="1" dirty="0">
              <a:latin typeface="HGSｺﾞｼｯｸE" panose="020B0900000000000000" pitchFamily="50" charset="-128"/>
              <a:ea typeface="HGSｺﾞｼｯｸE" panose="020B0900000000000000" pitchFamily="50" charset="-128"/>
            </a:endParaRPr>
          </a:p>
          <a:p>
            <a:pPr eaLnBrk="1" hangingPunct="1">
              <a:lnSpc>
                <a:spcPct val="150000"/>
              </a:lnSpc>
            </a:pP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en-US" altLang="ja-JP" sz="1846" b="1" dirty="0">
                <a:latin typeface="HG明朝B" panose="02020809000000000000" pitchFamily="17" charset="-128"/>
                <a:ea typeface="HG明朝B" panose="02020809000000000000" pitchFamily="17" charset="-128"/>
              </a:rPr>
              <a:t>5)</a:t>
            </a:r>
            <a:r>
              <a:rPr lang="ja-JP" altLang="en-US" sz="1846" b="1" dirty="0">
                <a:latin typeface="HG明朝B" panose="02020809000000000000" pitchFamily="17" charset="-128"/>
                <a:ea typeface="HG明朝B" panose="02020809000000000000" pitchFamily="17" charset="-128"/>
              </a:rPr>
              <a:t>問題について、自分なり</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r>
              <a:rPr lang="ja-JP" altLang="en-US" sz="1846" b="1" dirty="0">
                <a:latin typeface="HG明朝B" panose="02020809000000000000" pitchFamily="17" charset="-128"/>
                <a:ea typeface="HG明朝B" panose="02020809000000000000" pitchFamily="17" charset="-128"/>
              </a:rPr>
              <a:t>　の</a:t>
            </a:r>
            <a:r>
              <a:rPr lang="ja-JP" altLang="en-US" sz="1846" b="1" dirty="0">
                <a:latin typeface="HGSｺﾞｼｯｸE" panose="020B0900000000000000" pitchFamily="50" charset="-128"/>
                <a:ea typeface="HGSｺﾞｼｯｸE" panose="020B0900000000000000" pitchFamily="50" charset="-128"/>
              </a:rPr>
              <a:t>予想</a:t>
            </a:r>
            <a:r>
              <a:rPr lang="ja-JP" altLang="en-US" sz="1846" b="1" dirty="0">
                <a:latin typeface="HG明朝B" panose="02020809000000000000" pitchFamily="17" charset="-128"/>
                <a:ea typeface="HG明朝B" panose="02020809000000000000" pitchFamily="17" charset="-128"/>
              </a:rPr>
              <a:t>をする</a:t>
            </a:r>
            <a:endParaRPr lang="en-US" altLang="ja-JP" sz="1846" b="1" dirty="0">
              <a:latin typeface="HG明朝B" panose="02020809000000000000" pitchFamily="17" charset="-128"/>
              <a:ea typeface="HG明朝B" panose="02020809000000000000" pitchFamily="17" charset="-128"/>
            </a:endParaRPr>
          </a:p>
          <a:p>
            <a:pPr eaLnBrk="1" hangingPunct="1">
              <a:lnSpc>
                <a:spcPct val="150000"/>
              </a:lnSpc>
            </a:pPr>
            <a:endParaRPr lang="en-US" altLang="ja-JP" sz="1846" b="1" dirty="0">
              <a:latin typeface="HG明朝B" panose="02020809000000000000" pitchFamily="17" charset="-128"/>
              <a:ea typeface="HG明朝B" panose="02020809000000000000" pitchFamily="17" charset="-128"/>
            </a:endParaRPr>
          </a:p>
        </p:txBody>
      </p:sp>
      <p:sp>
        <p:nvSpPr>
          <p:cNvPr id="15" name="テキスト ボックス 14"/>
          <p:cNvSpPr txBox="1">
            <a:spLocks noChangeArrowheads="1"/>
          </p:cNvSpPr>
          <p:nvPr/>
        </p:nvSpPr>
        <p:spPr bwMode="auto">
          <a:xfrm>
            <a:off x="1054335" y="1139761"/>
            <a:ext cx="562975" cy="54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954" dirty="0">
                <a:latin typeface="HG創英角ﾎﾟｯﾌﾟ体" panose="040B0A09000000000000" pitchFamily="49" charset="-128"/>
                <a:ea typeface="HG創英角ﾎﾟｯﾌﾟ体" panose="040B0A09000000000000" pitchFamily="49" charset="-128"/>
              </a:rPr>
              <a:t>①</a:t>
            </a:r>
          </a:p>
        </p:txBody>
      </p:sp>
      <p:sp>
        <p:nvSpPr>
          <p:cNvPr id="16" name="テキスト ボックス 15"/>
          <p:cNvSpPr txBox="1">
            <a:spLocks noChangeArrowheads="1"/>
          </p:cNvSpPr>
          <p:nvPr/>
        </p:nvSpPr>
        <p:spPr bwMode="auto">
          <a:xfrm>
            <a:off x="3918108" y="1139760"/>
            <a:ext cx="562975" cy="54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954" dirty="0">
                <a:latin typeface="HG創英角ﾎﾟｯﾌﾟ体" panose="040B0A09000000000000" pitchFamily="49" charset="-128"/>
                <a:ea typeface="HG創英角ﾎﾟｯﾌﾟ体" panose="040B0A09000000000000" pitchFamily="49" charset="-128"/>
              </a:rPr>
              <a:t>②</a:t>
            </a:r>
          </a:p>
        </p:txBody>
      </p:sp>
      <p:sp>
        <p:nvSpPr>
          <p:cNvPr id="17" name="テキスト ボックス 16"/>
          <p:cNvSpPr txBox="1">
            <a:spLocks noChangeArrowheads="1"/>
          </p:cNvSpPr>
          <p:nvPr/>
        </p:nvSpPr>
        <p:spPr bwMode="auto">
          <a:xfrm>
            <a:off x="7150471" y="1119728"/>
            <a:ext cx="562975" cy="54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954" dirty="0">
                <a:latin typeface="HG創英角ﾎﾟｯﾌﾟ体" panose="040B0A09000000000000" pitchFamily="49" charset="-128"/>
                <a:ea typeface="HG創英角ﾎﾟｯﾌﾟ体" panose="040B0A09000000000000" pitchFamily="49" charset="-128"/>
              </a:rPr>
              <a:t>③</a:t>
            </a:r>
          </a:p>
        </p:txBody>
      </p:sp>
      <p:sp>
        <p:nvSpPr>
          <p:cNvPr id="3" name="テキスト ボックス 2">
            <a:extLst>
              <a:ext uri="{FF2B5EF4-FFF2-40B4-BE49-F238E27FC236}">
                <a16:creationId xmlns:a16="http://schemas.microsoft.com/office/drawing/2014/main" id="{A5AB77DE-8FF1-4D2E-BD07-82B070E8C7FD}"/>
              </a:ext>
            </a:extLst>
          </p:cNvPr>
          <p:cNvSpPr txBox="1"/>
          <p:nvPr/>
        </p:nvSpPr>
        <p:spPr>
          <a:xfrm>
            <a:off x="157613" y="5954819"/>
            <a:ext cx="2492990" cy="400110"/>
          </a:xfrm>
          <a:prstGeom prst="rect">
            <a:avLst/>
          </a:prstGeom>
          <a:solidFill>
            <a:srgbClr val="FFD5D1"/>
          </a:solidFill>
          <a:ln w="28575">
            <a:solidFill>
              <a:schemeClr val="accent1">
                <a:lumMod val="50000"/>
              </a:schemeClr>
            </a:solidFill>
          </a:ln>
        </p:spPr>
        <p:txBody>
          <a:bodyPr wrap="none" rtlCol="0">
            <a:spAutoFit/>
          </a:bodyPr>
          <a:lstStyle/>
          <a:p>
            <a:r>
              <a:rPr lang="ja-JP" altLang="en-US" sz="2000" b="1" dirty="0"/>
              <a:t>親しみ・憧れ・共感</a:t>
            </a:r>
          </a:p>
        </p:txBody>
      </p:sp>
      <p:cxnSp>
        <p:nvCxnSpPr>
          <p:cNvPr id="10" name="直線コネクタ 9">
            <a:extLst>
              <a:ext uri="{FF2B5EF4-FFF2-40B4-BE49-F238E27FC236}">
                <a16:creationId xmlns:a16="http://schemas.microsoft.com/office/drawing/2014/main" id="{4E08A142-D80C-4726-8315-7EA6EC05B21E}"/>
              </a:ext>
            </a:extLst>
          </p:cNvPr>
          <p:cNvCxnSpPr/>
          <p:nvPr/>
        </p:nvCxnSpPr>
        <p:spPr>
          <a:xfrm>
            <a:off x="3918107" y="3561938"/>
            <a:ext cx="131858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E9A08AFE-8213-4BC2-9739-0B5D30416B19}"/>
              </a:ext>
            </a:extLst>
          </p:cNvPr>
          <p:cNvCxnSpPr>
            <a:cxnSpLocks/>
          </p:cNvCxnSpPr>
          <p:nvPr/>
        </p:nvCxnSpPr>
        <p:spPr>
          <a:xfrm>
            <a:off x="3148788" y="3960751"/>
            <a:ext cx="1489681"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86D99194-D426-4D0D-8FFC-B796225056A9}"/>
              </a:ext>
            </a:extLst>
          </p:cNvPr>
          <p:cNvCxnSpPr/>
          <p:nvPr/>
        </p:nvCxnSpPr>
        <p:spPr>
          <a:xfrm>
            <a:off x="3574966" y="4426034"/>
            <a:ext cx="131858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7A2B589E-702E-4DDC-85E4-FB6CCC14E662}"/>
              </a:ext>
            </a:extLst>
          </p:cNvPr>
          <p:cNvCxnSpPr>
            <a:cxnSpLocks/>
          </p:cNvCxnSpPr>
          <p:nvPr/>
        </p:nvCxnSpPr>
        <p:spPr>
          <a:xfrm>
            <a:off x="7961915" y="3561938"/>
            <a:ext cx="1056401" cy="984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75555967-C08A-43A8-B445-F82C7DD9617A}"/>
              </a:ext>
            </a:extLst>
          </p:cNvPr>
          <p:cNvCxnSpPr>
            <a:cxnSpLocks/>
          </p:cNvCxnSpPr>
          <p:nvPr/>
        </p:nvCxnSpPr>
        <p:spPr>
          <a:xfrm>
            <a:off x="6368701" y="4019756"/>
            <a:ext cx="1056401" cy="984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FE2D0853-06E8-4A3B-AE71-FE23D61F687E}"/>
              </a:ext>
            </a:extLst>
          </p:cNvPr>
          <p:cNvSpPr txBox="1"/>
          <p:nvPr/>
        </p:nvSpPr>
        <p:spPr>
          <a:xfrm>
            <a:off x="3004395" y="5954819"/>
            <a:ext cx="2749471" cy="400110"/>
          </a:xfrm>
          <a:prstGeom prst="rect">
            <a:avLst/>
          </a:prstGeom>
          <a:solidFill>
            <a:srgbClr val="FFD5D1"/>
          </a:solidFill>
          <a:ln w="28575">
            <a:solidFill>
              <a:schemeClr val="accent1">
                <a:lumMod val="50000"/>
              </a:schemeClr>
            </a:solidFill>
          </a:ln>
        </p:spPr>
        <p:txBody>
          <a:bodyPr wrap="none" rtlCol="0">
            <a:spAutoFit/>
          </a:bodyPr>
          <a:lstStyle/>
          <a:p>
            <a:r>
              <a:rPr lang="ja-JP" altLang="en-US" sz="2000" b="1" dirty="0"/>
              <a:t>それらをひっくり返す</a:t>
            </a:r>
          </a:p>
        </p:txBody>
      </p:sp>
      <p:sp>
        <p:nvSpPr>
          <p:cNvPr id="23" name="テキスト ボックス 22">
            <a:extLst>
              <a:ext uri="{FF2B5EF4-FFF2-40B4-BE49-F238E27FC236}">
                <a16:creationId xmlns:a16="http://schemas.microsoft.com/office/drawing/2014/main" id="{3EA7C751-F9A3-4DC9-BF70-500679FDB1A4}"/>
              </a:ext>
            </a:extLst>
          </p:cNvPr>
          <p:cNvSpPr txBox="1"/>
          <p:nvPr/>
        </p:nvSpPr>
        <p:spPr>
          <a:xfrm>
            <a:off x="6183466" y="5949280"/>
            <a:ext cx="2492990" cy="400110"/>
          </a:xfrm>
          <a:prstGeom prst="rect">
            <a:avLst/>
          </a:prstGeom>
          <a:solidFill>
            <a:srgbClr val="FFD5D1"/>
          </a:solidFill>
          <a:ln w="28575">
            <a:solidFill>
              <a:schemeClr val="accent1">
                <a:lumMod val="50000"/>
              </a:schemeClr>
            </a:solidFill>
          </a:ln>
        </p:spPr>
        <p:txBody>
          <a:bodyPr wrap="none" rtlCol="0">
            <a:spAutoFit/>
          </a:bodyPr>
          <a:lstStyle/>
          <a:p>
            <a:r>
              <a:rPr lang="ja-JP" altLang="en-US" sz="2000" b="1" dirty="0"/>
              <a:t>疑問から学習問題へ</a:t>
            </a:r>
          </a:p>
        </p:txBody>
      </p:sp>
      <p:cxnSp>
        <p:nvCxnSpPr>
          <p:cNvPr id="24" name="直線コネクタ 23">
            <a:extLst>
              <a:ext uri="{FF2B5EF4-FFF2-40B4-BE49-F238E27FC236}">
                <a16:creationId xmlns:a16="http://schemas.microsoft.com/office/drawing/2014/main" id="{E3EB095B-AFE9-40D9-945D-7653FF137ABA}"/>
              </a:ext>
            </a:extLst>
          </p:cNvPr>
          <p:cNvCxnSpPr>
            <a:cxnSpLocks/>
          </p:cNvCxnSpPr>
          <p:nvPr/>
        </p:nvCxnSpPr>
        <p:spPr>
          <a:xfrm>
            <a:off x="7961914" y="3159861"/>
            <a:ext cx="1056401" cy="984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87EDEAAC-6F95-41A5-B323-CA47A4A2FB6E}"/>
              </a:ext>
            </a:extLst>
          </p:cNvPr>
          <p:cNvCxnSpPr>
            <a:cxnSpLocks/>
          </p:cNvCxnSpPr>
          <p:nvPr/>
        </p:nvCxnSpPr>
        <p:spPr>
          <a:xfrm>
            <a:off x="6296609" y="3557015"/>
            <a:ext cx="7754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6719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16" presetClass="entr" presetSubtype="2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ppt_x"/>
                                          </p:val>
                                        </p:tav>
                                        <p:tav tm="100000">
                                          <p:val>
                                            <p:strVal val="#ppt_x"/>
                                          </p:val>
                                        </p:tav>
                                      </p:tavLst>
                                    </p:anim>
                                    <p:anim calcmode="lin" valueType="num">
                                      <p:cBhvr additive="base">
                                        <p:cTn id="54" dur="500" fill="hold"/>
                                        <p:tgtEl>
                                          <p:spTgt spid="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additive="base">
                                        <p:cTn id="57" dur="500" fill="hold"/>
                                        <p:tgtEl>
                                          <p:spTgt spid="8"/>
                                        </p:tgtEl>
                                        <p:attrNameLst>
                                          <p:attrName>ppt_x</p:attrName>
                                        </p:attrNameLst>
                                      </p:cBhvr>
                                      <p:tavLst>
                                        <p:tav tm="0">
                                          <p:val>
                                            <p:strVal val="#ppt_x"/>
                                          </p:val>
                                        </p:tav>
                                        <p:tav tm="100000">
                                          <p:val>
                                            <p:strVal val="#ppt_x"/>
                                          </p:val>
                                        </p:tav>
                                      </p:tavLst>
                                    </p:anim>
                                    <p:anim calcmode="lin" valueType="num">
                                      <p:cBhvr additive="base">
                                        <p:cTn id="58" dur="500" fill="hold"/>
                                        <p:tgtEl>
                                          <p:spTgt spid="8"/>
                                        </p:tgtEl>
                                        <p:attrNameLst>
                                          <p:attrName>ppt_y</p:attrName>
                                        </p:attrNameLst>
                                      </p:cBhvr>
                                      <p:tavLst>
                                        <p:tav tm="0">
                                          <p:val>
                                            <p:strVal val="1+#ppt_h/2"/>
                                          </p:val>
                                        </p:tav>
                                        <p:tav tm="100000">
                                          <p:val>
                                            <p:strVal val="#ppt_y"/>
                                          </p:val>
                                        </p:tav>
                                      </p:tavLst>
                                    </p:anim>
                                  </p:childTnLst>
                                </p:cTn>
                              </p:par>
                              <p:par>
                                <p:cTn id="59" presetID="16" presetClass="entr" presetSubtype="21"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arn(inVertical)">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1000"/>
                                        <p:tgtEl>
                                          <p:spTgt spid="20"/>
                                        </p:tgtEl>
                                      </p:cBhvr>
                                    </p:animEffect>
                                    <p:anim calcmode="lin" valueType="num">
                                      <p:cBhvr>
                                        <p:cTn id="67" dur="1000" fill="hold"/>
                                        <p:tgtEl>
                                          <p:spTgt spid="20"/>
                                        </p:tgtEl>
                                        <p:attrNameLst>
                                          <p:attrName>ppt_x</p:attrName>
                                        </p:attrNameLst>
                                      </p:cBhvr>
                                      <p:tavLst>
                                        <p:tav tm="0">
                                          <p:val>
                                            <p:strVal val="#ppt_x"/>
                                          </p:val>
                                        </p:tav>
                                        <p:tav tm="100000">
                                          <p:val>
                                            <p:strVal val="#ppt_x"/>
                                          </p:val>
                                        </p:tav>
                                      </p:tavLst>
                                    </p:anim>
                                    <p:anim calcmode="lin" valueType="num">
                                      <p:cBhvr>
                                        <p:cTn id="68" dur="1000" fill="hold"/>
                                        <p:tgtEl>
                                          <p:spTgt spid="20"/>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1000"/>
                                        <p:tgtEl>
                                          <p:spTgt spid="21"/>
                                        </p:tgtEl>
                                      </p:cBhvr>
                                    </p:animEffect>
                                    <p:anim calcmode="lin" valueType="num">
                                      <p:cBhvr>
                                        <p:cTn id="72" dur="1000" fill="hold"/>
                                        <p:tgtEl>
                                          <p:spTgt spid="21"/>
                                        </p:tgtEl>
                                        <p:attrNameLst>
                                          <p:attrName>ppt_x</p:attrName>
                                        </p:attrNameLst>
                                      </p:cBhvr>
                                      <p:tavLst>
                                        <p:tav tm="0">
                                          <p:val>
                                            <p:strVal val="#ppt_x"/>
                                          </p:val>
                                        </p:tav>
                                        <p:tav tm="100000">
                                          <p:val>
                                            <p:strVal val="#ppt_x"/>
                                          </p:val>
                                        </p:tav>
                                      </p:tavLst>
                                    </p:anim>
                                    <p:anim calcmode="lin" valueType="num">
                                      <p:cBhvr>
                                        <p:cTn id="7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fade">
                                      <p:cBhvr>
                                        <p:cTn id="78" dur="1000"/>
                                        <p:tgtEl>
                                          <p:spTgt spid="23"/>
                                        </p:tgtEl>
                                      </p:cBhvr>
                                    </p:animEffect>
                                    <p:anim calcmode="lin" valueType="num">
                                      <p:cBhvr>
                                        <p:cTn id="79" dur="1000" fill="hold"/>
                                        <p:tgtEl>
                                          <p:spTgt spid="23"/>
                                        </p:tgtEl>
                                        <p:attrNameLst>
                                          <p:attrName>ppt_x</p:attrName>
                                        </p:attrNameLst>
                                      </p:cBhvr>
                                      <p:tavLst>
                                        <p:tav tm="0">
                                          <p:val>
                                            <p:strVal val="#ppt_x"/>
                                          </p:val>
                                        </p:tav>
                                        <p:tav tm="100000">
                                          <p:val>
                                            <p:strVal val="#ppt_x"/>
                                          </p:val>
                                        </p:tav>
                                      </p:tavLst>
                                    </p:anim>
                                    <p:anim calcmode="lin" valueType="num">
                                      <p:cBhvr>
                                        <p:cTn id="8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fade">
                                      <p:cBhvr>
                                        <p:cTn id="85" dur="1000"/>
                                        <p:tgtEl>
                                          <p:spTgt spid="24"/>
                                        </p:tgtEl>
                                      </p:cBhvr>
                                    </p:animEffect>
                                    <p:anim calcmode="lin" valueType="num">
                                      <p:cBhvr>
                                        <p:cTn id="86" dur="1000" fill="hold"/>
                                        <p:tgtEl>
                                          <p:spTgt spid="24"/>
                                        </p:tgtEl>
                                        <p:attrNameLst>
                                          <p:attrName>ppt_x</p:attrName>
                                        </p:attrNameLst>
                                      </p:cBhvr>
                                      <p:tavLst>
                                        <p:tav tm="0">
                                          <p:val>
                                            <p:strVal val="#ppt_x"/>
                                          </p:val>
                                        </p:tav>
                                        <p:tav tm="100000">
                                          <p:val>
                                            <p:strVal val="#ppt_x"/>
                                          </p:val>
                                        </p:tav>
                                      </p:tavLst>
                                    </p:anim>
                                    <p:anim calcmode="lin" valueType="num">
                                      <p:cBhvr>
                                        <p:cTn id="87" dur="1000" fill="hold"/>
                                        <p:tgtEl>
                                          <p:spTgt spid="24"/>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fade">
                                      <p:cBhvr>
                                        <p:cTn id="90" dur="1000"/>
                                        <p:tgtEl>
                                          <p:spTgt spid="25"/>
                                        </p:tgtEl>
                                      </p:cBhvr>
                                    </p:animEffect>
                                    <p:anim calcmode="lin" valueType="num">
                                      <p:cBhvr>
                                        <p:cTn id="91" dur="1000" fill="hold"/>
                                        <p:tgtEl>
                                          <p:spTgt spid="25"/>
                                        </p:tgtEl>
                                        <p:attrNameLst>
                                          <p:attrName>ppt_x</p:attrName>
                                        </p:attrNameLst>
                                      </p:cBhvr>
                                      <p:tavLst>
                                        <p:tav tm="0">
                                          <p:val>
                                            <p:strVal val="#ppt_x"/>
                                          </p:val>
                                        </p:tav>
                                        <p:tav tm="100000">
                                          <p:val>
                                            <p:strVal val="#ppt_x"/>
                                          </p:val>
                                        </p:tav>
                                      </p:tavLst>
                                    </p:anim>
                                    <p:anim calcmode="lin" valueType="num">
                                      <p:cBhvr>
                                        <p:cTn id="9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6" grpId="0"/>
      <p:bldP spid="17" grpId="0"/>
      <p:bldP spid="3" grpId="0" animBg="1"/>
      <p:bldP spid="22" grpId="0" animBg="1"/>
      <p:bldP spid="2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1E9514C-2F41-4851-8B5B-CC32C8B4FF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1691" y="640529"/>
            <a:ext cx="8515224" cy="5895155"/>
          </a:xfrm>
          <a:prstGeom prst="rect">
            <a:avLst/>
          </a:prstGeom>
        </p:spPr>
      </p:pic>
      <p:sp>
        <p:nvSpPr>
          <p:cNvPr id="2" name="テキスト ボックス 1">
            <a:extLst>
              <a:ext uri="{FF2B5EF4-FFF2-40B4-BE49-F238E27FC236}">
                <a16:creationId xmlns:a16="http://schemas.microsoft.com/office/drawing/2014/main" id="{4A652998-6C03-44D5-BACE-206CDD320784}"/>
              </a:ext>
            </a:extLst>
          </p:cNvPr>
          <p:cNvSpPr txBox="1"/>
          <p:nvPr/>
        </p:nvSpPr>
        <p:spPr>
          <a:xfrm>
            <a:off x="186900" y="274457"/>
            <a:ext cx="8770200" cy="362279"/>
          </a:xfrm>
          <a:prstGeom prst="rect">
            <a:avLst/>
          </a:prstGeom>
          <a:solidFill>
            <a:srgbClr val="FFFF00"/>
          </a:solidFill>
        </p:spPr>
        <p:txBody>
          <a:bodyPr wrap="square" rtlCol="0">
            <a:spAutoFit/>
          </a:bodyPr>
          <a:lstStyle/>
          <a:p>
            <a:r>
              <a:rPr lang="ja-JP" altLang="en-US" sz="1754" dirty="0">
                <a:latin typeface="AR丸ゴシック体E" panose="020F0909000000000000" pitchFamily="49" charset="-128"/>
                <a:ea typeface="AR丸ゴシック体E" panose="020F0909000000000000" pitchFamily="49" charset="-128"/>
              </a:rPr>
              <a:t>　</a:t>
            </a:r>
            <a:r>
              <a:rPr lang="ja-JP" altLang="en-US" sz="1754" b="1" dirty="0">
                <a:latin typeface="AR丸ゴシック体E" panose="020F0909000000000000" pitchFamily="49" charset="-128"/>
                <a:ea typeface="AR丸ゴシック体E" panose="020F0909000000000000" pitchFamily="49" charset="-128"/>
              </a:rPr>
              <a:t>総合的な学習を中心にカリキュラムを工夫し、学びに火をつける指導を心がける。</a:t>
            </a:r>
          </a:p>
        </p:txBody>
      </p:sp>
      <p:sp>
        <p:nvSpPr>
          <p:cNvPr id="4" name="テキスト ボックス 3">
            <a:extLst>
              <a:ext uri="{FF2B5EF4-FFF2-40B4-BE49-F238E27FC236}">
                <a16:creationId xmlns:a16="http://schemas.microsoft.com/office/drawing/2014/main" id="{45D6D22C-5225-4238-B0EF-C693BE43C5C6}"/>
              </a:ext>
            </a:extLst>
          </p:cNvPr>
          <p:cNvSpPr txBox="1"/>
          <p:nvPr/>
        </p:nvSpPr>
        <p:spPr>
          <a:xfrm>
            <a:off x="200025" y="677832"/>
            <a:ext cx="8808822" cy="369332"/>
          </a:xfrm>
          <a:prstGeom prst="rect">
            <a:avLst/>
          </a:prstGeom>
          <a:noFill/>
        </p:spPr>
        <p:txBody>
          <a:bodyPr wrap="none" rtlCol="0">
            <a:spAutoFit/>
          </a:bodyPr>
          <a:lstStyle/>
          <a:p>
            <a:r>
              <a:rPr kumimoji="1" lang="en-US" altLang="ja-JP" dirty="0">
                <a:latin typeface="AR P丸ゴシック体E" panose="020F0900000000000000" pitchFamily="50" charset="-128"/>
                <a:ea typeface="AR P丸ゴシック体E" panose="020F0900000000000000" pitchFamily="50" charset="-128"/>
              </a:rPr>
              <a:t>1</a:t>
            </a:r>
            <a:r>
              <a:rPr kumimoji="1" lang="ja-JP" altLang="en-US" dirty="0">
                <a:latin typeface="AR P丸ゴシック体E" panose="020F0900000000000000" pitchFamily="50" charset="-128"/>
                <a:ea typeface="AR P丸ゴシック体E" panose="020F0900000000000000" pitchFamily="50" charset="-128"/>
              </a:rPr>
              <a:t>年や</a:t>
            </a:r>
            <a:r>
              <a:rPr kumimoji="1" lang="en-US" altLang="ja-JP" dirty="0">
                <a:latin typeface="AR P丸ゴシック体E" panose="020F0900000000000000" pitchFamily="50" charset="-128"/>
                <a:ea typeface="AR P丸ゴシック体E" panose="020F0900000000000000" pitchFamily="50" charset="-128"/>
              </a:rPr>
              <a:t>2</a:t>
            </a:r>
            <a:r>
              <a:rPr kumimoji="1" lang="ja-JP" altLang="en-US" dirty="0">
                <a:latin typeface="AR P丸ゴシック体E" panose="020F0900000000000000" pitchFamily="50" charset="-128"/>
                <a:ea typeface="AR P丸ゴシック体E" panose="020F0900000000000000" pitchFamily="50" charset="-128"/>
              </a:rPr>
              <a:t>年で結果は出ませんでした。でも、結果が出始めると、雪だるま式に向上します。</a:t>
            </a:r>
          </a:p>
        </p:txBody>
      </p:sp>
    </p:spTree>
    <p:extLst>
      <p:ext uri="{BB962C8B-B14F-4D97-AF65-F5344CB8AC3E}">
        <p14:creationId xmlns:p14="http://schemas.microsoft.com/office/powerpoint/2010/main" val="365730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a:extLst>
              <a:ext uri="{FF2B5EF4-FFF2-40B4-BE49-F238E27FC236}">
                <a16:creationId xmlns:a16="http://schemas.microsoft.com/office/drawing/2014/main" id="{69522992-C51F-45BC-AEDC-A6C9E1D5F9E1}"/>
              </a:ext>
            </a:extLst>
          </p:cNvPr>
          <p:cNvSpPr/>
          <p:nvPr/>
        </p:nvSpPr>
        <p:spPr>
          <a:xfrm>
            <a:off x="184478" y="410857"/>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54"/>
          </a:p>
        </p:txBody>
      </p:sp>
      <p:sp>
        <p:nvSpPr>
          <p:cNvPr id="149507" name="タイトル 1">
            <a:extLst>
              <a:ext uri="{FF2B5EF4-FFF2-40B4-BE49-F238E27FC236}">
                <a16:creationId xmlns:a16="http://schemas.microsoft.com/office/drawing/2014/main" id="{1941F986-4C6C-4226-9545-A862B59675AF}"/>
              </a:ext>
            </a:extLst>
          </p:cNvPr>
          <p:cNvSpPr>
            <a:spLocks noGrp="1"/>
          </p:cNvSpPr>
          <p:nvPr>
            <p:ph type="title"/>
          </p:nvPr>
        </p:nvSpPr>
        <p:spPr>
          <a:xfrm>
            <a:off x="1251575" y="370743"/>
            <a:ext cx="6112120" cy="596411"/>
          </a:xfrm>
          <a:solidFill>
            <a:srgbClr val="99FF33"/>
          </a:solidFill>
        </p:spPr>
        <p:txBody>
          <a:bodyPr>
            <a:normAutofit/>
          </a:bodyPr>
          <a:lstStyle/>
          <a:p>
            <a:r>
              <a:rPr lang="ja-JP" altLang="en-US" sz="2954" b="1" dirty="0">
                <a:latin typeface="AR P丸ゴシック体E" panose="020F0900000000000000" pitchFamily="50" charset="-128"/>
                <a:ea typeface="AR P丸ゴシック体E" panose="020F0900000000000000" pitchFamily="50" charset="-128"/>
              </a:rPr>
              <a:t>総合的な学習の時間と学力との相関</a:t>
            </a:r>
          </a:p>
        </p:txBody>
      </p:sp>
      <p:sp>
        <p:nvSpPr>
          <p:cNvPr id="1080" name="AutoShape 50">
            <a:extLst>
              <a:ext uri="{FF2B5EF4-FFF2-40B4-BE49-F238E27FC236}">
                <a16:creationId xmlns:a16="http://schemas.microsoft.com/office/drawing/2014/main" id="{F5D065ED-5825-4469-B165-40B6D2653863}"/>
              </a:ext>
            </a:extLst>
          </p:cNvPr>
          <p:cNvSpPr>
            <a:spLocks noChangeArrowheads="1"/>
          </p:cNvSpPr>
          <p:nvPr/>
        </p:nvSpPr>
        <p:spPr bwMode="auto">
          <a:xfrm>
            <a:off x="451339" y="1036028"/>
            <a:ext cx="8340969" cy="1329103"/>
          </a:xfrm>
          <a:prstGeom prst="roundRect">
            <a:avLst>
              <a:gd name="adj" fmla="val 16667"/>
            </a:avLst>
          </a:prstGeom>
          <a:solidFill>
            <a:srgbClr val="FFFF99">
              <a:alpha val="58823"/>
            </a:srgbClr>
          </a:solidFill>
          <a:ln w="9525">
            <a:solidFill>
              <a:schemeClr val="tx1"/>
            </a:solidFill>
            <a:round/>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662">
                <a:solidFill>
                  <a:srgbClr val="000000"/>
                </a:solidFill>
              </a:rPr>
              <a:t>H25</a:t>
            </a:r>
            <a:r>
              <a:rPr lang="ja-JP" altLang="en-US" sz="1662">
                <a:solidFill>
                  <a:srgbClr val="000000"/>
                </a:solidFill>
              </a:rPr>
              <a:t>全国学力・学習状況調査（小学校６年生）</a:t>
            </a:r>
          </a:p>
          <a:p>
            <a:pPr eaLnBrk="1" hangingPunct="1">
              <a:spcBef>
                <a:spcPct val="0"/>
              </a:spcBef>
              <a:buClrTx/>
              <a:buSzTx/>
              <a:buFontTx/>
              <a:buNone/>
            </a:pPr>
            <a:r>
              <a:rPr lang="ja-JP" altLang="en-US" sz="1569" b="1">
                <a:solidFill>
                  <a:srgbClr val="000000"/>
                </a:solidFill>
              </a:rPr>
              <a:t>「「総合的な学習の時間」では、自分で課題を立てて、情報を集めて整理して、調べたことを発表するなどの学習活動に取り組んでいますか」の回答と平均正答率のクロス集計</a:t>
            </a:r>
          </a:p>
          <a:p>
            <a:pPr eaLnBrk="1" hangingPunct="1">
              <a:spcBef>
                <a:spcPct val="0"/>
              </a:spcBef>
              <a:buClrTx/>
              <a:buSzTx/>
              <a:buFontTx/>
              <a:buNone/>
            </a:pPr>
            <a:r>
              <a:rPr lang="ja-JP" altLang="en-US" sz="1846">
                <a:solidFill>
                  <a:srgbClr val="000000"/>
                </a:solidFill>
              </a:rPr>
              <a:t>　　＊</a:t>
            </a:r>
            <a:r>
              <a:rPr lang="ja-JP" altLang="en-US" sz="1477">
                <a:solidFill>
                  <a:srgbClr val="000000"/>
                </a:solidFill>
              </a:rPr>
              <a:t>「１　当てはまる」　「２　どちらかといえば、当てはまる」　　　　　　　　　　</a:t>
            </a:r>
            <a:endParaRPr lang="en-US" altLang="ja-JP" sz="1477">
              <a:solidFill>
                <a:srgbClr val="000000"/>
              </a:solidFill>
            </a:endParaRPr>
          </a:p>
          <a:p>
            <a:pPr eaLnBrk="1" hangingPunct="1">
              <a:spcBef>
                <a:spcPct val="0"/>
              </a:spcBef>
              <a:buClrTx/>
              <a:buSzTx/>
              <a:buFontTx/>
              <a:buNone/>
            </a:pPr>
            <a:r>
              <a:rPr lang="ja-JP" altLang="en-US" sz="1477">
                <a:solidFill>
                  <a:srgbClr val="000000"/>
                </a:solidFill>
              </a:rPr>
              <a:t>　　　　 「３　どちらかといえば、当てはまらない」　「４　当てはまらない」　　　　　</a:t>
            </a:r>
          </a:p>
        </p:txBody>
      </p:sp>
      <p:pic>
        <p:nvPicPr>
          <p:cNvPr id="215044" name="Picture 4">
            <a:extLst>
              <a:ext uri="{FF2B5EF4-FFF2-40B4-BE49-F238E27FC236}">
                <a16:creationId xmlns:a16="http://schemas.microsoft.com/office/drawing/2014/main" id="{0162EF24-536C-4456-923F-154437086D3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844" y="2564424"/>
            <a:ext cx="5613225" cy="407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5" name="Picture 5">
            <a:extLst>
              <a:ext uri="{FF2B5EF4-FFF2-40B4-BE49-F238E27FC236}">
                <a16:creationId xmlns:a16="http://schemas.microsoft.com/office/drawing/2014/main" id="{6A6F7BC7-94F2-4DB0-8FF5-4BD7AC1FCEB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55743" y="2564424"/>
            <a:ext cx="4580753" cy="409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ドーナツ 66">
            <a:extLst>
              <a:ext uri="{FF2B5EF4-FFF2-40B4-BE49-F238E27FC236}">
                <a16:creationId xmlns:a16="http://schemas.microsoft.com/office/drawing/2014/main" id="{40273C16-9D5A-4C36-9598-18C8205E62B5}"/>
              </a:ext>
            </a:extLst>
          </p:cNvPr>
          <p:cNvSpPr/>
          <p:nvPr/>
        </p:nvSpPr>
        <p:spPr>
          <a:xfrm>
            <a:off x="3109546" y="1235321"/>
            <a:ext cx="1928446" cy="465992"/>
          </a:xfrm>
          <a:prstGeom prst="donut">
            <a:avLst>
              <a:gd name="adj" fmla="val 5881"/>
            </a:avLst>
          </a:prstGeom>
          <a:solidFill>
            <a:srgbClr val="BB160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54">
              <a:solidFill>
                <a:schemeClr val="tx1"/>
              </a:solidFill>
            </a:endParaRPr>
          </a:p>
        </p:txBody>
      </p:sp>
      <p:sp>
        <p:nvSpPr>
          <p:cNvPr id="68" name="ドーナツ 67">
            <a:extLst>
              <a:ext uri="{FF2B5EF4-FFF2-40B4-BE49-F238E27FC236}">
                <a16:creationId xmlns:a16="http://schemas.microsoft.com/office/drawing/2014/main" id="{24364C6F-4DD8-44A0-8472-966C36895FFD}"/>
              </a:ext>
            </a:extLst>
          </p:cNvPr>
          <p:cNvSpPr/>
          <p:nvPr/>
        </p:nvSpPr>
        <p:spPr>
          <a:xfrm>
            <a:off x="4970585" y="1235321"/>
            <a:ext cx="1928446" cy="465992"/>
          </a:xfrm>
          <a:prstGeom prst="donut">
            <a:avLst>
              <a:gd name="adj" fmla="val 5881"/>
            </a:avLst>
          </a:prstGeom>
          <a:solidFill>
            <a:srgbClr val="BB160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54">
              <a:solidFill>
                <a:schemeClr val="tx1"/>
              </a:solidFill>
            </a:endParaRPr>
          </a:p>
        </p:txBody>
      </p:sp>
      <p:sp>
        <p:nvSpPr>
          <p:cNvPr id="70" name="ドーナツ 69">
            <a:extLst>
              <a:ext uri="{FF2B5EF4-FFF2-40B4-BE49-F238E27FC236}">
                <a16:creationId xmlns:a16="http://schemas.microsoft.com/office/drawing/2014/main" id="{C26E0D94-8E40-4B26-91EF-5097F723B2D1}"/>
              </a:ext>
            </a:extLst>
          </p:cNvPr>
          <p:cNvSpPr/>
          <p:nvPr/>
        </p:nvSpPr>
        <p:spPr>
          <a:xfrm>
            <a:off x="6899032" y="1235321"/>
            <a:ext cx="1926981" cy="465992"/>
          </a:xfrm>
          <a:prstGeom prst="donut">
            <a:avLst>
              <a:gd name="adj" fmla="val 5881"/>
            </a:avLst>
          </a:prstGeom>
          <a:solidFill>
            <a:srgbClr val="BB160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54">
              <a:solidFill>
                <a:schemeClr val="tx1"/>
              </a:solidFill>
            </a:endParaRPr>
          </a:p>
        </p:txBody>
      </p:sp>
      <p:grpSp>
        <p:nvGrpSpPr>
          <p:cNvPr id="4" name="グループ化 3">
            <a:extLst>
              <a:ext uri="{FF2B5EF4-FFF2-40B4-BE49-F238E27FC236}">
                <a16:creationId xmlns:a16="http://schemas.microsoft.com/office/drawing/2014/main" id="{86CFF85C-2B07-4E14-8A49-7BE2369BB29D}"/>
              </a:ext>
            </a:extLst>
          </p:cNvPr>
          <p:cNvGrpSpPr/>
          <p:nvPr/>
        </p:nvGrpSpPr>
        <p:grpSpPr>
          <a:xfrm>
            <a:off x="3708827" y="6093296"/>
            <a:ext cx="2087309" cy="523220"/>
            <a:chOff x="-2803972" y="3959345"/>
            <a:chExt cx="2081858" cy="523220"/>
          </a:xfrm>
        </p:grpSpPr>
        <p:sp>
          <p:nvSpPr>
            <p:cNvPr id="3" name="四角形: 角を丸くする 2">
              <a:extLst>
                <a:ext uri="{FF2B5EF4-FFF2-40B4-BE49-F238E27FC236}">
                  <a16:creationId xmlns:a16="http://schemas.microsoft.com/office/drawing/2014/main" id="{17C6DEB6-1A9A-4052-9A6D-BB87A26D6AAC}"/>
                </a:ext>
              </a:extLst>
            </p:cNvPr>
            <p:cNvSpPr/>
            <p:nvPr/>
          </p:nvSpPr>
          <p:spPr>
            <a:xfrm>
              <a:off x="-2803972" y="3959345"/>
              <a:ext cx="2081858" cy="523220"/>
            </a:xfrm>
            <a:prstGeom prst="roundRect">
              <a:avLst>
                <a:gd name="adj" fmla="val 14752"/>
              </a:avLst>
            </a:prstGeom>
            <a:solidFill>
              <a:srgbClr val="FBD9FB"/>
            </a:solidFill>
            <a:ln w="285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F82CA828-1693-470D-A85E-ED669EA7BF64}"/>
                </a:ext>
              </a:extLst>
            </p:cNvPr>
            <p:cNvSpPr txBox="1"/>
            <p:nvPr/>
          </p:nvSpPr>
          <p:spPr>
            <a:xfrm>
              <a:off x="-2772817" y="3959345"/>
              <a:ext cx="2016225" cy="523220"/>
            </a:xfrm>
            <a:prstGeom prst="rect">
              <a:avLst/>
            </a:prstGeom>
            <a:noFill/>
          </p:spPr>
          <p:txBody>
            <a:bodyPr wrap="square" rtlCol="0">
              <a:spAutoFit/>
            </a:bodyPr>
            <a:lstStyle/>
            <a:p>
              <a:r>
                <a:rPr kumimoji="1" lang="ja-JP" altLang="en-US" sz="1400" dirty="0"/>
                <a:t>グラフの横幅は各々の</a:t>
              </a:r>
              <a:endParaRPr kumimoji="1" lang="en-US" altLang="ja-JP" sz="1400" dirty="0"/>
            </a:p>
            <a:p>
              <a:r>
                <a:rPr kumimoji="1" lang="ja-JP" altLang="en-US" sz="1400" dirty="0"/>
                <a:t>児童数の割合を反映</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80"/>
                                        </p:tgtEl>
                                        <p:attrNameLst>
                                          <p:attrName>style.visibility</p:attrName>
                                        </p:attrNameLst>
                                      </p:cBhvr>
                                      <p:to>
                                        <p:strVal val="visible"/>
                                      </p:to>
                                    </p:set>
                                    <p:anim calcmode="lin" valueType="num">
                                      <p:cBhvr additive="base">
                                        <p:cTn id="7" dur="500" fill="hold"/>
                                        <p:tgtEl>
                                          <p:spTgt spid="1080"/>
                                        </p:tgtEl>
                                        <p:attrNameLst>
                                          <p:attrName>ppt_x</p:attrName>
                                        </p:attrNameLst>
                                      </p:cBhvr>
                                      <p:tavLst>
                                        <p:tav tm="0">
                                          <p:val>
                                            <p:strVal val="1+#ppt_w/2"/>
                                          </p:val>
                                        </p:tav>
                                        <p:tav tm="100000">
                                          <p:val>
                                            <p:strVal val="#ppt_x"/>
                                          </p:val>
                                        </p:tav>
                                      </p:tavLst>
                                    </p:anim>
                                    <p:anim calcmode="lin" valueType="num">
                                      <p:cBhvr additive="base">
                                        <p:cTn id="8" dur="500" fill="hold"/>
                                        <p:tgtEl>
                                          <p:spTgt spid="108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7"/>
                                        </p:tgtEl>
                                        <p:attrNameLst>
                                          <p:attrName>style.visibility</p:attrName>
                                        </p:attrNameLst>
                                      </p:cBhvr>
                                      <p:to>
                                        <p:strVal val="visible"/>
                                      </p:to>
                                    </p:set>
                                    <p:anim calcmode="lin" valueType="num">
                                      <p:cBhvr additive="base">
                                        <p:cTn id="13" dur="500" fill="hold"/>
                                        <p:tgtEl>
                                          <p:spTgt spid="67"/>
                                        </p:tgtEl>
                                        <p:attrNameLst>
                                          <p:attrName>ppt_x</p:attrName>
                                        </p:attrNameLst>
                                      </p:cBhvr>
                                      <p:tavLst>
                                        <p:tav tm="0">
                                          <p:val>
                                            <p:strVal val="#ppt_x"/>
                                          </p:val>
                                        </p:tav>
                                        <p:tav tm="100000">
                                          <p:val>
                                            <p:strVal val="#ppt_x"/>
                                          </p:val>
                                        </p:tav>
                                      </p:tavLst>
                                    </p:anim>
                                    <p:anim calcmode="lin" valueType="num">
                                      <p:cBhvr additive="base">
                                        <p:cTn id="14" dur="500" fill="hold"/>
                                        <p:tgtEl>
                                          <p:spTgt spid="67"/>
                                        </p:tgtEl>
                                        <p:attrNameLst>
                                          <p:attrName>ppt_y</p:attrName>
                                        </p:attrNameLst>
                                      </p:cBhvr>
                                      <p:tavLst>
                                        <p:tav tm="0">
                                          <p:val>
                                            <p:strVal val="1+#ppt_h/2"/>
                                          </p:val>
                                        </p:tav>
                                        <p:tav tm="100000">
                                          <p:val>
                                            <p:strVal val="#ppt_y"/>
                                          </p:val>
                                        </p:tav>
                                      </p:tavLst>
                                    </p:anim>
                                  </p:childTnLst>
                                </p:cTn>
                              </p:par>
                            </p:childTnLst>
                          </p:cTn>
                        </p:par>
                        <p:par>
                          <p:cTn id="15" fill="hold" nodeType="withGroup">
                            <p:stCondLst>
                              <p:cond delay="500"/>
                            </p:stCondLst>
                            <p:childTnLst>
                              <p:par>
                                <p:cTn id="16" presetID="2" presetClass="entr" presetSubtype="4" fill="hold" nodeType="afterEffect">
                                  <p:stCondLst>
                                    <p:cond delay="0"/>
                                  </p:stCondLst>
                                  <p:childTnLst>
                                    <p:set>
                                      <p:cBhvr>
                                        <p:cTn id="17" dur="1" fill="hold">
                                          <p:stCondLst>
                                            <p:cond delay="0"/>
                                          </p:stCondLst>
                                        </p:cTn>
                                        <p:tgtEl>
                                          <p:spTgt spid="68"/>
                                        </p:tgtEl>
                                        <p:attrNameLst>
                                          <p:attrName>style.visibility</p:attrName>
                                        </p:attrNameLst>
                                      </p:cBhvr>
                                      <p:to>
                                        <p:strVal val="visible"/>
                                      </p:to>
                                    </p:set>
                                    <p:anim calcmode="lin" valueType="num">
                                      <p:cBhvr additive="base">
                                        <p:cTn id="18" dur="500" fill="hold"/>
                                        <p:tgtEl>
                                          <p:spTgt spid="68"/>
                                        </p:tgtEl>
                                        <p:attrNameLst>
                                          <p:attrName>ppt_x</p:attrName>
                                        </p:attrNameLst>
                                      </p:cBhvr>
                                      <p:tavLst>
                                        <p:tav tm="0">
                                          <p:val>
                                            <p:strVal val="#ppt_x"/>
                                          </p:val>
                                        </p:tav>
                                        <p:tav tm="100000">
                                          <p:val>
                                            <p:strVal val="#ppt_x"/>
                                          </p:val>
                                        </p:tav>
                                      </p:tavLst>
                                    </p:anim>
                                    <p:anim calcmode="lin" valueType="num">
                                      <p:cBhvr additive="base">
                                        <p:cTn id="19" dur="500" fill="hold"/>
                                        <p:tgtEl>
                                          <p:spTgt spid="68"/>
                                        </p:tgtEl>
                                        <p:attrNameLst>
                                          <p:attrName>ppt_y</p:attrName>
                                        </p:attrNameLst>
                                      </p:cBhvr>
                                      <p:tavLst>
                                        <p:tav tm="0">
                                          <p:val>
                                            <p:strVal val="1+#ppt_h/2"/>
                                          </p:val>
                                        </p:tav>
                                        <p:tav tm="100000">
                                          <p:val>
                                            <p:strVal val="#ppt_y"/>
                                          </p:val>
                                        </p:tav>
                                      </p:tavLst>
                                    </p:anim>
                                  </p:childTnLst>
                                </p:cTn>
                              </p:par>
                            </p:childTnLst>
                          </p:cTn>
                        </p:par>
                        <p:par>
                          <p:cTn id="20" fill="hold" nodeType="withGroup">
                            <p:stCondLst>
                              <p:cond delay="1000"/>
                            </p:stCondLst>
                            <p:childTnLst>
                              <p:par>
                                <p:cTn id="21" presetID="2" presetClass="entr" presetSubtype="4" fill="hold" nodeType="afterEffect">
                                  <p:stCondLst>
                                    <p:cond delay="0"/>
                                  </p:stCondLst>
                                  <p:childTnLst>
                                    <p:set>
                                      <p:cBhvr>
                                        <p:cTn id="22" dur="1" fill="hold">
                                          <p:stCondLst>
                                            <p:cond delay="0"/>
                                          </p:stCondLst>
                                        </p:cTn>
                                        <p:tgtEl>
                                          <p:spTgt spid="70"/>
                                        </p:tgtEl>
                                        <p:attrNameLst>
                                          <p:attrName>style.visibility</p:attrName>
                                        </p:attrNameLst>
                                      </p:cBhvr>
                                      <p:to>
                                        <p:strVal val="visible"/>
                                      </p:to>
                                    </p:set>
                                    <p:anim calcmode="lin" valueType="num">
                                      <p:cBhvr additive="base">
                                        <p:cTn id="23" dur="500" fill="hold"/>
                                        <p:tgtEl>
                                          <p:spTgt spid="70"/>
                                        </p:tgtEl>
                                        <p:attrNameLst>
                                          <p:attrName>ppt_x</p:attrName>
                                        </p:attrNameLst>
                                      </p:cBhvr>
                                      <p:tavLst>
                                        <p:tav tm="0">
                                          <p:val>
                                            <p:strVal val="#ppt_x"/>
                                          </p:val>
                                        </p:tav>
                                        <p:tav tm="100000">
                                          <p:val>
                                            <p:strVal val="#ppt_x"/>
                                          </p:val>
                                        </p:tav>
                                      </p:tavLst>
                                    </p:anim>
                                    <p:anim calcmode="lin" valueType="num">
                                      <p:cBhvr additive="base">
                                        <p:cTn id="24"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xit" presetSubtype="10" fill="hold" nodeType="clickEffect">
                                  <p:stCondLst>
                                    <p:cond delay="0"/>
                                  </p:stCondLst>
                                  <p:childTnLst>
                                    <p:animEffect transition="out" filter="blinds(horizontal)">
                                      <p:cBhvr>
                                        <p:cTn id="28" dur="500"/>
                                        <p:tgtEl>
                                          <p:spTgt spid="215044"/>
                                        </p:tgtEl>
                                      </p:cBhvr>
                                    </p:animEffect>
                                    <p:set>
                                      <p:cBhvr>
                                        <p:cTn id="29" dur="1" fill="hold">
                                          <p:stCondLst>
                                            <p:cond delay="499"/>
                                          </p:stCondLst>
                                        </p:cTn>
                                        <p:tgtEl>
                                          <p:spTgt spid="215044"/>
                                        </p:tgtEl>
                                        <p:attrNameLst>
                                          <p:attrName>style.visibility</p:attrName>
                                        </p:attrNameLst>
                                      </p:cBhvr>
                                      <p:to>
                                        <p:strVal val="hidden"/>
                                      </p:to>
                                    </p:set>
                                  </p:childTnLst>
                                </p:cTn>
                              </p:par>
                              <p:par>
                                <p:cTn id="30" presetID="2" presetClass="entr" presetSubtype="4" fill="hold" nodeType="withEffect">
                                  <p:stCondLst>
                                    <p:cond delay="0"/>
                                  </p:stCondLst>
                                  <p:childTnLst>
                                    <p:set>
                                      <p:cBhvr>
                                        <p:cTn id="31" dur="1" fill="hold">
                                          <p:stCondLst>
                                            <p:cond delay="0"/>
                                          </p:stCondLst>
                                        </p:cTn>
                                        <p:tgtEl>
                                          <p:spTgt spid="215045"/>
                                        </p:tgtEl>
                                        <p:attrNameLst>
                                          <p:attrName>style.visibility</p:attrName>
                                        </p:attrNameLst>
                                      </p:cBhvr>
                                      <p:to>
                                        <p:strVal val="visible"/>
                                      </p:to>
                                    </p:set>
                                    <p:anim calcmode="lin" valueType="num">
                                      <p:cBhvr additive="base">
                                        <p:cTn id="32" dur="500" fill="hold"/>
                                        <p:tgtEl>
                                          <p:spTgt spid="215045"/>
                                        </p:tgtEl>
                                        <p:attrNameLst>
                                          <p:attrName>ppt_x</p:attrName>
                                        </p:attrNameLst>
                                      </p:cBhvr>
                                      <p:tavLst>
                                        <p:tav tm="0">
                                          <p:val>
                                            <p:strVal val="#ppt_x"/>
                                          </p:val>
                                        </p:tav>
                                        <p:tav tm="100000">
                                          <p:val>
                                            <p:strVal val="#ppt_x"/>
                                          </p:val>
                                        </p:tav>
                                      </p:tavLst>
                                    </p:anim>
                                    <p:anim calcmode="lin" valueType="num">
                                      <p:cBhvr additive="base">
                                        <p:cTn id="33" dur="500" fill="hold"/>
                                        <p:tgtEl>
                                          <p:spTgt spid="2150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a:extLst>
              <a:ext uri="{FF2B5EF4-FFF2-40B4-BE49-F238E27FC236}">
                <a16:creationId xmlns:a16="http://schemas.microsoft.com/office/drawing/2014/main" id="{6F48E53F-AC5D-44E5-A72D-27B24FB162CB}"/>
              </a:ext>
            </a:extLst>
          </p:cNvPr>
          <p:cNvSpPr/>
          <p:nvPr/>
        </p:nvSpPr>
        <p:spPr>
          <a:xfrm>
            <a:off x="351693"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54"/>
          </a:p>
        </p:txBody>
      </p:sp>
      <p:graphicFrame>
        <p:nvGraphicFramePr>
          <p:cNvPr id="153603" name="オブジェクト 2">
            <a:extLst>
              <a:ext uri="{FF2B5EF4-FFF2-40B4-BE49-F238E27FC236}">
                <a16:creationId xmlns:a16="http://schemas.microsoft.com/office/drawing/2014/main" id="{4D589E08-FC79-405A-AE9E-C27453B140C4}"/>
              </a:ext>
            </a:extLst>
          </p:cNvPr>
          <p:cNvGraphicFramePr>
            <a:graphicFrameLocks noChangeAspect="1"/>
          </p:cNvGraphicFramePr>
          <p:nvPr/>
        </p:nvGraphicFramePr>
        <p:xfrm>
          <a:off x="4771294" y="3007159"/>
          <a:ext cx="3855427" cy="3401157"/>
        </p:xfrm>
        <a:graphic>
          <a:graphicData uri="http://schemas.openxmlformats.org/presentationml/2006/ole">
            <mc:AlternateContent xmlns:mc="http://schemas.openxmlformats.org/markup-compatibility/2006">
              <mc:Choice xmlns:v="urn:schemas-microsoft-com:vml" Requires="v">
                <p:oleObj spid="_x0000_s5244" name="ブック" r:id="rId4" imgW="8791704" imgH="4181541" progId="JustCalc.Worksheet.2">
                  <p:embed/>
                </p:oleObj>
              </mc:Choice>
              <mc:Fallback>
                <p:oleObj name="ブック" r:id="rId4" imgW="8791704" imgH="4181541" progId="JustCalc.Worksheet.2">
                  <p:embed/>
                  <p:pic>
                    <p:nvPicPr>
                      <p:cNvPr id="153603" name="オブジェクト 2">
                        <a:extLst>
                          <a:ext uri="{FF2B5EF4-FFF2-40B4-BE49-F238E27FC236}">
                            <a16:creationId xmlns:a16="http://schemas.microsoft.com/office/drawing/2014/main" id="{4D589E08-FC79-405A-AE9E-C27453B140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1294" y="3007159"/>
                        <a:ext cx="3855427" cy="340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3604" name="オブジェクト 1">
            <a:extLst>
              <a:ext uri="{FF2B5EF4-FFF2-40B4-BE49-F238E27FC236}">
                <a16:creationId xmlns:a16="http://schemas.microsoft.com/office/drawing/2014/main" id="{F662AA3F-5ADD-48ED-91E2-293251F0C363}"/>
              </a:ext>
            </a:extLst>
          </p:cNvPr>
          <p:cNvGraphicFramePr>
            <a:graphicFrameLocks noChangeAspect="1"/>
          </p:cNvGraphicFramePr>
          <p:nvPr/>
        </p:nvGraphicFramePr>
        <p:xfrm>
          <a:off x="517282" y="3007159"/>
          <a:ext cx="4006362" cy="3248757"/>
        </p:xfrm>
        <a:graphic>
          <a:graphicData uri="http://schemas.openxmlformats.org/presentationml/2006/ole">
            <mc:AlternateContent xmlns:mc="http://schemas.openxmlformats.org/markup-compatibility/2006">
              <mc:Choice xmlns:v="urn:schemas-microsoft-com:vml" Requires="v">
                <p:oleObj spid="_x0000_s5245" name="ブック" r:id="rId6" imgW="8915337" imgH="4010133" progId="JustCalc.Worksheet.2">
                  <p:embed/>
                </p:oleObj>
              </mc:Choice>
              <mc:Fallback>
                <p:oleObj name="ブック" r:id="rId6" imgW="8915337" imgH="4010133" progId="JustCalc.Worksheet.2">
                  <p:embed/>
                  <p:pic>
                    <p:nvPicPr>
                      <p:cNvPr id="153604" name="オブジェクト 1">
                        <a:extLst>
                          <a:ext uri="{FF2B5EF4-FFF2-40B4-BE49-F238E27FC236}">
                            <a16:creationId xmlns:a16="http://schemas.microsoft.com/office/drawing/2014/main" id="{F662AA3F-5ADD-48ED-91E2-293251F0C3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282" y="3007159"/>
                        <a:ext cx="4006362" cy="3248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605" name="タイトル 1">
            <a:extLst>
              <a:ext uri="{FF2B5EF4-FFF2-40B4-BE49-F238E27FC236}">
                <a16:creationId xmlns:a16="http://schemas.microsoft.com/office/drawing/2014/main" id="{D17D578E-9605-4B81-BA16-9C4E030B519D}"/>
              </a:ext>
            </a:extLst>
          </p:cNvPr>
          <p:cNvSpPr>
            <a:spLocks noGrp="1"/>
          </p:cNvSpPr>
          <p:nvPr>
            <p:ph type="title"/>
          </p:nvPr>
        </p:nvSpPr>
        <p:spPr>
          <a:xfrm>
            <a:off x="984739" y="304801"/>
            <a:ext cx="7174523" cy="397120"/>
          </a:xfrm>
          <a:solidFill>
            <a:srgbClr val="99FF33"/>
          </a:solidFill>
        </p:spPr>
        <p:txBody>
          <a:bodyPr>
            <a:normAutofit fontScale="90000"/>
          </a:bodyPr>
          <a:lstStyle/>
          <a:p>
            <a:r>
              <a:rPr lang="ja-JP" altLang="en-US" sz="2954" dirty="0"/>
              <a:t>　　</a:t>
            </a:r>
            <a:r>
              <a:rPr lang="ja-JP" altLang="en-US" sz="2954" b="1" dirty="0">
                <a:latin typeface="AR P丸ゴシック体E" panose="020F0900000000000000" pitchFamily="50" charset="-128"/>
                <a:ea typeface="AR P丸ゴシック体E" panose="020F0900000000000000" pitchFamily="50" charset="-128"/>
              </a:rPr>
              <a:t>総合的な学習の時間と学力との相関</a:t>
            </a:r>
          </a:p>
        </p:txBody>
      </p:sp>
      <p:sp>
        <p:nvSpPr>
          <p:cNvPr id="153606" name="Line 26">
            <a:extLst>
              <a:ext uri="{FF2B5EF4-FFF2-40B4-BE49-F238E27FC236}">
                <a16:creationId xmlns:a16="http://schemas.microsoft.com/office/drawing/2014/main" id="{B5D52888-258F-4442-AE61-BEA8236EAF4A}"/>
              </a:ext>
            </a:extLst>
          </p:cNvPr>
          <p:cNvSpPr>
            <a:spLocks noChangeShapeType="1"/>
          </p:cNvSpPr>
          <p:nvPr/>
        </p:nvSpPr>
        <p:spPr bwMode="auto">
          <a:xfrm>
            <a:off x="1988529" y="3389624"/>
            <a:ext cx="266700" cy="572966"/>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07" name="Line 26">
            <a:extLst>
              <a:ext uri="{FF2B5EF4-FFF2-40B4-BE49-F238E27FC236}">
                <a16:creationId xmlns:a16="http://schemas.microsoft.com/office/drawing/2014/main" id="{2E7CDA51-05EF-4FB0-812D-DCCF8B38D0C3}"/>
              </a:ext>
            </a:extLst>
          </p:cNvPr>
          <p:cNvSpPr>
            <a:spLocks noChangeShapeType="1"/>
          </p:cNvSpPr>
          <p:nvPr/>
        </p:nvSpPr>
        <p:spPr bwMode="auto">
          <a:xfrm flipH="1">
            <a:off x="1115158" y="3372038"/>
            <a:ext cx="199292" cy="317989"/>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08" name="Line 26">
            <a:extLst>
              <a:ext uri="{FF2B5EF4-FFF2-40B4-BE49-F238E27FC236}">
                <a16:creationId xmlns:a16="http://schemas.microsoft.com/office/drawing/2014/main" id="{4686D28B-96D8-41A3-967C-6B35F166F0B7}"/>
              </a:ext>
            </a:extLst>
          </p:cNvPr>
          <p:cNvSpPr>
            <a:spLocks noChangeShapeType="1"/>
          </p:cNvSpPr>
          <p:nvPr/>
        </p:nvSpPr>
        <p:spPr bwMode="auto">
          <a:xfrm>
            <a:off x="6167804" y="3646067"/>
            <a:ext cx="228600" cy="823546"/>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09" name="Line 26">
            <a:extLst>
              <a:ext uri="{FF2B5EF4-FFF2-40B4-BE49-F238E27FC236}">
                <a16:creationId xmlns:a16="http://schemas.microsoft.com/office/drawing/2014/main" id="{9ABE96F2-5FBC-4168-B935-E890C82FB94D}"/>
              </a:ext>
            </a:extLst>
          </p:cNvPr>
          <p:cNvSpPr>
            <a:spLocks noChangeShapeType="1"/>
          </p:cNvSpPr>
          <p:nvPr/>
        </p:nvSpPr>
        <p:spPr bwMode="auto">
          <a:xfrm flipH="1">
            <a:off x="7032383" y="4131107"/>
            <a:ext cx="452803" cy="763466"/>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0" name="Line 26">
            <a:extLst>
              <a:ext uri="{FF2B5EF4-FFF2-40B4-BE49-F238E27FC236}">
                <a16:creationId xmlns:a16="http://schemas.microsoft.com/office/drawing/2014/main" id="{7375D92D-8061-4B2A-8F95-16DFBC7F512E}"/>
              </a:ext>
            </a:extLst>
          </p:cNvPr>
          <p:cNvSpPr>
            <a:spLocks noChangeShapeType="1"/>
          </p:cNvSpPr>
          <p:nvPr/>
        </p:nvSpPr>
        <p:spPr bwMode="auto">
          <a:xfrm flipH="1">
            <a:off x="5303227" y="3578659"/>
            <a:ext cx="398585" cy="552450"/>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1" name="Line 26">
            <a:extLst>
              <a:ext uri="{FF2B5EF4-FFF2-40B4-BE49-F238E27FC236}">
                <a16:creationId xmlns:a16="http://schemas.microsoft.com/office/drawing/2014/main" id="{BF58791E-1461-41A9-B4F5-9F9F0EF73E17}"/>
              </a:ext>
            </a:extLst>
          </p:cNvPr>
          <p:cNvSpPr>
            <a:spLocks noChangeShapeType="1"/>
          </p:cNvSpPr>
          <p:nvPr/>
        </p:nvSpPr>
        <p:spPr bwMode="auto">
          <a:xfrm>
            <a:off x="7866186" y="4131108"/>
            <a:ext cx="361950" cy="1113692"/>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2" name="正方形/長方形 20">
            <a:extLst>
              <a:ext uri="{FF2B5EF4-FFF2-40B4-BE49-F238E27FC236}">
                <a16:creationId xmlns:a16="http://schemas.microsoft.com/office/drawing/2014/main" id="{82C4E84B-7E25-4894-9297-6D1E5424798A}"/>
              </a:ext>
            </a:extLst>
          </p:cNvPr>
          <p:cNvSpPr>
            <a:spLocks noChangeArrowheads="1"/>
          </p:cNvSpPr>
          <p:nvPr/>
        </p:nvSpPr>
        <p:spPr bwMode="auto">
          <a:xfrm>
            <a:off x="5237286" y="3128786"/>
            <a:ext cx="1329104" cy="485043"/>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477" b="1">
                <a:solidFill>
                  <a:srgbClr val="000000"/>
                </a:solidFill>
                <a:latin typeface="HGP創英角ﾎﾟｯﾌﾟ体" panose="040B0A00000000000000" pitchFamily="50" charset="-128"/>
                <a:ea typeface="HGP創英角ﾎﾟｯﾌﾟ体" panose="040B0A00000000000000" pitchFamily="50" charset="-128"/>
              </a:rPr>
              <a:t>９ポイントの差</a:t>
            </a:r>
          </a:p>
        </p:txBody>
      </p:sp>
      <p:sp>
        <p:nvSpPr>
          <p:cNvPr id="153613" name="正方形/長方形 21">
            <a:extLst>
              <a:ext uri="{FF2B5EF4-FFF2-40B4-BE49-F238E27FC236}">
                <a16:creationId xmlns:a16="http://schemas.microsoft.com/office/drawing/2014/main" id="{D5239A0C-6B2E-4D43-B0ED-7455D0D6C72A}"/>
              </a:ext>
            </a:extLst>
          </p:cNvPr>
          <p:cNvSpPr>
            <a:spLocks noChangeArrowheads="1"/>
          </p:cNvSpPr>
          <p:nvPr/>
        </p:nvSpPr>
        <p:spPr bwMode="auto">
          <a:xfrm>
            <a:off x="2841383" y="3035001"/>
            <a:ext cx="1597269" cy="485043"/>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477" b="1">
                <a:solidFill>
                  <a:srgbClr val="FF0000"/>
                </a:solidFill>
                <a:latin typeface="HGP創英角ﾎﾟｯﾌﾟ体" panose="040B0A00000000000000" pitchFamily="50" charset="-128"/>
                <a:ea typeface="HGP創英角ﾎﾟｯﾌﾟ体" panose="040B0A00000000000000" pitchFamily="50" charset="-128"/>
              </a:rPr>
              <a:t>１０ポイントの差</a:t>
            </a:r>
          </a:p>
        </p:txBody>
      </p:sp>
      <p:sp>
        <p:nvSpPr>
          <p:cNvPr id="153614" name="正方形/長方形 22">
            <a:extLst>
              <a:ext uri="{FF2B5EF4-FFF2-40B4-BE49-F238E27FC236}">
                <a16:creationId xmlns:a16="http://schemas.microsoft.com/office/drawing/2014/main" id="{9EFD6722-C019-4D64-B98B-AA7D40CF668B}"/>
              </a:ext>
            </a:extLst>
          </p:cNvPr>
          <p:cNvSpPr>
            <a:spLocks noChangeArrowheads="1"/>
          </p:cNvSpPr>
          <p:nvPr/>
        </p:nvSpPr>
        <p:spPr bwMode="auto">
          <a:xfrm>
            <a:off x="6964975" y="3646065"/>
            <a:ext cx="1601665" cy="485042"/>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477" b="1">
                <a:solidFill>
                  <a:srgbClr val="FF0000"/>
                </a:solidFill>
                <a:latin typeface="HGP創英角ﾎﾟｯﾌﾟ体" panose="040B0A00000000000000" pitchFamily="50" charset="-128"/>
                <a:ea typeface="HGP創英角ﾎﾟｯﾌﾟ体" panose="040B0A00000000000000" pitchFamily="50" charset="-128"/>
              </a:rPr>
              <a:t>１０ポイントの差</a:t>
            </a:r>
          </a:p>
        </p:txBody>
      </p:sp>
      <p:sp>
        <p:nvSpPr>
          <p:cNvPr id="153615" name="Line 26">
            <a:extLst>
              <a:ext uri="{FF2B5EF4-FFF2-40B4-BE49-F238E27FC236}">
                <a16:creationId xmlns:a16="http://schemas.microsoft.com/office/drawing/2014/main" id="{169B7152-8B25-4E6E-AABC-577058387B54}"/>
              </a:ext>
            </a:extLst>
          </p:cNvPr>
          <p:cNvSpPr>
            <a:spLocks noChangeShapeType="1"/>
          </p:cNvSpPr>
          <p:nvPr/>
        </p:nvSpPr>
        <p:spPr bwMode="auto">
          <a:xfrm flipH="1">
            <a:off x="2976198" y="3520044"/>
            <a:ext cx="266700" cy="448408"/>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6" name="Line 26">
            <a:extLst>
              <a:ext uri="{FF2B5EF4-FFF2-40B4-BE49-F238E27FC236}">
                <a16:creationId xmlns:a16="http://schemas.microsoft.com/office/drawing/2014/main" id="{4A207DDD-C798-4B3D-A39C-89555A19FC8D}"/>
              </a:ext>
            </a:extLst>
          </p:cNvPr>
          <p:cNvSpPr>
            <a:spLocks noChangeShapeType="1"/>
          </p:cNvSpPr>
          <p:nvPr/>
        </p:nvSpPr>
        <p:spPr bwMode="auto">
          <a:xfrm>
            <a:off x="3884736" y="3520044"/>
            <a:ext cx="165588" cy="870438"/>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7" name="Rectangle 19">
            <a:extLst>
              <a:ext uri="{FF2B5EF4-FFF2-40B4-BE49-F238E27FC236}">
                <a16:creationId xmlns:a16="http://schemas.microsoft.com/office/drawing/2014/main" id="{46820C71-D8D6-4658-AAD3-C3048E0329F4}"/>
              </a:ext>
            </a:extLst>
          </p:cNvPr>
          <p:cNvSpPr>
            <a:spLocks noChangeArrowheads="1"/>
          </p:cNvSpPr>
          <p:nvPr/>
        </p:nvSpPr>
        <p:spPr bwMode="auto">
          <a:xfrm>
            <a:off x="1406769" y="6124032"/>
            <a:ext cx="633046" cy="315058"/>
          </a:xfrm>
          <a:prstGeom prst="rect">
            <a:avLst/>
          </a:prstGeom>
          <a:solidFill>
            <a:schemeClr val="bg1"/>
          </a:solidFill>
          <a:ln w="9525" algn="ctr">
            <a:solidFill>
              <a:schemeClr val="tx1"/>
            </a:solidFill>
            <a:miter lim="800000"/>
            <a:headEnd/>
            <a:tailEnd/>
          </a:ln>
        </p:spPr>
        <p:txBody>
          <a:bodyPr wrap="none" lIns="84396" tIns="42198" rIns="49841" bIns="42198"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292"/>
              <a:t>国語Ａ</a:t>
            </a:r>
          </a:p>
        </p:txBody>
      </p:sp>
      <p:sp>
        <p:nvSpPr>
          <p:cNvPr id="153618" name="Rectangle 21">
            <a:extLst>
              <a:ext uri="{FF2B5EF4-FFF2-40B4-BE49-F238E27FC236}">
                <a16:creationId xmlns:a16="http://schemas.microsoft.com/office/drawing/2014/main" id="{D2A55F99-25AC-4027-A331-489DE29691AD}"/>
              </a:ext>
            </a:extLst>
          </p:cNvPr>
          <p:cNvSpPr>
            <a:spLocks noChangeArrowheads="1"/>
          </p:cNvSpPr>
          <p:nvPr/>
        </p:nvSpPr>
        <p:spPr bwMode="auto">
          <a:xfrm>
            <a:off x="3011366" y="6143081"/>
            <a:ext cx="674077" cy="304800"/>
          </a:xfrm>
          <a:prstGeom prst="rect">
            <a:avLst/>
          </a:prstGeom>
          <a:solidFill>
            <a:schemeClr val="bg1"/>
          </a:solidFill>
          <a:ln w="9525" algn="ctr">
            <a:solidFill>
              <a:schemeClr val="tx1"/>
            </a:solidFill>
            <a:miter lim="800000"/>
            <a:headEnd/>
            <a:tailEnd/>
          </a:ln>
        </p:spPr>
        <p:txBody>
          <a:bodyPr wrap="none" lIns="84396" tIns="42198" rIns="49841" bIns="42198"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292"/>
              <a:t>国語Ｂ</a:t>
            </a:r>
          </a:p>
        </p:txBody>
      </p:sp>
      <p:sp>
        <p:nvSpPr>
          <p:cNvPr id="153619" name="Rectangle 17">
            <a:extLst>
              <a:ext uri="{FF2B5EF4-FFF2-40B4-BE49-F238E27FC236}">
                <a16:creationId xmlns:a16="http://schemas.microsoft.com/office/drawing/2014/main" id="{A055BCCC-BCC0-4B69-B1FE-88E4E31D9CC3}"/>
              </a:ext>
            </a:extLst>
          </p:cNvPr>
          <p:cNvSpPr>
            <a:spLocks noChangeArrowheads="1"/>
          </p:cNvSpPr>
          <p:nvPr/>
        </p:nvSpPr>
        <p:spPr bwMode="auto">
          <a:xfrm>
            <a:off x="716573" y="5866124"/>
            <a:ext cx="3333750" cy="16265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84396" tIns="42198" rIns="49841" bIns="42198"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662"/>
              <a:t> </a:t>
            </a:r>
            <a:r>
              <a:rPr lang="ja-JP" altLang="en-US" sz="1662"/>
              <a:t> １　  ２　    ３　 ４ 　　   １　  ２　    ３　４ 　</a:t>
            </a:r>
          </a:p>
        </p:txBody>
      </p:sp>
      <p:sp>
        <p:nvSpPr>
          <p:cNvPr id="153620" name="テキスト ボックス 6">
            <a:extLst>
              <a:ext uri="{FF2B5EF4-FFF2-40B4-BE49-F238E27FC236}">
                <a16:creationId xmlns:a16="http://schemas.microsoft.com/office/drawing/2014/main" id="{E7D069CC-1D4B-42E7-9577-121DFC529E52}"/>
              </a:ext>
            </a:extLst>
          </p:cNvPr>
          <p:cNvSpPr txBox="1">
            <a:spLocks noChangeArrowheads="1"/>
          </p:cNvSpPr>
          <p:nvPr/>
        </p:nvSpPr>
        <p:spPr bwMode="auto">
          <a:xfrm>
            <a:off x="451340" y="5744497"/>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30%</a:t>
            </a:r>
            <a:endParaRPr lang="ja-JP" altLang="en-US" sz="1015"/>
          </a:p>
        </p:txBody>
      </p:sp>
      <p:sp>
        <p:nvSpPr>
          <p:cNvPr id="153621" name="テキスト ボックス 46">
            <a:extLst>
              <a:ext uri="{FF2B5EF4-FFF2-40B4-BE49-F238E27FC236}">
                <a16:creationId xmlns:a16="http://schemas.microsoft.com/office/drawing/2014/main" id="{43A477ED-89C3-4391-B12F-3D4AF6C3540D}"/>
              </a:ext>
            </a:extLst>
          </p:cNvPr>
          <p:cNvSpPr txBox="1">
            <a:spLocks noChangeArrowheads="1"/>
          </p:cNvSpPr>
          <p:nvPr/>
        </p:nvSpPr>
        <p:spPr bwMode="auto">
          <a:xfrm>
            <a:off x="451340" y="5357636"/>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40%</a:t>
            </a:r>
            <a:endParaRPr lang="ja-JP" altLang="en-US" sz="1015"/>
          </a:p>
        </p:txBody>
      </p:sp>
      <p:sp>
        <p:nvSpPr>
          <p:cNvPr id="153622" name="テキスト ボックス 47">
            <a:extLst>
              <a:ext uri="{FF2B5EF4-FFF2-40B4-BE49-F238E27FC236}">
                <a16:creationId xmlns:a16="http://schemas.microsoft.com/office/drawing/2014/main" id="{02843AE2-B343-45C9-9913-8A2B413EA44F}"/>
              </a:ext>
            </a:extLst>
          </p:cNvPr>
          <p:cNvSpPr txBox="1">
            <a:spLocks noChangeArrowheads="1"/>
          </p:cNvSpPr>
          <p:nvPr/>
        </p:nvSpPr>
        <p:spPr bwMode="auto">
          <a:xfrm>
            <a:off x="451340" y="5001546"/>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50%</a:t>
            </a:r>
            <a:endParaRPr lang="ja-JP" altLang="en-US" sz="1015"/>
          </a:p>
        </p:txBody>
      </p:sp>
      <p:sp>
        <p:nvSpPr>
          <p:cNvPr id="153623" name="テキスト ボックス 48">
            <a:extLst>
              <a:ext uri="{FF2B5EF4-FFF2-40B4-BE49-F238E27FC236}">
                <a16:creationId xmlns:a16="http://schemas.microsoft.com/office/drawing/2014/main" id="{34693C42-F785-4DA2-96C3-3AA6E063E360}"/>
              </a:ext>
            </a:extLst>
          </p:cNvPr>
          <p:cNvSpPr txBox="1">
            <a:spLocks noChangeArrowheads="1"/>
          </p:cNvSpPr>
          <p:nvPr/>
        </p:nvSpPr>
        <p:spPr bwMode="auto">
          <a:xfrm>
            <a:off x="451340" y="4614684"/>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60%</a:t>
            </a:r>
            <a:endParaRPr lang="ja-JP" altLang="en-US" sz="1015"/>
          </a:p>
        </p:txBody>
      </p:sp>
      <p:sp>
        <p:nvSpPr>
          <p:cNvPr id="153624" name="テキスト ボックス 49">
            <a:extLst>
              <a:ext uri="{FF2B5EF4-FFF2-40B4-BE49-F238E27FC236}">
                <a16:creationId xmlns:a16="http://schemas.microsoft.com/office/drawing/2014/main" id="{C37B0012-0973-443B-B692-A66B8B29A21D}"/>
              </a:ext>
            </a:extLst>
          </p:cNvPr>
          <p:cNvSpPr txBox="1">
            <a:spLocks noChangeArrowheads="1"/>
          </p:cNvSpPr>
          <p:nvPr/>
        </p:nvSpPr>
        <p:spPr bwMode="auto">
          <a:xfrm>
            <a:off x="451340" y="4224892"/>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70%</a:t>
            </a:r>
            <a:endParaRPr lang="ja-JP" altLang="en-US" sz="1015"/>
          </a:p>
        </p:txBody>
      </p:sp>
      <p:sp>
        <p:nvSpPr>
          <p:cNvPr id="153625" name="テキスト ボックス 50">
            <a:extLst>
              <a:ext uri="{FF2B5EF4-FFF2-40B4-BE49-F238E27FC236}">
                <a16:creationId xmlns:a16="http://schemas.microsoft.com/office/drawing/2014/main" id="{1D96A08A-21D1-4E31-9041-624626C79504}"/>
              </a:ext>
            </a:extLst>
          </p:cNvPr>
          <p:cNvSpPr txBox="1">
            <a:spLocks noChangeArrowheads="1"/>
          </p:cNvSpPr>
          <p:nvPr/>
        </p:nvSpPr>
        <p:spPr bwMode="auto">
          <a:xfrm>
            <a:off x="451340" y="3845359"/>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80%</a:t>
            </a:r>
            <a:endParaRPr lang="ja-JP" altLang="en-US" sz="1015"/>
          </a:p>
        </p:txBody>
      </p:sp>
      <p:sp>
        <p:nvSpPr>
          <p:cNvPr id="153626" name="テキスト ボックス 51">
            <a:extLst>
              <a:ext uri="{FF2B5EF4-FFF2-40B4-BE49-F238E27FC236}">
                <a16:creationId xmlns:a16="http://schemas.microsoft.com/office/drawing/2014/main" id="{8BD5CCE3-7313-4DC0-84AC-1951B7C94FC5}"/>
              </a:ext>
            </a:extLst>
          </p:cNvPr>
          <p:cNvSpPr txBox="1">
            <a:spLocks noChangeArrowheads="1"/>
          </p:cNvSpPr>
          <p:nvPr/>
        </p:nvSpPr>
        <p:spPr bwMode="auto">
          <a:xfrm>
            <a:off x="451340" y="3473151"/>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90%</a:t>
            </a:r>
            <a:endParaRPr lang="ja-JP" altLang="en-US" sz="1015"/>
          </a:p>
        </p:txBody>
      </p:sp>
      <p:sp>
        <p:nvSpPr>
          <p:cNvPr id="29" name="正方形/長方形 28">
            <a:extLst>
              <a:ext uri="{FF2B5EF4-FFF2-40B4-BE49-F238E27FC236}">
                <a16:creationId xmlns:a16="http://schemas.microsoft.com/office/drawing/2014/main" id="{80C5DC51-CB6D-49FE-9AE1-DE22E2F8295C}"/>
              </a:ext>
            </a:extLst>
          </p:cNvPr>
          <p:cNvSpPr/>
          <p:nvPr/>
        </p:nvSpPr>
        <p:spPr>
          <a:xfrm>
            <a:off x="451338" y="2941217"/>
            <a:ext cx="3987312" cy="365613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846" dirty="0">
              <a:solidFill>
                <a:srgbClr val="FF3300"/>
              </a:solidFill>
              <a:latin typeface="ＤＦ特太ゴシック体" pitchFamily="49" charset="-128"/>
              <a:ea typeface="ＤＦ特太ゴシック体" pitchFamily="49" charset="-128"/>
            </a:endParaRPr>
          </a:p>
        </p:txBody>
      </p:sp>
      <p:sp>
        <p:nvSpPr>
          <p:cNvPr id="153628" name="テキスト ボックス 52">
            <a:extLst>
              <a:ext uri="{FF2B5EF4-FFF2-40B4-BE49-F238E27FC236}">
                <a16:creationId xmlns:a16="http://schemas.microsoft.com/office/drawing/2014/main" id="{02ED252F-0699-47D8-BF50-F7A3DC82D983}"/>
              </a:ext>
            </a:extLst>
          </p:cNvPr>
          <p:cNvSpPr txBox="1">
            <a:spLocks noChangeArrowheads="1"/>
          </p:cNvSpPr>
          <p:nvPr/>
        </p:nvSpPr>
        <p:spPr bwMode="auto">
          <a:xfrm>
            <a:off x="383932" y="3071635"/>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100%</a:t>
            </a:r>
            <a:endParaRPr lang="ja-JP" altLang="en-US" sz="1015"/>
          </a:p>
        </p:txBody>
      </p:sp>
      <p:sp>
        <p:nvSpPr>
          <p:cNvPr id="153629" name="テキスト ボックス 57">
            <a:extLst>
              <a:ext uri="{FF2B5EF4-FFF2-40B4-BE49-F238E27FC236}">
                <a16:creationId xmlns:a16="http://schemas.microsoft.com/office/drawing/2014/main" id="{0B55FAC1-3CBA-4304-BFA1-7E35CA61AC26}"/>
              </a:ext>
            </a:extLst>
          </p:cNvPr>
          <p:cNvSpPr txBox="1">
            <a:spLocks noChangeArrowheads="1"/>
          </p:cNvSpPr>
          <p:nvPr/>
        </p:nvSpPr>
        <p:spPr bwMode="auto">
          <a:xfrm>
            <a:off x="4637943" y="5360567"/>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40%</a:t>
            </a:r>
            <a:endParaRPr lang="ja-JP" altLang="en-US" sz="1015"/>
          </a:p>
        </p:txBody>
      </p:sp>
      <p:sp>
        <p:nvSpPr>
          <p:cNvPr id="153630" name="テキスト ボックス 58">
            <a:extLst>
              <a:ext uri="{FF2B5EF4-FFF2-40B4-BE49-F238E27FC236}">
                <a16:creationId xmlns:a16="http://schemas.microsoft.com/office/drawing/2014/main" id="{49B6FA2C-35E2-4612-B690-ED2202030490}"/>
              </a:ext>
            </a:extLst>
          </p:cNvPr>
          <p:cNvSpPr txBox="1">
            <a:spLocks noChangeArrowheads="1"/>
          </p:cNvSpPr>
          <p:nvPr/>
        </p:nvSpPr>
        <p:spPr bwMode="auto">
          <a:xfrm>
            <a:off x="4639409" y="5004477"/>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50%</a:t>
            </a:r>
            <a:endParaRPr lang="ja-JP" altLang="en-US" sz="1015"/>
          </a:p>
        </p:txBody>
      </p:sp>
      <p:sp>
        <p:nvSpPr>
          <p:cNvPr id="153631" name="テキスト ボックス 59">
            <a:extLst>
              <a:ext uri="{FF2B5EF4-FFF2-40B4-BE49-F238E27FC236}">
                <a16:creationId xmlns:a16="http://schemas.microsoft.com/office/drawing/2014/main" id="{8AB55AC1-2E17-4B99-AD5A-D1EAB3FBD451}"/>
              </a:ext>
            </a:extLst>
          </p:cNvPr>
          <p:cNvSpPr txBox="1">
            <a:spLocks noChangeArrowheads="1"/>
          </p:cNvSpPr>
          <p:nvPr/>
        </p:nvSpPr>
        <p:spPr bwMode="auto">
          <a:xfrm>
            <a:off x="4639409" y="4616151"/>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60%</a:t>
            </a:r>
            <a:endParaRPr lang="ja-JP" altLang="en-US" sz="1015"/>
          </a:p>
        </p:txBody>
      </p:sp>
      <p:sp>
        <p:nvSpPr>
          <p:cNvPr id="153632" name="テキスト ボックス 60">
            <a:extLst>
              <a:ext uri="{FF2B5EF4-FFF2-40B4-BE49-F238E27FC236}">
                <a16:creationId xmlns:a16="http://schemas.microsoft.com/office/drawing/2014/main" id="{FF9A497A-2D08-4ECF-9521-A1FD5FF9E809}"/>
              </a:ext>
            </a:extLst>
          </p:cNvPr>
          <p:cNvSpPr txBox="1">
            <a:spLocks noChangeArrowheads="1"/>
          </p:cNvSpPr>
          <p:nvPr/>
        </p:nvSpPr>
        <p:spPr bwMode="auto">
          <a:xfrm>
            <a:off x="4639409" y="4227823"/>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70%</a:t>
            </a:r>
            <a:endParaRPr lang="ja-JP" altLang="en-US" sz="1015"/>
          </a:p>
        </p:txBody>
      </p:sp>
      <p:sp>
        <p:nvSpPr>
          <p:cNvPr id="153633" name="テキスト ボックス 61">
            <a:extLst>
              <a:ext uri="{FF2B5EF4-FFF2-40B4-BE49-F238E27FC236}">
                <a16:creationId xmlns:a16="http://schemas.microsoft.com/office/drawing/2014/main" id="{33648462-93FC-4641-80BD-52C40473CBD8}"/>
              </a:ext>
            </a:extLst>
          </p:cNvPr>
          <p:cNvSpPr txBox="1">
            <a:spLocks noChangeArrowheads="1"/>
          </p:cNvSpPr>
          <p:nvPr/>
        </p:nvSpPr>
        <p:spPr bwMode="auto">
          <a:xfrm>
            <a:off x="4639409" y="3848290"/>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80%</a:t>
            </a:r>
            <a:endParaRPr lang="ja-JP" altLang="en-US" sz="1015"/>
          </a:p>
        </p:txBody>
      </p:sp>
      <p:sp>
        <p:nvSpPr>
          <p:cNvPr id="153634" name="テキスト ボックス 62">
            <a:extLst>
              <a:ext uri="{FF2B5EF4-FFF2-40B4-BE49-F238E27FC236}">
                <a16:creationId xmlns:a16="http://schemas.microsoft.com/office/drawing/2014/main" id="{EF614575-4732-45DF-8A3C-A480D229F30C}"/>
              </a:ext>
            </a:extLst>
          </p:cNvPr>
          <p:cNvSpPr txBox="1">
            <a:spLocks noChangeArrowheads="1"/>
          </p:cNvSpPr>
          <p:nvPr/>
        </p:nvSpPr>
        <p:spPr bwMode="auto">
          <a:xfrm>
            <a:off x="4637943" y="3476082"/>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90%</a:t>
            </a:r>
            <a:endParaRPr lang="ja-JP" altLang="en-US" sz="1015"/>
          </a:p>
        </p:txBody>
      </p:sp>
      <p:sp>
        <p:nvSpPr>
          <p:cNvPr id="153635" name="テキスト ボックス 63">
            <a:extLst>
              <a:ext uri="{FF2B5EF4-FFF2-40B4-BE49-F238E27FC236}">
                <a16:creationId xmlns:a16="http://schemas.microsoft.com/office/drawing/2014/main" id="{79F20B13-2035-4736-91AE-3C9DABBC5E42}"/>
              </a:ext>
            </a:extLst>
          </p:cNvPr>
          <p:cNvSpPr txBox="1">
            <a:spLocks noChangeArrowheads="1"/>
          </p:cNvSpPr>
          <p:nvPr/>
        </p:nvSpPr>
        <p:spPr bwMode="auto">
          <a:xfrm>
            <a:off x="4572001" y="3073100"/>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100%</a:t>
            </a:r>
            <a:endParaRPr lang="ja-JP" altLang="en-US" sz="1015"/>
          </a:p>
        </p:txBody>
      </p:sp>
      <p:sp>
        <p:nvSpPr>
          <p:cNvPr id="153636" name="Rectangle 19">
            <a:extLst>
              <a:ext uri="{FF2B5EF4-FFF2-40B4-BE49-F238E27FC236}">
                <a16:creationId xmlns:a16="http://schemas.microsoft.com/office/drawing/2014/main" id="{B0A35806-B693-4A94-AC7F-442DBEF37D29}"/>
              </a:ext>
            </a:extLst>
          </p:cNvPr>
          <p:cNvSpPr>
            <a:spLocks noChangeArrowheads="1"/>
          </p:cNvSpPr>
          <p:nvPr/>
        </p:nvSpPr>
        <p:spPr bwMode="auto">
          <a:xfrm>
            <a:off x="5461489" y="6124032"/>
            <a:ext cx="633046" cy="315058"/>
          </a:xfrm>
          <a:prstGeom prst="rect">
            <a:avLst/>
          </a:prstGeom>
          <a:solidFill>
            <a:schemeClr val="bg1"/>
          </a:solidFill>
          <a:ln w="9525" algn="ctr">
            <a:solidFill>
              <a:schemeClr val="tx1"/>
            </a:solidFill>
            <a:miter lim="800000"/>
            <a:headEnd/>
            <a:tailEnd/>
          </a:ln>
        </p:spPr>
        <p:txBody>
          <a:bodyPr wrap="none" lIns="84396" tIns="42198" rIns="49841" bIns="42198"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292"/>
              <a:t>数学Ａ</a:t>
            </a:r>
          </a:p>
        </p:txBody>
      </p:sp>
      <p:sp>
        <p:nvSpPr>
          <p:cNvPr id="153637" name="Rectangle 21">
            <a:extLst>
              <a:ext uri="{FF2B5EF4-FFF2-40B4-BE49-F238E27FC236}">
                <a16:creationId xmlns:a16="http://schemas.microsoft.com/office/drawing/2014/main" id="{55B15FC1-B53C-4624-BA3B-8BA6938DC140}"/>
              </a:ext>
            </a:extLst>
          </p:cNvPr>
          <p:cNvSpPr>
            <a:spLocks noChangeArrowheads="1"/>
          </p:cNvSpPr>
          <p:nvPr/>
        </p:nvSpPr>
        <p:spPr bwMode="auto">
          <a:xfrm>
            <a:off x="7192108" y="6131358"/>
            <a:ext cx="674077" cy="304800"/>
          </a:xfrm>
          <a:prstGeom prst="rect">
            <a:avLst/>
          </a:prstGeom>
          <a:solidFill>
            <a:schemeClr val="bg1"/>
          </a:solidFill>
          <a:ln w="9525" algn="ctr">
            <a:solidFill>
              <a:schemeClr val="tx1"/>
            </a:solidFill>
            <a:miter lim="800000"/>
            <a:headEnd/>
            <a:tailEnd/>
          </a:ln>
        </p:spPr>
        <p:txBody>
          <a:bodyPr wrap="none" lIns="84396" tIns="42198" rIns="49841" bIns="42198"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292"/>
              <a:t>数学Ｂ</a:t>
            </a:r>
          </a:p>
        </p:txBody>
      </p:sp>
      <p:sp>
        <p:nvSpPr>
          <p:cNvPr id="40" name="正方形/長方形 39">
            <a:extLst>
              <a:ext uri="{FF2B5EF4-FFF2-40B4-BE49-F238E27FC236}">
                <a16:creationId xmlns:a16="http://schemas.microsoft.com/office/drawing/2014/main" id="{7FEA7856-4253-485E-A2EB-8A4A4BD6592D}"/>
              </a:ext>
            </a:extLst>
          </p:cNvPr>
          <p:cNvSpPr/>
          <p:nvPr/>
        </p:nvSpPr>
        <p:spPr>
          <a:xfrm>
            <a:off x="4637944" y="2914840"/>
            <a:ext cx="3988777" cy="365613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846" dirty="0">
              <a:solidFill>
                <a:srgbClr val="FF3300"/>
              </a:solidFill>
              <a:latin typeface="ＤＦ特太ゴシック体" pitchFamily="49" charset="-128"/>
              <a:ea typeface="ＤＦ特太ゴシック体" pitchFamily="49" charset="-128"/>
            </a:endParaRPr>
          </a:p>
        </p:txBody>
      </p:sp>
      <p:sp>
        <p:nvSpPr>
          <p:cNvPr id="153639" name="テキスト ボックス 56">
            <a:extLst>
              <a:ext uri="{FF2B5EF4-FFF2-40B4-BE49-F238E27FC236}">
                <a16:creationId xmlns:a16="http://schemas.microsoft.com/office/drawing/2014/main" id="{B11C0D75-6B69-4663-9D1C-ACEF37E43FAD}"/>
              </a:ext>
            </a:extLst>
          </p:cNvPr>
          <p:cNvSpPr txBox="1">
            <a:spLocks noChangeArrowheads="1"/>
          </p:cNvSpPr>
          <p:nvPr/>
        </p:nvSpPr>
        <p:spPr bwMode="auto">
          <a:xfrm>
            <a:off x="4637943" y="5747428"/>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30%</a:t>
            </a:r>
            <a:endParaRPr lang="ja-JP" altLang="en-US" sz="1015"/>
          </a:p>
        </p:txBody>
      </p:sp>
      <p:sp>
        <p:nvSpPr>
          <p:cNvPr id="153640" name="テキスト ボックス 69">
            <a:extLst>
              <a:ext uri="{FF2B5EF4-FFF2-40B4-BE49-F238E27FC236}">
                <a16:creationId xmlns:a16="http://schemas.microsoft.com/office/drawing/2014/main" id="{56C1A225-FC22-4DC2-8297-91932ACD098F}"/>
              </a:ext>
            </a:extLst>
          </p:cNvPr>
          <p:cNvSpPr txBox="1">
            <a:spLocks noChangeArrowheads="1"/>
          </p:cNvSpPr>
          <p:nvPr/>
        </p:nvSpPr>
        <p:spPr bwMode="auto">
          <a:xfrm>
            <a:off x="1182566" y="3697354"/>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78.4</a:t>
            </a:r>
            <a:endParaRPr lang="ja-JP" altLang="en-US" sz="1015"/>
          </a:p>
        </p:txBody>
      </p:sp>
      <p:sp>
        <p:nvSpPr>
          <p:cNvPr id="153641" name="テキスト ボックス 70">
            <a:extLst>
              <a:ext uri="{FF2B5EF4-FFF2-40B4-BE49-F238E27FC236}">
                <a16:creationId xmlns:a16="http://schemas.microsoft.com/office/drawing/2014/main" id="{396A426E-6C50-4420-9283-A2BAD2AD0371}"/>
              </a:ext>
            </a:extLst>
          </p:cNvPr>
          <p:cNvSpPr txBox="1">
            <a:spLocks noChangeArrowheads="1"/>
          </p:cNvSpPr>
          <p:nvPr/>
        </p:nvSpPr>
        <p:spPr bwMode="auto">
          <a:xfrm>
            <a:off x="2113086" y="3962590"/>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73.1</a:t>
            </a:r>
            <a:endParaRPr lang="ja-JP" altLang="en-US" sz="1015"/>
          </a:p>
        </p:txBody>
      </p:sp>
      <p:sp>
        <p:nvSpPr>
          <p:cNvPr id="153642" name="テキスト ボックス 71">
            <a:extLst>
              <a:ext uri="{FF2B5EF4-FFF2-40B4-BE49-F238E27FC236}">
                <a16:creationId xmlns:a16="http://schemas.microsoft.com/office/drawing/2014/main" id="{F7081628-9F68-4452-90CC-431CF2D99735}"/>
              </a:ext>
            </a:extLst>
          </p:cNvPr>
          <p:cNvSpPr txBox="1">
            <a:spLocks noChangeArrowheads="1"/>
          </p:cNvSpPr>
          <p:nvPr/>
        </p:nvSpPr>
        <p:spPr bwMode="auto">
          <a:xfrm>
            <a:off x="3043604" y="4071028"/>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70.3</a:t>
            </a:r>
            <a:endParaRPr lang="ja-JP" altLang="en-US" sz="1015"/>
          </a:p>
        </p:txBody>
      </p:sp>
      <p:sp>
        <p:nvSpPr>
          <p:cNvPr id="153643" name="テキスト ボックス 72">
            <a:extLst>
              <a:ext uri="{FF2B5EF4-FFF2-40B4-BE49-F238E27FC236}">
                <a16:creationId xmlns:a16="http://schemas.microsoft.com/office/drawing/2014/main" id="{EB879FE5-A9F9-4032-AB7D-30BFCA33E84F}"/>
              </a:ext>
            </a:extLst>
          </p:cNvPr>
          <p:cNvSpPr txBox="1">
            <a:spLocks noChangeArrowheads="1"/>
          </p:cNvSpPr>
          <p:nvPr/>
        </p:nvSpPr>
        <p:spPr bwMode="auto">
          <a:xfrm>
            <a:off x="3574074" y="4214636"/>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66.1</a:t>
            </a:r>
            <a:endParaRPr lang="ja-JP" altLang="en-US" sz="1015"/>
          </a:p>
        </p:txBody>
      </p:sp>
      <p:sp>
        <p:nvSpPr>
          <p:cNvPr id="153644" name="テキスト ボックス 73">
            <a:extLst>
              <a:ext uri="{FF2B5EF4-FFF2-40B4-BE49-F238E27FC236}">
                <a16:creationId xmlns:a16="http://schemas.microsoft.com/office/drawing/2014/main" id="{B223B6C3-C612-446D-A8FF-64FACE7EC5CD}"/>
              </a:ext>
            </a:extLst>
          </p:cNvPr>
          <p:cNvSpPr txBox="1">
            <a:spLocks noChangeArrowheads="1"/>
          </p:cNvSpPr>
          <p:nvPr/>
        </p:nvSpPr>
        <p:spPr bwMode="auto">
          <a:xfrm>
            <a:off x="3906717" y="4403669"/>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62.5</a:t>
            </a:r>
            <a:endParaRPr lang="ja-JP" altLang="en-US" sz="1015"/>
          </a:p>
        </p:txBody>
      </p:sp>
      <p:sp>
        <p:nvSpPr>
          <p:cNvPr id="153645" name="テキスト ボックス 74">
            <a:extLst>
              <a:ext uri="{FF2B5EF4-FFF2-40B4-BE49-F238E27FC236}">
                <a16:creationId xmlns:a16="http://schemas.microsoft.com/office/drawing/2014/main" id="{129CACAD-EA39-4044-B94D-3EDD1A9A8BF6}"/>
              </a:ext>
            </a:extLst>
          </p:cNvPr>
          <p:cNvSpPr txBox="1">
            <a:spLocks noChangeArrowheads="1"/>
          </p:cNvSpPr>
          <p:nvPr/>
        </p:nvSpPr>
        <p:spPr bwMode="auto">
          <a:xfrm>
            <a:off x="2645020" y="3937677"/>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72.5</a:t>
            </a:r>
            <a:endParaRPr lang="ja-JP" altLang="en-US" sz="1015"/>
          </a:p>
        </p:txBody>
      </p:sp>
      <p:sp>
        <p:nvSpPr>
          <p:cNvPr id="153646" name="テキスト ボックス 75">
            <a:extLst>
              <a:ext uri="{FF2B5EF4-FFF2-40B4-BE49-F238E27FC236}">
                <a16:creationId xmlns:a16="http://schemas.microsoft.com/office/drawing/2014/main" id="{F5F70ED3-7D83-4590-9F54-FADA7DF33BD4}"/>
              </a:ext>
            </a:extLst>
          </p:cNvPr>
          <p:cNvSpPr txBox="1">
            <a:spLocks noChangeArrowheads="1"/>
          </p:cNvSpPr>
          <p:nvPr/>
        </p:nvSpPr>
        <p:spPr bwMode="auto">
          <a:xfrm>
            <a:off x="1723294" y="3871735"/>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75.6</a:t>
            </a:r>
            <a:endParaRPr lang="ja-JP" altLang="en-US" sz="1015"/>
          </a:p>
        </p:txBody>
      </p:sp>
      <p:sp>
        <p:nvSpPr>
          <p:cNvPr id="153647" name="テキスト ボックス 76">
            <a:extLst>
              <a:ext uri="{FF2B5EF4-FFF2-40B4-BE49-F238E27FC236}">
                <a16:creationId xmlns:a16="http://schemas.microsoft.com/office/drawing/2014/main" id="{B41E95A7-4BC0-469C-8443-D9DCC1E37502}"/>
              </a:ext>
            </a:extLst>
          </p:cNvPr>
          <p:cNvSpPr txBox="1">
            <a:spLocks noChangeArrowheads="1"/>
          </p:cNvSpPr>
          <p:nvPr/>
        </p:nvSpPr>
        <p:spPr bwMode="auto">
          <a:xfrm>
            <a:off x="849925" y="3695890"/>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79.8</a:t>
            </a:r>
            <a:endParaRPr lang="ja-JP" altLang="en-US" sz="1015"/>
          </a:p>
        </p:txBody>
      </p:sp>
      <p:sp>
        <p:nvSpPr>
          <p:cNvPr id="153648" name="テキスト ボックス 77">
            <a:extLst>
              <a:ext uri="{FF2B5EF4-FFF2-40B4-BE49-F238E27FC236}">
                <a16:creationId xmlns:a16="http://schemas.microsoft.com/office/drawing/2014/main" id="{D56B7470-8B1E-4F73-B919-38F98AE8FF81}"/>
              </a:ext>
            </a:extLst>
          </p:cNvPr>
          <p:cNvSpPr txBox="1">
            <a:spLocks noChangeArrowheads="1"/>
          </p:cNvSpPr>
          <p:nvPr/>
        </p:nvSpPr>
        <p:spPr bwMode="auto">
          <a:xfrm>
            <a:off x="5037994" y="4095938"/>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68.5</a:t>
            </a:r>
            <a:endParaRPr lang="ja-JP" altLang="en-US" sz="1015"/>
          </a:p>
        </p:txBody>
      </p:sp>
      <p:sp>
        <p:nvSpPr>
          <p:cNvPr id="153649" name="テキスト ボックス 78">
            <a:extLst>
              <a:ext uri="{FF2B5EF4-FFF2-40B4-BE49-F238E27FC236}">
                <a16:creationId xmlns:a16="http://schemas.microsoft.com/office/drawing/2014/main" id="{103B82F2-4C8E-42D4-9805-0466165433EF}"/>
              </a:ext>
            </a:extLst>
          </p:cNvPr>
          <p:cNvSpPr txBox="1">
            <a:spLocks noChangeArrowheads="1"/>
          </p:cNvSpPr>
          <p:nvPr/>
        </p:nvSpPr>
        <p:spPr bwMode="auto">
          <a:xfrm>
            <a:off x="5436578" y="4270320"/>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66.3</a:t>
            </a:r>
            <a:endParaRPr lang="ja-JP" altLang="en-US" sz="1015"/>
          </a:p>
        </p:txBody>
      </p:sp>
      <p:sp>
        <p:nvSpPr>
          <p:cNvPr id="153650" name="テキスト ボックス 79">
            <a:extLst>
              <a:ext uri="{FF2B5EF4-FFF2-40B4-BE49-F238E27FC236}">
                <a16:creationId xmlns:a16="http://schemas.microsoft.com/office/drawing/2014/main" id="{15283BE3-5E68-499C-87D6-1737A2D996A6}"/>
              </a:ext>
            </a:extLst>
          </p:cNvPr>
          <p:cNvSpPr txBox="1">
            <a:spLocks noChangeArrowheads="1"/>
          </p:cNvSpPr>
          <p:nvPr/>
        </p:nvSpPr>
        <p:spPr bwMode="auto">
          <a:xfrm>
            <a:off x="5901104" y="4361174"/>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62.6</a:t>
            </a:r>
            <a:endParaRPr lang="ja-JP" altLang="en-US" sz="1015"/>
          </a:p>
        </p:txBody>
      </p:sp>
      <p:sp>
        <p:nvSpPr>
          <p:cNvPr id="153651" name="テキスト ボックス 80">
            <a:extLst>
              <a:ext uri="{FF2B5EF4-FFF2-40B4-BE49-F238E27FC236}">
                <a16:creationId xmlns:a16="http://schemas.microsoft.com/office/drawing/2014/main" id="{49DDF554-8EFC-441D-992F-600E10B1DEDB}"/>
              </a:ext>
            </a:extLst>
          </p:cNvPr>
          <p:cNvSpPr txBox="1">
            <a:spLocks noChangeArrowheads="1"/>
          </p:cNvSpPr>
          <p:nvPr/>
        </p:nvSpPr>
        <p:spPr bwMode="auto">
          <a:xfrm>
            <a:off x="6299689" y="4493059"/>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59.5</a:t>
            </a:r>
            <a:endParaRPr lang="ja-JP" altLang="en-US" sz="1015"/>
          </a:p>
        </p:txBody>
      </p:sp>
      <p:sp>
        <p:nvSpPr>
          <p:cNvPr id="153652" name="テキスト ボックス 81">
            <a:extLst>
              <a:ext uri="{FF2B5EF4-FFF2-40B4-BE49-F238E27FC236}">
                <a16:creationId xmlns:a16="http://schemas.microsoft.com/office/drawing/2014/main" id="{0A93B2F6-1504-46DD-9D20-DB36BD426C0D}"/>
              </a:ext>
            </a:extLst>
          </p:cNvPr>
          <p:cNvSpPr txBox="1">
            <a:spLocks noChangeArrowheads="1"/>
          </p:cNvSpPr>
          <p:nvPr/>
        </p:nvSpPr>
        <p:spPr bwMode="auto">
          <a:xfrm>
            <a:off x="6765681" y="4894573"/>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47.4</a:t>
            </a:r>
            <a:endParaRPr lang="ja-JP" altLang="en-US" sz="1015"/>
          </a:p>
        </p:txBody>
      </p:sp>
      <p:sp>
        <p:nvSpPr>
          <p:cNvPr id="153653" name="テキスト ボックス 82">
            <a:extLst>
              <a:ext uri="{FF2B5EF4-FFF2-40B4-BE49-F238E27FC236}">
                <a16:creationId xmlns:a16="http://schemas.microsoft.com/office/drawing/2014/main" id="{E5D88CB2-E0B3-4F47-B744-1A30D2FE675E}"/>
              </a:ext>
            </a:extLst>
          </p:cNvPr>
          <p:cNvSpPr txBox="1">
            <a:spLocks noChangeArrowheads="1"/>
          </p:cNvSpPr>
          <p:nvPr/>
        </p:nvSpPr>
        <p:spPr bwMode="auto">
          <a:xfrm>
            <a:off x="7164266" y="5093866"/>
            <a:ext cx="531934"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44.6</a:t>
            </a:r>
            <a:endParaRPr lang="ja-JP" altLang="en-US" sz="1015"/>
          </a:p>
        </p:txBody>
      </p:sp>
      <p:sp>
        <p:nvSpPr>
          <p:cNvPr id="153654" name="テキスト ボックス 83">
            <a:extLst>
              <a:ext uri="{FF2B5EF4-FFF2-40B4-BE49-F238E27FC236}">
                <a16:creationId xmlns:a16="http://schemas.microsoft.com/office/drawing/2014/main" id="{83E7891A-A450-49F9-AA6D-77C8D378E0DB}"/>
              </a:ext>
            </a:extLst>
          </p:cNvPr>
          <p:cNvSpPr txBox="1">
            <a:spLocks noChangeArrowheads="1"/>
          </p:cNvSpPr>
          <p:nvPr/>
        </p:nvSpPr>
        <p:spPr bwMode="auto">
          <a:xfrm>
            <a:off x="7696201" y="5224284"/>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40.2</a:t>
            </a:r>
            <a:endParaRPr lang="ja-JP" altLang="en-US" sz="1015"/>
          </a:p>
        </p:txBody>
      </p:sp>
      <p:sp>
        <p:nvSpPr>
          <p:cNvPr id="153655" name="テキスト ボックス 84">
            <a:extLst>
              <a:ext uri="{FF2B5EF4-FFF2-40B4-BE49-F238E27FC236}">
                <a16:creationId xmlns:a16="http://schemas.microsoft.com/office/drawing/2014/main" id="{FDA5C112-BA2C-4AA0-8E41-3CFA967B73D2}"/>
              </a:ext>
            </a:extLst>
          </p:cNvPr>
          <p:cNvSpPr txBox="1">
            <a:spLocks noChangeArrowheads="1"/>
          </p:cNvSpPr>
          <p:nvPr/>
        </p:nvSpPr>
        <p:spPr bwMode="auto">
          <a:xfrm>
            <a:off x="8027378" y="5271177"/>
            <a:ext cx="531935" cy="2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015"/>
              <a:t>37.3</a:t>
            </a:r>
            <a:endParaRPr lang="ja-JP" altLang="en-US" sz="1015"/>
          </a:p>
        </p:txBody>
      </p:sp>
      <p:sp>
        <p:nvSpPr>
          <p:cNvPr id="153656" name="Rectangle 17">
            <a:extLst>
              <a:ext uri="{FF2B5EF4-FFF2-40B4-BE49-F238E27FC236}">
                <a16:creationId xmlns:a16="http://schemas.microsoft.com/office/drawing/2014/main" id="{16055269-FF5F-45C0-B400-F5CAAD80C535}"/>
              </a:ext>
            </a:extLst>
          </p:cNvPr>
          <p:cNvSpPr>
            <a:spLocks noChangeArrowheads="1"/>
          </p:cNvSpPr>
          <p:nvPr/>
        </p:nvSpPr>
        <p:spPr bwMode="auto">
          <a:xfrm>
            <a:off x="4960327" y="5866124"/>
            <a:ext cx="3333750" cy="162658"/>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84396" tIns="42198" rIns="49841" bIns="42198"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662"/>
              <a:t> </a:t>
            </a:r>
            <a:r>
              <a:rPr lang="ja-JP" altLang="en-US" sz="1662"/>
              <a:t> １　  ２　    ３　 ４ 　　   １　  ２　    ３　４ 　</a:t>
            </a:r>
          </a:p>
        </p:txBody>
      </p:sp>
      <p:sp>
        <p:nvSpPr>
          <p:cNvPr id="153657" name="正方形/長方形 19">
            <a:extLst>
              <a:ext uri="{FF2B5EF4-FFF2-40B4-BE49-F238E27FC236}">
                <a16:creationId xmlns:a16="http://schemas.microsoft.com/office/drawing/2014/main" id="{E0B8BB88-C3EE-4FF2-ACC3-D3B621172302}"/>
              </a:ext>
            </a:extLst>
          </p:cNvPr>
          <p:cNvSpPr>
            <a:spLocks noChangeArrowheads="1"/>
          </p:cNvSpPr>
          <p:nvPr/>
        </p:nvSpPr>
        <p:spPr bwMode="auto">
          <a:xfrm>
            <a:off x="1049217" y="2886998"/>
            <a:ext cx="1329104" cy="483577"/>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477" b="1">
                <a:solidFill>
                  <a:srgbClr val="000000"/>
                </a:solidFill>
                <a:latin typeface="HGP創英角ﾎﾟｯﾌﾟ体" panose="040B0A00000000000000" pitchFamily="50" charset="-128"/>
                <a:ea typeface="HGP創英角ﾎﾟｯﾌﾟ体" panose="040B0A00000000000000" pitchFamily="50" charset="-128"/>
              </a:rPr>
              <a:t>７ポイントの差</a:t>
            </a:r>
          </a:p>
        </p:txBody>
      </p:sp>
      <p:sp>
        <p:nvSpPr>
          <p:cNvPr id="58" name="角丸四角形吹き出し 57">
            <a:extLst>
              <a:ext uri="{FF2B5EF4-FFF2-40B4-BE49-F238E27FC236}">
                <a16:creationId xmlns:a16="http://schemas.microsoft.com/office/drawing/2014/main" id="{7FACB210-1E0B-4141-9903-102CDC95D635}"/>
              </a:ext>
            </a:extLst>
          </p:cNvPr>
          <p:cNvSpPr/>
          <p:nvPr/>
        </p:nvSpPr>
        <p:spPr>
          <a:xfrm>
            <a:off x="3751386" y="6156269"/>
            <a:ext cx="1683726" cy="441081"/>
          </a:xfrm>
          <a:prstGeom prst="wedgeRoundRectCallout">
            <a:avLst>
              <a:gd name="adj1" fmla="val 9983"/>
              <a:gd name="adj2" fmla="val 50852"/>
              <a:gd name="adj3" fmla="val 16667"/>
            </a:avLst>
          </a:prstGeom>
          <a:solidFill>
            <a:srgbClr val="FFCCFF"/>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1108" dirty="0">
                <a:solidFill>
                  <a:srgbClr val="000000"/>
                </a:solidFill>
              </a:rPr>
              <a:t>グラフの横幅は各々の生徒数の割合を反映</a:t>
            </a:r>
          </a:p>
        </p:txBody>
      </p:sp>
      <p:sp>
        <p:nvSpPr>
          <p:cNvPr id="153659" name="Line 26">
            <a:extLst>
              <a:ext uri="{FF2B5EF4-FFF2-40B4-BE49-F238E27FC236}">
                <a16:creationId xmlns:a16="http://schemas.microsoft.com/office/drawing/2014/main" id="{18081879-20AB-4A67-A84A-ABBEADC5948C}"/>
              </a:ext>
            </a:extLst>
          </p:cNvPr>
          <p:cNvSpPr>
            <a:spLocks noChangeShapeType="1"/>
          </p:cNvSpPr>
          <p:nvPr/>
        </p:nvSpPr>
        <p:spPr bwMode="auto">
          <a:xfrm flipV="1">
            <a:off x="5147898" y="5864658"/>
            <a:ext cx="487973" cy="291611"/>
          </a:xfrm>
          <a:prstGeom prst="line">
            <a:avLst/>
          </a:prstGeom>
          <a:noFill/>
          <a:ln w="25400">
            <a:solidFill>
              <a:schemeClr val="tx1"/>
            </a:solidFill>
            <a:prstDash val="dash"/>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60" name="Line 26">
            <a:extLst>
              <a:ext uri="{FF2B5EF4-FFF2-40B4-BE49-F238E27FC236}">
                <a16:creationId xmlns:a16="http://schemas.microsoft.com/office/drawing/2014/main" id="{D52D7C5B-1852-44CB-A5FF-5A7317C35EAD}"/>
              </a:ext>
            </a:extLst>
          </p:cNvPr>
          <p:cNvSpPr>
            <a:spLocks noChangeShapeType="1"/>
          </p:cNvSpPr>
          <p:nvPr/>
        </p:nvSpPr>
        <p:spPr bwMode="auto">
          <a:xfrm flipH="1" flipV="1">
            <a:off x="3399694" y="5867589"/>
            <a:ext cx="507023" cy="256442"/>
          </a:xfrm>
          <a:prstGeom prst="line">
            <a:avLst/>
          </a:prstGeom>
          <a:noFill/>
          <a:ln w="25400">
            <a:solidFill>
              <a:schemeClr val="tx1"/>
            </a:solidFill>
            <a:prstDash val="dash"/>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61" name="AutoShape 50">
            <a:extLst>
              <a:ext uri="{FF2B5EF4-FFF2-40B4-BE49-F238E27FC236}">
                <a16:creationId xmlns:a16="http://schemas.microsoft.com/office/drawing/2014/main" id="{5D900C5A-2F62-4A19-B3DE-E53DE85383C7}"/>
              </a:ext>
            </a:extLst>
          </p:cNvPr>
          <p:cNvSpPr>
            <a:spLocks noChangeArrowheads="1"/>
          </p:cNvSpPr>
          <p:nvPr/>
        </p:nvSpPr>
        <p:spPr bwMode="auto">
          <a:xfrm>
            <a:off x="451339" y="770793"/>
            <a:ext cx="8340969" cy="1263162"/>
          </a:xfrm>
          <a:prstGeom prst="roundRect">
            <a:avLst>
              <a:gd name="adj" fmla="val 16667"/>
            </a:avLst>
          </a:prstGeom>
          <a:solidFill>
            <a:srgbClr val="FFFF99">
              <a:alpha val="58823"/>
            </a:srgbClr>
          </a:solidFill>
          <a:ln w="9525">
            <a:solidFill>
              <a:schemeClr val="tx1"/>
            </a:solidFill>
            <a:round/>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662" dirty="0">
                <a:solidFill>
                  <a:srgbClr val="000000"/>
                </a:solidFill>
              </a:rPr>
              <a:t>H25</a:t>
            </a:r>
            <a:r>
              <a:rPr lang="ja-JP" altLang="en-US" sz="1662" dirty="0">
                <a:solidFill>
                  <a:srgbClr val="000000"/>
                </a:solidFill>
              </a:rPr>
              <a:t>全国学力・学習状況調査（中学校３年生）　　　</a:t>
            </a:r>
            <a:r>
              <a:rPr lang="ja-JP" altLang="en-US" sz="1662" dirty="0">
                <a:solidFill>
                  <a:srgbClr val="FF0000"/>
                </a:solidFill>
                <a:latin typeface="HG創英角ﾎﾟｯﾌﾟ体" panose="040B0A09000000000000" pitchFamily="49" charset="-128"/>
                <a:ea typeface="HG創英角ﾎﾟｯﾌﾟ体" panose="040B0A09000000000000" pitchFamily="49" charset="-128"/>
              </a:rPr>
              <a:t>中学校でも同じ！</a:t>
            </a:r>
          </a:p>
          <a:p>
            <a:pPr eaLnBrk="1" hangingPunct="1">
              <a:spcBef>
                <a:spcPct val="0"/>
              </a:spcBef>
              <a:buClrTx/>
              <a:buSzTx/>
              <a:buFontTx/>
              <a:buNone/>
            </a:pPr>
            <a:r>
              <a:rPr lang="ja-JP" altLang="en-US" sz="1569" b="1" dirty="0">
                <a:solidFill>
                  <a:srgbClr val="000000"/>
                </a:solidFill>
              </a:rPr>
              <a:t>「総合的な学習の時間」では、自分で課題を立てて、情報を集めて整理して、調べたことを発表するなどの学習活動に取り組んでいますか」の回答と平均正答率のクロス集計</a:t>
            </a:r>
          </a:p>
          <a:p>
            <a:pPr eaLnBrk="1" hangingPunct="1">
              <a:spcBef>
                <a:spcPct val="0"/>
              </a:spcBef>
              <a:buClrTx/>
              <a:buSzTx/>
              <a:buFontTx/>
              <a:buNone/>
            </a:pPr>
            <a:r>
              <a:rPr lang="ja-JP" altLang="en-US" sz="1846" dirty="0">
                <a:solidFill>
                  <a:srgbClr val="000000"/>
                </a:solidFill>
              </a:rPr>
              <a:t>　　＊</a:t>
            </a:r>
            <a:r>
              <a:rPr lang="ja-JP" altLang="en-US" sz="1477" dirty="0">
                <a:solidFill>
                  <a:srgbClr val="000000"/>
                </a:solidFill>
              </a:rPr>
              <a:t>「１　当てはまる」　「２　どちらかといえば、当てはまる」</a:t>
            </a:r>
          </a:p>
          <a:p>
            <a:pPr eaLnBrk="1" hangingPunct="1">
              <a:spcBef>
                <a:spcPct val="0"/>
              </a:spcBef>
              <a:buClrTx/>
              <a:buSzTx/>
              <a:buFontTx/>
              <a:buNone/>
            </a:pPr>
            <a:r>
              <a:rPr lang="ja-JP" altLang="en-US" sz="1477" dirty="0">
                <a:solidFill>
                  <a:srgbClr val="000000"/>
                </a:solidFill>
              </a:rPr>
              <a:t>　　　　「３　どちらかといえば、当てはまらない」　「４　当てはまらない」</a:t>
            </a:r>
          </a:p>
        </p:txBody>
      </p:sp>
      <p:sp>
        <p:nvSpPr>
          <p:cNvPr id="62" name="角丸四角形吹き出し 61">
            <a:extLst>
              <a:ext uri="{FF2B5EF4-FFF2-40B4-BE49-F238E27FC236}">
                <a16:creationId xmlns:a16="http://schemas.microsoft.com/office/drawing/2014/main" id="{543E80E5-15F8-4219-8771-EE48189605E4}"/>
              </a:ext>
            </a:extLst>
          </p:cNvPr>
          <p:cNvSpPr/>
          <p:nvPr/>
        </p:nvSpPr>
        <p:spPr>
          <a:xfrm>
            <a:off x="118055" y="2170426"/>
            <a:ext cx="6214696" cy="597877"/>
          </a:xfrm>
          <a:prstGeom prst="wedgeRoundRectCallout">
            <a:avLst>
              <a:gd name="adj1" fmla="val 9983"/>
              <a:gd name="adj2" fmla="val 5085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846" dirty="0">
                <a:solidFill>
                  <a:schemeClr val="tx1"/>
                </a:solidFill>
                <a:latin typeface="ＤＦ特太ゴシック体" pitchFamily="49" charset="-128"/>
                <a:ea typeface="ＤＦ特太ゴシック体" pitchFamily="49" charset="-128"/>
              </a:rPr>
              <a:t>「総合的な学習の時間」の趣旨に即した活動に取り組んでいる生徒ほど、平均正答率（特にＢ問題）が高い。</a:t>
            </a:r>
          </a:p>
        </p:txBody>
      </p:sp>
      <p:sp>
        <p:nvSpPr>
          <p:cNvPr id="64" name="角丸四角形吹き出し 61">
            <a:extLst>
              <a:ext uri="{FF2B5EF4-FFF2-40B4-BE49-F238E27FC236}">
                <a16:creationId xmlns:a16="http://schemas.microsoft.com/office/drawing/2014/main" id="{65A72F41-58FB-40D2-B078-260477574778}"/>
              </a:ext>
            </a:extLst>
          </p:cNvPr>
          <p:cNvSpPr/>
          <p:nvPr/>
        </p:nvSpPr>
        <p:spPr>
          <a:xfrm>
            <a:off x="6396404" y="2180679"/>
            <a:ext cx="2569916" cy="597877"/>
          </a:xfrm>
          <a:prstGeom prst="wedgeRoundRectCallout">
            <a:avLst>
              <a:gd name="adj1" fmla="val 9983"/>
              <a:gd name="adj2" fmla="val 50852"/>
              <a:gd name="adj3" fmla="val 16667"/>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1846" dirty="0">
                <a:solidFill>
                  <a:srgbClr val="FF0000"/>
                </a:solidFill>
                <a:latin typeface="ＤＦ特太ゴシック体" pitchFamily="49" charset="-128"/>
                <a:ea typeface="ＤＦ特太ゴシック体" pitchFamily="49" charset="-128"/>
              </a:rPr>
              <a:t>その差が小学校に比べて小さいのが課題。</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53661">
                                            <p:txEl>
                                              <p:pRg st="0" end="0"/>
                                            </p:txEl>
                                          </p:spTgt>
                                        </p:tgtEl>
                                        <p:attrNameLst>
                                          <p:attrName>style.visibility</p:attrName>
                                        </p:attrNameLst>
                                      </p:cBhvr>
                                      <p:to>
                                        <p:strVal val="visible"/>
                                      </p:to>
                                    </p:set>
                                    <p:anim calcmode="lin" valueType="num">
                                      <p:cBhvr additive="base">
                                        <p:cTn id="7" dur="1000" fill="hold"/>
                                        <p:tgtEl>
                                          <p:spTgt spid="153661">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5366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dissolve">
                                      <p:cBhvr>
                                        <p:cTn id="13" dur="500"/>
                                        <p:tgtEl>
                                          <p:spTgt spid="6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dissolve">
                                      <p:cBhvr>
                                        <p:cTn id="18"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a:extLst>
              <a:ext uri="{FF2B5EF4-FFF2-40B4-BE49-F238E27FC236}">
                <a16:creationId xmlns:a16="http://schemas.microsoft.com/office/drawing/2014/main" id="{6F48E53F-AC5D-44E5-A72D-27B24FB162CB}"/>
              </a:ext>
            </a:extLst>
          </p:cNvPr>
          <p:cNvSpPr/>
          <p:nvPr/>
        </p:nvSpPr>
        <p:spPr>
          <a:xfrm>
            <a:off x="351693" y="263769"/>
            <a:ext cx="8440615" cy="633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54"/>
          </a:p>
        </p:txBody>
      </p:sp>
      <p:sp>
        <p:nvSpPr>
          <p:cNvPr id="153605" name="タイトル 1">
            <a:extLst>
              <a:ext uri="{FF2B5EF4-FFF2-40B4-BE49-F238E27FC236}">
                <a16:creationId xmlns:a16="http://schemas.microsoft.com/office/drawing/2014/main" id="{D17D578E-9605-4B81-BA16-9C4E030B519D}"/>
              </a:ext>
            </a:extLst>
          </p:cNvPr>
          <p:cNvSpPr>
            <a:spLocks noGrp="1"/>
          </p:cNvSpPr>
          <p:nvPr>
            <p:ph type="title"/>
          </p:nvPr>
        </p:nvSpPr>
        <p:spPr>
          <a:xfrm>
            <a:off x="984739" y="304801"/>
            <a:ext cx="7174523" cy="397120"/>
          </a:xfrm>
          <a:solidFill>
            <a:srgbClr val="99FF33"/>
          </a:solidFill>
        </p:spPr>
        <p:txBody>
          <a:bodyPr>
            <a:normAutofit fontScale="90000"/>
          </a:bodyPr>
          <a:lstStyle/>
          <a:p>
            <a:r>
              <a:rPr lang="ja-JP" altLang="en-US" sz="2954" dirty="0"/>
              <a:t>　　</a:t>
            </a:r>
            <a:r>
              <a:rPr lang="ja-JP" altLang="en-US" sz="2954" b="1" dirty="0">
                <a:latin typeface="AR P丸ゴシック体E" panose="020F0900000000000000" pitchFamily="50" charset="-128"/>
                <a:ea typeface="AR P丸ゴシック体E" panose="020F0900000000000000" pitchFamily="50" charset="-128"/>
              </a:rPr>
              <a:t>総合的な学習の時間と学力との相関</a:t>
            </a:r>
          </a:p>
        </p:txBody>
      </p:sp>
      <p:sp>
        <p:nvSpPr>
          <p:cNvPr id="153606" name="Line 26">
            <a:extLst>
              <a:ext uri="{FF2B5EF4-FFF2-40B4-BE49-F238E27FC236}">
                <a16:creationId xmlns:a16="http://schemas.microsoft.com/office/drawing/2014/main" id="{B5D52888-258F-4442-AE61-BEA8236EAF4A}"/>
              </a:ext>
            </a:extLst>
          </p:cNvPr>
          <p:cNvSpPr>
            <a:spLocks noChangeShapeType="1"/>
          </p:cNvSpPr>
          <p:nvPr/>
        </p:nvSpPr>
        <p:spPr bwMode="auto">
          <a:xfrm>
            <a:off x="2002754" y="3468804"/>
            <a:ext cx="266700" cy="572966"/>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07" name="Line 26">
            <a:extLst>
              <a:ext uri="{FF2B5EF4-FFF2-40B4-BE49-F238E27FC236}">
                <a16:creationId xmlns:a16="http://schemas.microsoft.com/office/drawing/2014/main" id="{2E7CDA51-05EF-4FB0-812D-DCCF8B38D0C3}"/>
              </a:ext>
            </a:extLst>
          </p:cNvPr>
          <p:cNvSpPr>
            <a:spLocks noChangeShapeType="1"/>
          </p:cNvSpPr>
          <p:nvPr/>
        </p:nvSpPr>
        <p:spPr bwMode="auto">
          <a:xfrm flipH="1">
            <a:off x="1214806" y="3509413"/>
            <a:ext cx="199292" cy="317989"/>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08" name="Line 26">
            <a:extLst>
              <a:ext uri="{FF2B5EF4-FFF2-40B4-BE49-F238E27FC236}">
                <a16:creationId xmlns:a16="http://schemas.microsoft.com/office/drawing/2014/main" id="{4686D28B-96D8-41A3-967C-6B35F166F0B7}"/>
              </a:ext>
            </a:extLst>
          </p:cNvPr>
          <p:cNvSpPr>
            <a:spLocks noChangeShapeType="1"/>
          </p:cNvSpPr>
          <p:nvPr/>
        </p:nvSpPr>
        <p:spPr bwMode="auto">
          <a:xfrm>
            <a:off x="6403732" y="3539917"/>
            <a:ext cx="189587" cy="1042716"/>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09" name="Line 26">
            <a:extLst>
              <a:ext uri="{FF2B5EF4-FFF2-40B4-BE49-F238E27FC236}">
                <a16:creationId xmlns:a16="http://schemas.microsoft.com/office/drawing/2014/main" id="{9ABE96F2-5FBC-4168-B935-E890C82FB94D}"/>
              </a:ext>
            </a:extLst>
          </p:cNvPr>
          <p:cNvSpPr>
            <a:spLocks noChangeShapeType="1"/>
          </p:cNvSpPr>
          <p:nvPr/>
        </p:nvSpPr>
        <p:spPr bwMode="auto">
          <a:xfrm flipH="1">
            <a:off x="7141245" y="3738281"/>
            <a:ext cx="178521" cy="844351"/>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0" name="Line 26">
            <a:extLst>
              <a:ext uri="{FF2B5EF4-FFF2-40B4-BE49-F238E27FC236}">
                <a16:creationId xmlns:a16="http://schemas.microsoft.com/office/drawing/2014/main" id="{7375D92D-8061-4B2A-8F95-16DFBC7F512E}"/>
              </a:ext>
            </a:extLst>
          </p:cNvPr>
          <p:cNvSpPr>
            <a:spLocks noChangeShapeType="1"/>
          </p:cNvSpPr>
          <p:nvPr/>
        </p:nvSpPr>
        <p:spPr bwMode="auto">
          <a:xfrm flipH="1">
            <a:off x="5404542" y="3533574"/>
            <a:ext cx="398585" cy="552450"/>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1" name="Line 26">
            <a:extLst>
              <a:ext uri="{FF2B5EF4-FFF2-40B4-BE49-F238E27FC236}">
                <a16:creationId xmlns:a16="http://schemas.microsoft.com/office/drawing/2014/main" id="{BF58791E-1461-41A9-B4F5-9F9F0EF73E17}"/>
              </a:ext>
            </a:extLst>
          </p:cNvPr>
          <p:cNvSpPr>
            <a:spLocks noChangeShapeType="1"/>
          </p:cNvSpPr>
          <p:nvPr/>
        </p:nvSpPr>
        <p:spPr bwMode="auto">
          <a:xfrm>
            <a:off x="7952916" y="3668407"/>
            <a:ext cx="206346" cy="1382058"/>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5" name="Line 26">
            <a:extLst>
              <a:ext uri="{FF2B5EF4-FFF2-40B4-BE49-F238E27FC236}">
                <a16:creationId xmlns:a16="http://schemas.microsoft.com/office/drawing/2014/main" id="{169B7152-8B25-4E6E-AABC-577058387B54}"/>
              </a:ext>
            </a:extLst>
          </p:cNvPr>
          <p:cNvSpPr>
            <a:spLocks noChangeShapeType="1"/>
          </p:cNvSpPr>
          <p:nvPr/>
        </p:nvSpPr>
        <p:spPr bwMode="auto">
          <a:xfrm flipH="1">
            <a:off x="2766815" y="3497368"/>
            <a:ext cx="266700" cy="448408"/>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153616" name="Line 26">
            <a:extLst>
              <a:ext uri="{FF2B5EF4-FFF2-40B4-BE49-F238E27FC236}">
                <a16:creationId xmlns:a16="http://schemas.microsoft.com/office/drawing/2014/main" id="{4A207DDD-C798-4B3D-A39C-89555A19FC8D}"/>
              </a:ext>
            </a:extLst>
          </p:cNvPr>
          <p:cNvSpPr>
            <a:spLocks noChangeShapeType="1"/>
          </p:cNvSpPr>
          <p:nvPr/>
        </p:nvSpPr>
        <p:spPr bwMode="auto">
          <a:xfrm>
            <a:off x="4011142" y="3518002"/>
            <a:ext cx="30000" cy="856279"/>
          </a:xfrm>
          <a:prstGeom prst="line">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txBody>
          <a:bodyPr wrap="none" lIns="84396" tIns="42198" rIns="49841" bIns="42198" anchor="ctr"/>
          <a:lstStyle/>
          <a:p>
            <a:endParaRPr lang="ja-JP" altLang="en-US" sz="1754"/>
          </a:p>
        </p:txBody>
      </p:sp>
      <p:sp>
        <p:nvSpPr>
          <p:cNvPr id="29" name="正方形/長方形 28">
            <a:extLst>
              <a:ext uri="{FF2B5EF4-FFF2-40B4-BE49-F238E27FC236}">
                <a16:creationId xmlns:a16="http://schemas.microsoft.com/office/drawing/2014/main" id="{80C5DC51-CB6D-49FE-9AE1-DE22E2F8295C}"/>
              </a:ext>
            </a:extLst>
          </p:cNvPr>
          <p:cNvSpPr/>
          <p:nvPr/>
        </p:nvSpPr>
        <p:spPr>
          <a:xfrm>
            <a:off x="451338" y="2941217"/>
            <a:ext cx="3987312" cy="365613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846" dirty="0">
              <a:solidFill>
                <a:srgbClr val="FF3300"/>
              </a:solidFill>
              <a:latin typeface="ＤＦ特太ゴシック体" pitchFamily="49" charset="-128"/>
              <a:ea typeface="ＤＦ特太ゴシック体" pitchFamily="49" charset="-128"/>
            </a:endParaRPr>
          </a:p>
        </p:txBody>
      </p:sp>
      <p:sp>
        <p:nvSpPr>
          <p:cNvPr id="40" name="正方形/長方形 39">
            <a:extLst>
              <a:ext uri="{FF2B5EF4-FFF2-40B4-BE49-F238E27FC236}">
                <a16:creationId xmlns:a16="http://schemas.microsoft.com/office/drawing/2014/main" id="{7FEA7856-4253-485E-A2EB-8A4A4BD6592D}"/>
              </a:ext>
            </a:extLst>
          </p:cNvPr>
          <p:cNvSpPr/>
          <p:nvPr/>
        </p:nvSpPr>
        <p:spPr>
          <a:xfrm>
            <a:off x="4637944" y="2914840"/>
            <a:ext cx="3988777" cy="365613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846" dirty="0">
              <a:solidFill>
                <a:srgbClr val="FF3300"/>
              </a:solidFill>
              <a:latin typeface="ＤＦ特太ゴシック体" pitchFamily="49" charset="-128"/>
              <a:ea typeface="ＤＦ特太ゴシック体" pitchFamily="49" charset="-128"/>
            </a:endParaRPr>
          </a:p>
        </p:txBody>
      </p:sp>
      <p:sp>
        <p:nvSpPr>
          <p:cNvPr id="58" name="角丸四角形吹き出し 57">
            <a:extLst>
              <a:ext uri="{FF2B5EF4-FFF2-40B4-BE49-F238E27FC236}">
                <a16:creationId xmlns:a16="http://schemas.microsoft.com/office/drawing/2014/main" id="{7FACB210-1E0B-4141-9903-102CDC95D635}"/>
              </a:ext>
            </a:extLst>
          </p:cNvPr>
          <p:cNvSpPr/>
          <p:nvPr/>
        </p:nvSpPr>
        <p:spPr>
          <a:xfrm>
            <a:off x="3815184" y="6124370"/>
            <a:ext cx="1683726" cy="441081"/>
          </a:xfrm>
          <a:prstGeom prst="wedgeRoundRectCallout">
            <a:avLst>
              <a:gd name="adj1" fmla="val 9983"/>
              <a:gd name="adj2" fmla="val 50852"/>
              <a:gd name="adj3" fmla="val 16667"/>
            </a:avLst>
          </a:prstGeom>
          <a:solidFill>
            <a:srgbClr val="FFCCFF"/>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1108" dirty="0">
                <a:solidFill>
                  <a:srgbClr val="000000"/>
                </a:solidFill>
              </a:rPr>
              <a:t>グラフの横幅は各々の生徒数の割合を反映</a:t>
            </a:r>
          </a:p>
        </p:txBody>
      </p:sp>
      <p:sp>
        <p:nvSpPr>
          <p:cNvPr id="153661" name="AutoShape 50">
            <a:extLst>
              <a:ext uri="{FF2B5EF4-FFF2-40B4-BE49-F238E27FC236}">
                <a16:creationId xmlns:a16="http://schemas.microsoft.com/office/drawing/2014/main" id="{5D900C5A-2F62-4A19-B3DE-E53DE85383C7}"/>
              </a:ext>
            </a:extLst>
          </p:cNvPr>
          <p:cNvSpPr>
            <a:spLocks noChangeArrowheads="1"/>
          </p:cNvSpPr>
          <p:nvPr/>
        </p:nvSpPr>
        <p:spPr bwMode="auto">
          <a:xfrm>
            <a:off x="451339" y="770793"/>
            <a:ext cx="8340969" cy="1263162"/>
          </a:xfrm>
          <a:prstGeom prst="roundRect">
            <a:avLst>
              <a:gd name="adj" fmla="val 16667"/>
            </a:avLst>
          </a:prstGeom>
          <a:solidFill>
            <a:srgbClr val="FFFF99">
              <a:alpha val="58823"/>
            </a:srgbClr>
          </a:solidFill>
          <a:ln w="9525">
            <a:solidFill>
              <a:schemeClr val="tx1"/>
            </a:solidFill>
            <a:round/>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ja-JP" altLang="en-US" sz="1662" b="1" dirty="0">
                <a:solidFill>
                  <a:srgbClr val="FF0000"/>
                </a:solidFill>
                <a:latin typeface="HG創英角ﾎﾟｯﾌﾟ体" panose="040B0A09000000000000" pitchFamily="49" charset="-128"/>
                <a:ea typeface="HG創英角ﾎﾟｯﾌﾟ体" panose="040B0A09000000000000" pitchFamily="49" charset="-128"/>
              </a:rPr>
              <a:t>Ｈ２９</a:t>
            </a:r>
            <a:r>
              <a:rPr lang="ja-JP" altLang="en-US" sz="1662" b="1" dirty="0">
                <a:solidFill>
                  <a:srgbClr val="000000"/>
                </a:solidFill>
              </a:rPr>
              <a:t>全国学力・学習状況調査</a:t>
            </a:r>
            <a:r>
              <a:rPr lang="ja-JP" altLang="en-US" sz="1662" b="1" dirty="0">
                <a:solidFill>
                  <a:srgbClr val="FF0000"/>
                </a:solidFill>
              </a:rPr>
              <a:t>（中学校３年生）　　　</a:t>
            </a:r>
            <a:r>
              <a:rPr lang="ja-JP" altLang="en-US" sz="1662" b="1" dirty="0">
                <a:solidFill>
                  <a:srgbClr val="FF0000"/>
                </a:solidFill>
                <a:latin typeface="HG創英角ﾎﾟｯﾌﾟ体" panose="040B0A09000000000000" pitchFamily="49" charset="-128"/>
                <a:ea typeface="HG創英角ﾎﾟｯﾌﾟ体" panose="040B0A09000000000000" pitchFamily="49" charset="-128"/>
              </a:rPr>
              <a:t>中学校で大きな改善が進行中！</a:t>
            </a:r>
          </a:p>
          <a:p>
            <a:pPr eaLnBrk="1" hangingPunct="1">
              <a:spcBef>
                <a:spcPct val="0"/>
              </a:spcBef>
              <a:buClrTx/>
              <a:buSzTx/>
              <a:buFontTx/>
              <a:buNone/>
            </a:pPr>
            <a:r>
              <a:rPr lang="ja-JP" altLang="en-US" sz="1569" b="1" dirty="0">
                <a:solidFill>
                  <a:srgbClr val="000000"/>
                </a:solidFill>
              </a:rPr>
              <a:t>「総合的な学習の時間」では、自分で課題を立てて、情報を集めて整理して、調べたことを発表するなどの学習活動に取り組んでいますか」の回答と平均正答率のクロス集計</a:t>
            </a:r>
          </a:p>
          <a:p>
            <a:pPr eaLnBrk="1" hangingPunct="1">
              <a:spcBef>
                <a:spcPct val="0"/>
              </a:spcBef>
              <a:buClrTx/>
              <a:buSzTx/>
              <a:buFontTx/>
              <a:buNone/>
            </a:pPr>
            <a:r>
              <a:rPr lang="ja-JP" altLang="en-US" sz="1846" dirty="0">
                <a:solidFill>
                  <a:srgbClr val="000000"/>
                </a:solidFill>
              </a:rPr>
              <a:t>　　＊</a:t>
            </a:r>
            <a:r>
              <a:rPr lang="ja-JP" altLang="en-US" sz="1477" dirty="0">
                <a:solidFill>
                  <a:srgbClr val="000000"/>
                </a:solidFill>
              </a:rPr>
              <a:t>「１　当てはまる」　「２　どちらかといえば、当てはまる」</a:t>
            </a:r>
          </a:p>
          <a:p>
            <a:pPr eaLnBrk="1" hangingPunct="1">
              <a:spcBef>
                <a:spcPct val="0"/>
              </a:spcBef>
              <a:buClrTx/>
              <a:buSzTx/>
              <a:buFontTx/>
              <a:buNone/>
            </a:pPr>
            <a:r>
              <a:rPr lang="ja-JP" altLang="en-US" sz="1477" dirty="0">
                <a:solidFill>
                  <a:srgbClr val="000000"/>
                </a:solidFill>
              </a:rPr>
              <a:t>　　　　「３　どちらかといえば、当てはまらない」　「４　当てはまらない」</a:t>
            </a:r>
          </a:p>
        </p:txBody>
      </p:sp>
      <p:sp>
        <p:nvSpPr>
          <p:cNvPr id="64" name="角丸四角形吹き出し 61">
            <a:extLst>
              <a:ext uri="{FF2B5EF4-FFF2-40B4-BE49-F238E27FC236}">
                <a16:creationId xmlns:a16="http://schemas.microsoft.com/office/drawing/2014/main" id="{2D22A40C-56D5-4C3E-B08B-B8118D1E7BC4}"/>
              </a:ext>
            </a:extLst>
          </p:cNvPr>
          <p:cNvSpPr/>
          <p:nvPr/>
        </p:nvSpPr>
        <p:spPr>
          <a:xfrm>
            <a:off x="563985" y="2142098"/>
            <a:ext cx="7948624" cy="681355"/>
          </a:xfrm>
          <a:prstGeom prst="wedgeRoundRectCallout">
            <a:avLst>
              <a:gd name="adj1" fmla="val 9983"/>
              <a:gd name="adj2" fmla="val 50852"/>
              <a:gd name="adj3" fmla="val 16667"/>
            </a:avLst>
          </a:prstGeom>
          <a:solidFill>
            <a:srgbClr val="FED2F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846" dirty="0">
                <a:solidFill>
                  <a:schemeClr val="tx1"/>
                </a:solidFill>
                <a:latin typeface="ＤＦ特太ゴシック体" panose="020B0509000000000000" pitchFamily="49" charset="-128"/>
                <a:ea typeface="ＤＦ特太ゴシック体" panose="020B0509000000000000" pitchFamily="49" charset="-128"/>
              </a:rPr>
              <a:t>その後、中学校の「総合的な学習の時間」の</a:t>
            </a:r>
            <a:r>
              <a:rPr lang="ja-JP" altLang="en-US" sz="2000" dirty="0">
                <a:solidFill>
                  <a:schemeClr val="tx1"/>
                </a:solidFill>
                <a:latin typeface="ＤＦ特太ゴシック体" panose="020B0509000000000000" pitchFamily="49" charset="-128"/>
                <a:ea typeface="ＤＦ特太ゴシック体" panose="020B0509000000000000" pitchFamily="49" charset="-128"/>
              </a:rPr>
              <a:t>充実が進んだようで、</a:t>
            </a:r>
            <a:endParaRPr lang="en-US" altLang="ja-JP" sz="2000" dirty="0">
              <a:solidFill>
                <a:schemeClr val="tx1"/>
              </a:solidFill>
              <a:latin typeface="ＤＦ特太ゴシック体" panose="020B0509000000000000" pitchFamily="49" charset="-128"/>
              <a:ea typeface="ＤＦ特太ゴシック体" panose="020B0509000000000000" pitchFamily="49" charset="-128"/>
            </a:endParaRPr>
          </a:p>
          <a:p>
            <a:pPr algn="ctr">
              <a:defRPr/>
            </a:pPr>
            <a:r>
              <a:rPr lang="ja-JP" altLang="en-US" sz="2000" dirty="0">
                <a:solidFill>
                  <a:schemeClr val="tx1"/>
                </a:solidFill>
                <a:latin typeface="ＤＦ特太ゴシック体" panose="020B0509000000000000" pitchFamily="49" charset="-128"/>
                <a:ea typeface="ＤＦ特太ゴシック体" panose="020B0509000000000000" pitchFamily="49" charset="-128"/>
              </a:rPr>
              <a:t>「４ あてはまらない」生徒との</a:t>
            </a:r>
            <a:r>
              <a:rPr lang="ja-JP" altLang="en-US" sz="1846" dirty="0">
                <a:solidFill>
                  <a:schemeClr val="tx1"/>
                </a:solidFill>
                <a:latin typeface="ＤＦ特太ゴシック体" pitchFamily="49" charset="-128"/>
                <a:ea typeface="ＤＦ特太ゴシック体" pitchFamily="49" charset="-128"/>
              </a:rPr>
              <a:t>平均正答率の差が年々拡大しています。</a:t>
            </a:r>
          </a:p>
        </p:txBody>
      </p:sp>
      <p:pic>
        <p:nvPicPr>
          <p:cNvPr id="2" name="図 1">
            <a:extLst>
              <a:ext uri="{FF2B5EF4-FFF2-40B4-BE49-F238E27FC236}">
                <a16:creationId xmlns:a16="http://schemas.microsoft.com/office/drawing/2014/main" id="{E214AB6B-3081-4833-8738-2416CD85F5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9664" y="3275243"/>
            <a:ext cx="3858154" cy="3275306"/>
          </a:xfrm>
          <a:prstGeom prst="rect">
            <a:avLst/>
          </a:prstGeom>
        </p:spPr>
      </p:pic>
      <p:pic>
        <p:nvPicPr>
          <p:cNvPr id="3" name="図 2">
            <a:extLst>
              <a:ext uri="{FF2B5EF4-FFF2-40B4-BE49-F238E27FC236}">
                <a16:creationId xmlns:a16="http://schemas.microsoft.com/office/drawing/2014/main" id="{2D84DE13-2DB1-4086-A356-F5C0C968FF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82185" y="3249065"/>
            <a:ext cx="3783721" cy="3275306"/>
          </a:xfrm>
          <a:prstGeom prst="rect">
            <a:avLst/>
          </a:prstGeom>
        </p:spPr>
      </p:pic>
      <p:sp>
        <p:nvSpPr>
          <p:cNvPr id="153614" name="正方形/長方形 22">
            <a:extLst>
              <a:ext uri="{FF2B5EF4-FFF2-40B4-BE49-F238E27FC236}">
                <a16:creationId xmlns:a16="http://schemas.microsoft.com/office/drawing/2014/main" id="{9EFD6722-C019-4D64-B98B-AA7D40CF668B}"/>
              </a:ext>
            </a:extLst>
          </p:cNvPr>
          <p:cNvSpPr>
            <a:spLocks noChangeArrowheads="1"/>
          </p:cNvSpPr>
          <p:nvPr/>
        </p:nvSpPr>
        <p:spPr bwMode="auto">
          <a:xfrm>
            <a:off x="6821999" y="3265894"/>
            <a:ext cx="1643907" cy="455558"/>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477" b="1">
                <a:solidFill>
                  <a:srgbClr val="FF0000"/>
                </a:solidFill>
                <a:latin typeface="HGP創英角ﾎﾟｯﾌﾟ体" panose="040B0A00000000000000" pitchFamily="50" charset="-128"/>
                <a:ea typeface="HGP創英角ﾎﾟｯﾌﾟ体" panose="040B0A00000000000000" pitchFamily="50" charset="-128"/>
              </a:rPr>
              <a:t>１３ポイントの差</a:t>
            </a:r>
          </a:p>
        </p:txBody>
      </p:sp>
      <p:sp>
        <p:nvSpPr>
          <p:cNvPr id="153612" name="正方形/長方形 20">
            <a:extLst>
              <a:ext uri="{FF2B5EF4-FFF2-40B4-BE49-F238E27FC236}">
                <a16:creationId xmlns:a16="http://schemas.microsoft.com/office/drawing/2014/main" id="{82C4E84B-7E25-4894-9297-6D1E5424798A}"/>
              </a:ext>
            </a:extLst>
          </p:cNvPr>
          <p:cNvSpPr>
            <a:spLocks noChangeArrowheads="1"/>
          </p:cNvSpPr>
          <p:nvPr/>
        </p:nvSpPr>
        <p:spPr bwMode="auto">
          <a:xfrm>
            <a:off x="5202118" y="3055725"/>
            <a:ext cx="1562098" cy="485043"/>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477" b="1" dirty="0">
                <a:solidFill>
                  <a:srgbClr val="000000"/>
                </a:solidFill>
                <a:latin typeface="HGP創英角ﾎﾟｯﾌﾟ体" panose="040B0A00000000000000" pitchFamily="50" charset="-128"/>
                <a:ea typeface="HGP創英角ﾎﾟｯﾌﾟ体" panose="040B0A00000000000000" pitchFamily="50" charset="-128"/>
              </a:rPr>
              <a:t>１６ポイントの差</a:t>
            </a:r>
          </a:p>
        </p:txBody>
      </p:sp>
      <p:sp>
        <p:nvSpPr>
          <p:cNvPr id="153613" name="正方形/長方形 21">
            <a:extLst>
              <a:ext uri="{FF2B5EF4-FFF2-40B4-BE49-F238E27FC236}">
                <a16:creationId xmlns:a16="http://schemas.microsoft.com/office/drawing/2014/main" id="{D5239A0C-6B2E-4D43-B0ED-7455D0D6C72A}"/>
              </a:ext>
            </a:extLst>
          </p:cNvPr>
          <p:cNvSpPr>
            <a:spLocks noChangeArrowheads="1"/>
          </p:cNvSpPr>
          <p:nvPr/>
        </p:nvSpPr>
        <p:spPr bwMode="auto">
          <a:xfrm>
            <a:off x="2658489" y="3032959"/>
            <a:ext cx="1597269" cy="485043"/>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477" b="1" dirty="0">
                <a:solidFill>
                  <a:srgbClr val="FF0000"/>
                </a:solidFill>
                <a:latin typeface="HGP創英角ﾎﾟｯﾌﾟ体" panose="040B0A00000000000000" pitchFamily="50" charset="-128"/>
                <a:ea typeface="HGP創英角ﾎﾟｯﾌﾟ体" panose="040B0A00000000000000" pitchFamily="50" charset="-128"/>
              </a:rPr>
              <a:t>１８ポイントの差</a:t>
            </a:r>
          </a:p>
        </p:txBody>
      </p:sp>
      <p:sp>
        <p:nvSpPr>
          <p:cNvPr id="153657" name="正方形/長方形 19">
            <a:extLst>
              <a:ext uri="{FF2B5EF4-FFF2-40B4-BE49-F238E27FC236}">
                <a16:creationId xmlns:a16="http://schemas.microsoft.com/office/drawing/2014/main" id="{E0B8BB88-C3EE-4FF2-ACC3-D3B621172302}"/>
              </a:ext>
            </a:extLst>
          </p:cNvPr>
          <p:cNvSpPr>
            <a:spLocks noChangeArrowheads="1"/>
          </p:cNvSpPr>
          <p:nvPr/>
        </p:nvSpPr>
        <p:spPr bwMode="auto">
          <a:xfrm>
            <a:off x="984739" y="3008811"/>
            <a:ext cx="1489960" cy="483577"/>
          </a:xfrm>
          <a:prstGeom prst="rect">
            <a:avLst/>
          </a:prstGeom>
          <a:solidFill>
            <a:srgbClr val="CCFFFF"/>
          </a:solidFill>
          <a:ln w="25400" algn="ctr">
            <a:solidFill>
              <a:srgbClr val="89A4A7"/>
            </a:solidFill>
            <a:miter lim="800000"/>
            <a:headEnd/>
            <a:tailEnd/>
          </a:ln>
        </p:spPr>
        <p:txBody>
          <a:bodyPr anchor="ct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ClrTx/>
              <a:buSzTx/>
              <a:buFontTx/>
              <a:buNone/>
            </a:pPr>
            <a:r>
              <a:rPr lang="ja-JP" altLang="en-US" sz="1477" b="1" dirty="0">
                <a:solidFill>
                  <a:srgbClr val="000000"/>
                </a:solidFill>
                <a:latin typeface="HGP創英角ﾎﾟｯﾌﾟ体" panose="040B0A00000000000000" pitchFamily="50" charset="-128"/>
                <a:ea typeface="HGP創英角ﾎﾟｯﾌﾟ体" panose="040B0A00000000000000" pitchFamily="50" charset="-128"/>
              </a:rPr>
              <a:t>１２ポイントの差</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3661">
                                            <p:txEl>
                                              <p:pRg st="0" end="0"/>
                                            </p:txEl>
                                          </p:spTgt>
                                        </p:tgtEl>
                                        <p:attrNameLst>
                                          <p:attrName>style.visibility</p:attrName>
                                        </p:attrNameLst>
                                      </p:cBhvr>
                                      <p:to>
                                        <p:strVal val="visible"/>
                                      </p:to>
                                    </p:set>
                                    <p:anim calcmode="lin" valueType="num">
                                      <p:cBhvr additive="base">
                                        <p:cTn id="7" dur="1000" fill="hold"/>
                                        <p:tgtEl>
                                          <p:spTgt spid="153661">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5366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1000"/>
                                        <p:tgtEl>
                                          <p:spTgt spid="64"/>
                                        </p:tgtEl>
                                      </p:cBhvr>
                                    </p:animEffect>
                                    <p:anim calcmode="lin" valueType="num">
                                      <p:cBhvr>
                                        <p:cTn id="14" dur="1000" fill="hold"/>
                                        <p:tgtEl>
                                          <p:spTgt spid="64"/>
                                        </p:tgtEl>
                                        <p:attrNameLst>
                                          <p:attrName>ppt_x</p:attrName>
                                        </p:attrNameLst>
                                      </p:cBhvr>
                                      <p:tavLst>
                                        <p:tav tm="0">
                                          <p:val>
                                            <p:strVal val="#ppt_x"/>
                                          </p:val>
                                        </p:tav>
                                        <p:tav tm="100000">
                                          <p:val>
                                            <p:strVal val="#ppt_x"/>
                                          </p:val>
                                        </p:tav>
                                      </p:tavLst>
                                    </p:anim>
                                    <p:anim calcmode="lin" valueType="num">
                                      <p:cBhvr>
                                        <p:cTn id="15"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3606"/>
                                        </p:tgtEl>
                                        <p:attrNameLst>
                                          <p:attrName>style.visibility</p:attrName>
                                        </p:attrNameLst>
                                      </p:cBhvr>
                                      <p:to>
                                        <p:strVal val="visible"/>
                                      </p:to>
                                    </p:set>
                                    <p:animEffect transition="in" filter="fade">
                                      <p:cBhvr>
                                        <p:cTn id="20" dur="1000"/>
                                        <p:tgtEl>
                                          <p:spTgt spid="153606"/>
                                        </p:tgtEl>
                                      </p:cBhvr>
                                    </p:animEffect>
                                    <p:anim calcmode="lin" valueType="num">
                                      <p:cBhvr>
                                        <p:cTn id="21" dur="1000" fill="hold"/>
                                        <p:tgtEl>
                                          <p:spTgt spid="153606"/>
                                        </p:tgtEl>
                                        <p:attrNameLst>
                                          <p:attrName>ppt_x</p:attrName>
                                        </p:attrNameLst>
                                      </p:cBhvr>
                                      <p:tavLst>
                                        <p:tav tm="0">
                                          <p:val>
                                            <p:strVal val="#ppt_x"/>
                                          </p:val>
                                        </p:tav>
                                        <p:tav tm="100000">
                                          <p:val>
                                            <p:strVal val="#ppt_x"/>
                                          </p:val>
                                        </p:tav>
                                      </p:tavLst>
                                    </p:anim>
                                    <p:anim calcmode="lin" valueType="num">
                                      <p:cBhvr>
                                        <p:cTn id="22" dur="1000" fill="hold"/>
                                        <p:tgtEl>
                                          <p:spTgt spid="15360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53607"/>
                                        </p:tgtEl>
                                        <p:attrNameLst>
                                          <p:attrName>style.visibility</p:attrName>
                                        </p:attrNameLst>
                                      </p:cBhvr>
                                      <p:to>
                                        <p:strVal val="visible"/>
                                      </p:to>
                                    </p:set>
                                    <p:animEffect transition="in" filter="fade">
                                      <p:cBhvr>
                                        <p:cTn id="25" dur="1000"/>
                                        <p:tgtEl>
                                          <p:spTgt spid="153607"/>
                                        </p:tgtEl>
                                      </p:cBhvr>
                                    </p:animEffect>
                                    <p:anim calcmode="lin" valueType="num">
                                      <p:cBhvr>
                                        <p:cTn id="26" dur="1000" fill="hold"/>
                                        <p:tgtEl>
                                          <p:spTgt spid="153607"/>
                                        </p:tgtEl>
                                        <p:attrNameLst>
                                          <p:attrName>ppt_x</p:attrName>
                                        </p:attrNameLst>
                                      </p:cBhvr>
                                      <p:tavLst>
                                        <p:tav tm="0">
                                          <p:val>
                                            <p:strVal val="#ppt_x"/>
                                          </p:val>
                                        </p:tav>
                                        <p:tav tm="100000">
                                          <p:val>
                                            <p:strVal val="#ppt_x"/>
                                          </p:val>
                                        </p:tav>
                                      </p:tavLst>
                                    </p:anim>
                                    <p:anim calcmode="lin" valueType="num">
                                      <p:cBhvr>
                                        <p:cTn id="27" dur="1000" fill="hold"/>
                                        <p:tgtEl>
                                          <p:spTgt spid="15360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53615"/>
                                        </p:tgtEl>
                                        <p:attrNameLst>
                                          <p:attrName>style.visibility</p:attrName>
                                        </p:attrNameLst>
                                      </p:cBhvr>
                                      <p:to>
                                        <p:strVal val="visible"/>
                                      </p:to>
                                    </p:set>
                                    <p:animEffect transition="in" filter="fade">
                                      <p:cBhvr>
                                        <p:cTn id="30" dur="1000"/>
                                        <p:tgtEl>
                                          <p:spTgt spid="153615"/>
                                        </p:tgtEl>
                                      </p:cBhvr>
                                    </p:animEffect>
                                    <p:anim calcmode="lin" valueType="num">
                                      <p:cBhvr>
                                        <p:cTn id="31" dur="1000" fill="hold"/>
                                        <p:tgtEl>
                                          <p:spTgt spid="153615"/>
                                        </p:tgtEl>
                                        <p:attrNameLst>
                                          <p:attrName>ppt_x</p:attrName>
                                        </p:attrNameLst>
                                      </p:cBhvr>
                                      <p:tavLst>
                                        <p:tav tm="0">
                                          <p:val>
                                            <p:strVal val="#ppt_x"/>
                                          </p:val>
                                        </p:tav>
                                        <p:tav tm="100000">
                                          <p:val>
                                            <p:strVal val="#ppt_x"/>
                                          </p:val>
                                        </p:tav>
                                      </p:tavLst>
                                    </p:anim>
                                    <p:anim calcmode="lin" valueType="num">
                                      <p:cBhvr>
                                        <p:cTn id="32" dur="1000" fill="hold"/>
                                        <p:tgtEl>
                                          <p:spTgt spid="153615"/>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53616"/>
                                        </p:tgtEl>
                                        <p:attrNameLst>
                                          <p:attrName>style.visibility</p:attrName>
                                        </p:attrNameLst>
                                      </p:cBhvr>
                                      <p:to>
                                        <p:strVal val="visible"/>
                                      </p:to>
                                    </p:set>
                                    <p:animEffect transition="in" filter="fade">
                                      <p:cBhvr>
                                        <p:cTn id="35" dur="1000"/>
                                        <p:tgtEl>
                                          <p:spTgt spid="153616"/>
                                        </p:tgtEl>
                                      </p:cBhvr>
                                    </p:animEffect>
                                    <p:anim calcmode="lin" valueType="num">
                                      <p:cBhvr>
                                        <p:cTn id="36" dur="1000" fill="hold"/>
                                        <p:tgtEl>
                                          <p:spTgt spid="153616"/>
                                        </p:tgtEl>
                                        <p:attrNameLst>
                                          <p:attrName>ppt_x</p:attrName>
                                        </p:attrNameLst>
                                      </p:cBhvr>
                                      <p:tavLst>
                                        <p:tav tm="0">
                                          <p:val>
                                            <p:strVal val="#ppt_x"/>
                                          </p:val>
                                        </p:tav>
                                        <p:tav tm="100000">
                                          <p:val>
                                            <p:strVal val="#ppt_x"/>
                                          </p:val>
                                        </p:tav>
                                      </p:tavLst>
                                    </p:anim>
                                    <p:anim calcmode="lin" valueType="num">
                                      <p:cBhvr>
                                        <p:cTn id="37" dur="1000" fill="hold"/>
                                        <p:tgtEl>
                                          <p:spTgt spid="153616"/>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1000"/>
                                        <p:tgtEl>
                                          <p:spTgt spid="29"/>
                                        </p:tgtEl>
                                      </p:cBhvr>
                                    </p:animEffect>
                                    <p:anim calcmode="lin" valueType="num">
                                      <p:cBhvr>
                                        <p:cTn id="41" dur="1000" fill="hold"/>
                                        <p:tgtEl>
                                          <p:spTgt spid="29"/>
                                        </p:tgtEl>
                                        <p:attrNameLst>
                                          <p:attrName>ppt_x</p:attrName>
                                        </p:attrNameLst>
                                      </p:cBhvr>
                                      <p:tavLst>
                                        <p:tav tm="0">
                                          <p:val>
                                            <p:strVal val="#ppt_x"/>
                                          </p:val>
                                        </p:tav>
                                        <p:tav tm="100000">
                                          <p:val>
                                            <p:strVal val="#ppt_x"/>
                                          </p:val>
                                        </p:tav>
                                      </p:tavLst>
                                    </p:anim>
                                    <p:anim calcmode="lin" valueType="num">
                                      <p:cBhvr>
                                        <p:cTn id="42" dur="1000" fill="hold"/>
                                        <p:tgtEl>
                                          <p:spTgt spid="29"/>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1000"/>
                                        <p:tgtEl>
                                          <p:spTgt spid="2"/>
                                        </p:tgtEl>
                                      </p:cBhvr>
                                    </p:animEffect>
                                    <p:anim calcmode="lin" valueType="num">
                                      <p:cBhvr>
                                        <p:cTn id="46" dur="1000" fill="hold"/>
                                        <p:tgtEl>
                                          <p:spTgt spid="2"/>
                                        </p:tgtEl>
                                        <p:attrNameLst>
                                          <p:attrName>ppt_x</p:attrName>
                                        </p:attrNameLst>
                                      </p:cBhvr>
                                      <p:tavLst>
                                        <p:tav tm="0">
                                          <p:val>
                                            <p:strVal val="#ppt_x"/>
                                          </p:val>
                                        </p:tav>
                                        <p:tav tm="100000">
                                          <p:val>
                                            <p:strVal val="#ppt_x"/>
                                          </p:val>
                                        </p:tav>
                                      </p:tavLst>
                                    </p:anim>
                                    <p:anim calcmode="lin" valueType="num">
                                      <p:cBhvr>
                                        <p:cTn id="47" dur="1000" fill="hold"/>
                                        <p:tgtEl>
                                          <p:spTgt spid="2"/>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53613"/>
                                        </p:tgtEl>
                                        <p:attrNameLst>
                                          <p:attrName>style.visibility</p:attrName>
                                        </p:attrNameLst>
                                      </p:cBhvr>
                                      <p:to>
                                        <p:strVal val="visible"/>
                                      </p:to>
                                    </p:set>
                                    <p:animEffect transition="in" filter="fade">
                                      <p:cBhvr>
                                        <p:cTn id="50" dur="1000"/>
                                        <p:tgtEl>
                                          <p:spTgt spid="153613"/>
                                        </p:tgtEl>
                                      </p:cBhvr>
                                    </p:animEffect>
                                    <p:anim calcmode="lin" valueType="num">
                                      <p:cBhvr>
                                        <p:cTn id="51" dur="1000" fill="hold"/>
                                        <p:tgtEl>
                                          <p:spTgt spid="153613"/>
                                        </p:tgtEl>
                                        <p:attrNameLst>
                                          <p:attrName>ppt_x</p:attrName>
                                        </p:attrNameLst>
                                      </p:cBhvr>
                                      <p:tavLst>
                                        <p:tav tm="0">
                                          <p:val>
                                            <p:strVal val="#ppt_x"/>
                                          </p:val>
                                        </p:tav>
                                        <p:tav tm="100000">
                                          <p:val>
                                            <p:strVal val="#ppt_x"/>
                                          </p:val>
                                        </p:tav>
                                      </p:tavLst>
                                    </p:anim>
                                    <p:anim calcmode="lin" valueType="num">
                                      <p:cBhvr>
                                        <p:cTn id="52" dur="1000" fill="hold"/>
                                        <p:tgtEl>
                                          <p:spTgt spid="153613"/>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53657"/>
                                        </p:tgtEl>
                                        <p:attrNameLst>
                                          <p:attrName>style.visibility</p:attrName>
                                        </p:attrNameLst>
                                      </p:cBhvr>
                                      <p:to>
                                        <p:strVal val="visible"/>
                                      </p:to>
                                    </p:set>
                                    <p:animEffect transition="in" filter="fade">
                                      <p:cBhvr>
                                        <p:cTn id="55" dur="1000"/>
                                        <p:tgtEl>
                                          <p:spTgt spid="153657"/>
                                        </p:tgtEl>
                                      </p:cBhvr>
                                    </p:animEffect>
                                    <p:anim calcmode="lin" valueType="num">
                                      <p:cBhvr>
                                        <p:cTn id="56" dur="1000" fill="hold"/>
                                        <p:tgtEl>
                                          <p:spTgt spid="153657"/>
                                        </p:tgtEl>
                                        <p:attrNameLst>
                                          <p:attrName>ppt_x</p:attrName>
                                        </p:attrNameLst>
                                      </p:cBhvr>
                                      <p:tavLst>
                                        <p:tav tm="0">
                                          <p:val>
                                            <p:strVal val="#ppt_x"/>
                                          </p:val>
                                        </p:tav>
                                        <p:tav tm="100000">
                                          <p:val>
                                            <p:strVal val="#ppt_x"/>
                                          </p:val>
                                        </p:tav>
                                      </p:tavLst>
                                    </p:anim>
                                    <p:anim calcmode="lin" valueType="num">
                                      <p:cBhvr>
                                        <p:cTn id="57" dur="1000" fill="hold"/>
                                        <p:tgtEl>
                                          <p:spTgt spid="153657"/>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53608"/>
                                        </p:tgtEl>
                                        <p:attrNameLst>
                                          <p:attrName>style.visibility</p:attrName>
                                        </p:attrNameLst>
                                      </p:cBhvr>
                                      <p:to>
                                        <p:strVal val="visible"/>
                                      </p:to>
                                    </p:set>
                                    <p:animEffect transition="in" filter="fade">
                                      <p:cBhvr>
                                        <p:cTn id="62" dur="1000"/>
                                        <p:tgtEl>
                                          <p:spTgt spid="153608"/>
                                        </p:tgtEl>
                                      </p:cBhvr>
                                    </p:animEffect>
                                    <p:anim calcmode="lin" valueType="num">
                                      <p:cBhvr>
                                        <p:cTn id="63" dur="1000" fill="hold"/>
                                        <p:tgtEl>
                                          <p:spTgt spid="153608"/>
                                        </p:tgtEl>
                                        <p:attrNameLst>
                                          <p:attrName>ppt_x</p:attrName>
                                        </p:attrNameLst>
                                      </p:cBhvr>
                                      <p:tavLst>
                                        <p:tav tm="0">
                                          <p:val>
                                            <p:strVal val="#ppt_x"/>
                                          </p:val>
                                        </p:tav>
                                        <p:tav tm="100000">
                                          <p:val>
                                            <p:strVal val="#ppt_x"/>
                                          </p:val>
                                        </p:tav>
                                      </p:tavLst>
                                    </p:anim>
                                    <p:anim calcmode="lin" valueType="num">
                                      <p:cBhvr>
                                        <p:cTn id="64" dur="1000" fill="hold"/>
                                        <p:tgtEl>
                                          <p:spTgt spid="15360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53609"/>
                                        </p:tgtEl>
                                        <p:attrNameLst>
                                          <p:attrName>style.visibility</p:attrName>
                                        </p:attrNameLst>
                                      </p:cBhvr>
                                      <p:to>
                                        <p:strVal val="visible"/>
                                      </p:to>
                                    </p:set>
                                    <p:animEffect transition="in" filter="fade">
                                      <p:cBhvr>
                                        <p:cTn id="67" dur="1000"/>
                                        <p:tgtEl>
                                          <p:spTgt spid="153609"/>
                                        </p:tgtEl>
                                      </p:cBhvr>
                                    </p:animEffect>
                                    <p:anim calcmode="lin" valueType="num">
                                      <p:cBhvr>
                                        <p:cTn id="68" dur="1000" fill="hold"/>
                                        <p:tgtEl>
                                          <p:spTgt spid="153609"/>
                                        </p:tgtEl>
                                        <p:attrNameLst>
                                          <p:attrName>ppt_x</p:attrName>
                                        </p:attrNameLst>
                                      </p:cBhvr>
                                      <p:tavLst>
                                        <p:tav tm="0">
                                          <p:val>
                                            <p:strVal val="#ppt_x"/>
                                          </p:val>
                                        </p:tav>
                                        <p:tav tm="100000">
                                          <p:val>
                                            <p:strVal val="#ppt_x"/>
                                          </p:val>
                                        </p:tav>
                                      </p:tavLst>
                                    </p:anim>
                                    <p:anim calcmode="lin" valueType="num">
                                      <p:cBhvr>
                                        <p:cTn id="69" dur="1000" fill="hold"/>
                                        <p:tgtEl>
                                          <p:spTgt spid="153609"/>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53610"/>
                                        </p:tgtEl>
                                        <p:attrNameLst>
                                          <p:attrName>style.visibility</p:attrName>
                                        </p:attrNameLst>
                                      </p:cBhvr>
                                      <p:to>
                                        <p:strVal val="visible"/>
                                      </p:to>
                                    </p:set>
                                    <p:animEffect transition="in" filter="fade">
                                      <p:cBhvr>
                                        <p:cTn id="72" dur="1000"/>
                                        <p:tgtEl>
                                          <p:spTgt spid="153610"/>
                                        </p:tgtEl>
                                      </p:cBhvr>
                                    </p:animEffect>
                                    <p:anim calcmode="lin" valueType="num">
                                      <p:cBhvr>
                                        <p:cTn id="73" dur="1000" fill="hold"/>
                                        <p:tgtEl>
                                          <p:spTgt spid="153610"/>
                                        </p:tgtEl>
                                        <p:attrNameLst>
                                          <p:attrName>ppt_x</p:attrName>
                                        </p:attrNameLst>
                                      </p:cBhvr>
                                      <p:tavLst>
                                        <p:tav tm="0">
                                          <p:val>
                                            <p:strVal val="#ppt_x"/>
                                          </p:val>
                                        </p:tav>
                                        <p:tav tm="100000">
                                          <p:val>
                                            <p:strVal val="#ppt_x"/>
                                          </p:val>
                                        </p:tav>
                                      </p:tavLst>
                                    </p:anim>
                                    <p:anim calcmode="lin" valueType="num">
                                      <p:cBhvr>
                                        <p:cTn id="74" dur="1000" fill="hold"/>
                                        <p:tgtEl>
                                          <p:spTgt spid="153610"/>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53611"/>
                                        </p:tgtEl>
                                        <p:attrNameLst>
                                          <p:attrName>style.visibility</p:attrName>
                                        </p:attrNameLst>
                                      </p:cBhvr>
                                      <p:to>
                                        <p:strVal val="visible"/>
                                      </p:to>
                                    </p:set>
                                    <p:animEffect transition="in" filter="fade">
                                      <p:cBhvr>
                                        <p:cTn id="77" dur="1000"/>
                                        <p:tgtEl>
                                          <p:spTgt spid="153611"/>
                                        </p:tgtEl>
                                      </p:cBhvr>
                                    </p:animEffect>
                                    <p:anim calcmode="lin" valueType="num">
                                      <p:cBhvr>
                                        <p:cTn id="78" dur="1000" fill="hold"/>
                                        <p:tgtEl>
                                          <p:spTgt spid="153611"/>
                                        </p:tgtEl>
                                        <p:attrNameLst>
                                          <p:attrName>ppt_x</p:attrName>
                                        </p:attrNameLst>
                                      </p:cBhvr>
                                      <p:tavLst>
                                        <p:tav tm="0">
                                          <p:val>
                                            <p:strVal val="#ppt_x"/>
                                          </p:val>
                                        </p:tav>
                                        <p:tav tm="100000">
                                          <p:val>
                                            <p:strVal val="#ppt_x"/>
                                          </p:val>
                                        </p:tav>
                                      </p:tavLst>
                                    </p:anim>
                                    <p:anim calcmode="lin" valueType="num">
                                      <p:cBhvr>
                                        <p:cTn id="79" dur="1000" fill="hold"/>
                                        <p:tgtEl>
                                          <p:spTgt spid="153611"/>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fade">
                                      <p:cBhvr>
                                        <p:cTn id="82" dur="1000"/>
                                        <p:tgtEl>
                                          <p:spTgt spid="40"/>
                                        </p:tgtEl>
                                      </p:cBhvr>
                                    </p:animEffect>
                                    <p:anim calcmode="lin" valueType="num">
                                      <p:cBhvr>
                                        <p:cTn id="83" dur="1000" fill="hold"/>
                                        <p:tgtEl>
                                          <p:spTgt spid="40"/>
                                        </p:tgtEl>
                                        <p:attrNameLst>
                                          <p:attrName>ppt_x</p:attrName>
                                        </p:attrNameLst>
                                      </p:cBhvr>
                                      <p:tavLst>
                                        <p:tav tm="0">
                                          <p:val>
                                            <p:strVal val="#ppt_x"/>
                                          </p:val>
                                        </p:tav>
                                        <p:tav tm="100000">
                                          <p:val>
                                            <p:strVal val="#ppt_x"/>
                                          </p:val>
                                        </p:tav>
                                      </p:tavLst>
                                    </p:anim>
                                    <p:anim calcmode="lin" valueType="num">
                                      <p:cBhvr>
                                        <p:cTn id="84" dur="1000" fill="hold"/>
                                        <p:tgtEl>
                                          <p:spTgt spid="40"/>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fade">
                                      <p:cBhvr>
                                        <p:cTn id="87" dur="1000"/>
                                        <p:tgtEl>
                                          <p:spTgt spid="3"/>
                                        </p:tgtEl>
                                      </p:cBhvr>
                                    </p:animEffect>
                                    <p:anim calcmode="lin" valueType="num">
                                      <p:cBhvr>
                                        <p:cTn id="88" dur="1000" fill="hold"/>
                                        <p:tgtEl>
                                          <p:spTgt spid="3"/>
                                        </p:tgtEl>
                                        <p:attrNameLst>
                                          <p:attrName>ppt_x</p:attrName>
                                        </p:attrNameLst>
                                      </p:cBhvr>
                                      <p:tavLst>
                                        <p:tav tm="0">
                                          <p:val>
                                            <p:strVal val="#ppt_x"/>
                                          </p:val>
                                        </p:tav>
                                        <p:tav tm="100000">
                                          <p:val>
                                            <p:strVal val="#ppt_x"/>
                                          </p:val>
                                        </p:tav>
                                      </p:tavLst>
                                    </p:anim>
                                    <p:anim calcmode="lin" valueType="num">
                                      <p:cBhvr>
                                        <p:cTn id="89" dur="1000" fill="hold"/>
                                        <p:tgtEl>
                                          <p:spTgt spid="3"/>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153614"/>
                                        </p:tgtEl>
                                        <p:attrNameLst>
                                          <p:attrName>style.visibility</p:attrName>
                                        </p:attrNameLst>
                                      </p:cBhvr>
                                      <p:to>
                                        <p:strVal val="visible"/>
                                      </p:to>
                                    </p:set>
                                    <p:animEffect transition="in" filter="fade">
                                      <p:cBhvr>
                                        <p:cTn id="92" dur="1000"/>
                                        <p:tgtEl>
                                          <p:spTgt spid="153614"/>
                                        </p:tgtEl>
                                      </p:cBhvr>
                                    </p:animEffect>
                                    <p:anim calcmode="lin" valueType="num">
                                      <p:cBhvr>
                                        <p:cTn id="93" dur="1000" fill="hold"/>
                                        <p:tgtEl>
                                          <p:spTgt spid="153614"/>
                                        </p:tgtEl>
                                        <p:attrNameLst>
                                          <p:attrName>ppt_x</p:attrName>
                                        </p:attrNameLst>
                                      </p:cBhvr>
                                      <p:tavLst>
                                        <p:tav tm="0">
                                          <p:val>
                                            <p:strVal val="#ppt_x"/>
                                          </p:val>
                                        </p:tav>
                                        <p:tav tm="100000">
                                          <p:val>
                                            <p:strVal val="#ppt_x"/>
                                          </p:val>
                                        </p:tav>
                                      </p:tavLst>
                                    </p:anim>
                                    <p:anim calcmode="lin" valueType="num">
                                      <p:cBhvr>
                                        <p:cTn id="94" dur="1000" fill="hold"/>
                                        <p:tgtEl>
                                          <p:spTgt spid="153614"/>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153612"/>
                                        </p:tgtEl>
                                        <p:attrNameLst>
                                          <p:attrName>style.visibility</p:attrName>
                                        </p:attrNameLst>
                                      </p:cBhvr>
                                      <p:to>
                                        <p:strVal val="visible"/>
                                      </p:to>
                                    </p:set>
                                    <p:animEffect transition="in" filter="fade">
                                      <p:cBhvr>
                                        <p:cTn id="97" dur="1000"/>
                                        <p:tgtEl>
                                          <p:spTgt spid="153612"/>
                                        </p:tgtEl>
                                      </p:cBhvr>
                                    </p:animEffect>
                                    <p:anim calcmode="lin" valueType="num">
                                      <p:cBhvr>
                                        <p:cTn id="98" dur="1000" fill="hold"/>
                                        <p:tgtEl>
                                          <p:spTgt spid="153612"/>
                                        </p:tgtEl>
                                        <p:attrNameLst>
                                          <p:attrName>ppt_x</p:attrName>
                                        </p:attrNameLst>
                                      </p:cBhvr>
                                      <p:tavLst>
                                        <p:tav tm="0">
                                          <p:val>
                                            <p:strVal val="#ppt_x"/>
                                          </p:val>
                                        </p:tav>
                                        <p:tav tm="100000">
                                          <p:val>
                                            <p:strVal val="#ppt_x"/>
                                          </p:val>
                                        </p:tav>
                                      </p:tavLst>
                                    </p:anim>
                                    <p:anim calcmode="lin" valueType="num">
                                      <p:cBhvr>
                                        <p:cTn id="99" dur="1000" fill="hold"/>
                                        <p:tgtEl>
                                          <p:spTgt spid="153612"/>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58"/>
                                        </p:tgtEl>
                                        <p:attrNameLst>
                                          <p:attrName>style.visibility</p:attrName>
                                        </p:attrNameLst>
                                      </p:cBhvr>
                                      <p:to>
                                        <p:strVal val="visible"/>
                                      </p:to>
                                    </p:set>
                                    <p:animEffect transition="in" filter="fade">
                                      <p:cBhvr>
                                        <p:cTn id="102" dur="1000"/>
                                        <p:tgtEl>
                                          <p:spTgt spid="58"/>
                                        </p:tgtEl>
                                      </p:cBhvr>
                                    </p:animEffect>
                                    <p:anim calcmode="lin" valueType="num">
                                      <p:cBhvr>
                                        <p:cTn id="103" dur="1000" fill="hold"/>
                                        <p:tgtEl>
                                          <p:spTgt spid="58"/>
                                        </p:tgtEl>
                                        <p:attrNameLst>
                                          <p:attrName>ppt_x</p:attrName>
                                        </p:attrNameLst>
                                      </p:cBhvr>
                                      <p:tavLst>
                                        <p:tav tm="0">
                                          <p:val>
                                            <p:strVal val="#ppt_x"/>
                                          </p:val>
                                        </p:tav>
                                        <p:tav tm="100000">
                                          <p:val>
                                            <p:strVal val="#ppt_x"/>
                                          </p:val>
                                        </p:tav>
                                      </p:tavLst>
                                    </p:anim>
                                    <p:anim calcmode="lin" valueType="num">
                                      <p:cBhvr>
                                        <p:cTn id="104"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6" grpId="0" animBg="1"/>
      <p:bldP spid="153607" grpId="0" animBg="1"/>
      <p:bldP spid="153608" grpId="0" animBg="1"/>
      <p:bldP spid="153609" grpId="0" animBg="1"/>
      <p:bldP spid="153610" grpId="0" animBg="1"/>
      <p:bldP spid="153611" grpId="0" animBg="1"/>
      <p:bldP spid="153615" grpId="0" animBg="1"/>
      <p:bldP spid="153616" grpId="0" animBg="1"/>
      <p:bldP spid="29" grpId="0" animBg="1"/>
      <p:bldP spid="40" grpId="0" animBg="1"/>
      <p:bldP spid="58" grpId="0" animBg="1"/>
      <p:bldP spid="64" grpId="0" animBg="1"/>
      <p:bldP spid="153614" grpId="0" animBg="1"/>
      <p:bldP spid="153612" grpId="0" animBg="1"/>
      <p:bldP spid="153613" grpId="0" animBg="1"/>
      <p:bldP spid="15365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D155135-17D2-4EE4-8861-78A04F1DD4D1}"/>
              </a:ext>
            </a:extLst>
          </p:cNvPr>
          <p:cNvSpPr txBox="1"/>
          <p:nvPr/>
        </p:nvSpPr>
        <p:spPr>
          <a:xfrm>
            <a:off x="0" y="266376"/>
            <a:ext cx="9144000" cy="6854953"/>
          </a:xfrm>
          <a:prstGeom prst="rect">
            <a:avLst/>
          </a:prstGeom>
          <a:solidFill>
            <a:srgbClr val="F4F999"/>
          </a:solidFill>
        </p:spPr>
        <p:txBody>
          <a:bodyPr wrap="square" rtlCol="0">
            <a:spAutoFit/>
          </a:bodyPr>
          <a:lstStyle/>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　学力以外での児童の変化</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　①　学習全般に対する積極性が高まる</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　②　子ども同士の人間関係が穏やかになる</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　③　誰の意見に対しても尊重し、聞き合えるようになる</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　④　大人に対する信頼感が高まる</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　⑤　どの学年もプレゼン能力が飛躍的に高まる</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　⑥　全校集会など、児童の活動が主体的になり、質も向上</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　⑦　高学年が頼りになる</a:t>
            </a:r>
            <a:endParaRPr lang="en-US" altLang="ja-JP" sz="2585" b="1" dirty="0">
              <a:latin typeface="AR P丸ゴシック体E" panose="020F0900000000000000" pitchFamily="50" charset="-128"/>
              <a:ea typeface="AR P丸ゴシック体E" panose="020F0900000000000000" pitchFamily="50" charset="-128"/>
            </a:endParaRPr>
          </a:p>
          <a:p>
            <a:endParaRPr lang="ja-JP" altLang="en-US" sz="2585" b="1" dirty="0">
              <a:latin typeface="AR P丸ゴシック体E" panose="020F0900000000000000" pitchFamily="50" charset="-128"/>
              <a:ea typeface="AR P丸ゴシック体E" panose="020F0900000000000000" pitchFamily="50" charset="-128"/>
            </a:endParaRPr>
          </a:p>
        </p:txBody>
      </p:sp>
      <p:sp>
        <p:nvSpPr>
          <p:cNvPr id="3" name="テキスト ボックス 2">
            <a:extLst>
              <a:ext uri="{FF2B5EF4-FFF2-40B4-BE49-F238E27FC236}">
                <a16:creationId xmlns:a16="http://schemas.microsoft.com/office/drawing/2014/main" id="{C1C5CBDF-BEA8-4251-8D72-03E667FE8C12}"/>
              </a:ext>
            </a:extLst>
          </p:cNvPr>
          <p:cNvSpPr txBox="1"/>
          <p:nvPr/>
        </p:nvSpPr>
        <p:spPr>
          <a:xfrm>
            <a:off x="4230577" y="6313948"/>
            <a:ext cx="646331" cy="369332"/>
          </a:xfrm>
          <a:prstGeom prst="rect">
            <a:avLst/>
          </a:prstGeom>
          <a:noFill/>
        </p:spPr>
        <p:txBody>
          <a:bodyPr wrap="none" rtlCol="0">
            <a:spAutoFit/>
          </a:bodyPr>
          <a:lstStyle/>
          <a:p>
            <a:r>
              <a:rPr kumimoji="1" lang="ja-JP" altLang="en-US" b="1" dirty="0">
                <a:solidFill>
                  <a:srgbClr val="FF0000"/>
                </a:solidFill>
              </a:rPr>
              <a:t>自覚</a:t>
            </a:r>
          </a:p>
        </p:txBody>
      </p:sp>
      <p:sp>
        <p:nvSpPr>
          <p:cNvPr id="5" name="テキスト ボックス 4">
            <a:extLst>
              <a:ext uri="{FF2B5EF4-FFF2-40B4-BE49-F238E27FC236}">
                <a16:creationId xmlns:a16="http://schemas.microsoft.com/office/drawing/2014/main" id="{0A733B5B-22C1-4083-A120-DE817517CFC5}"/>
              </a:ext>
            </a:extLst>
          </p:cNvPr>
          <p:cNvSpPr txBox="1"/>
          <p:nvPr/>
        </p:nvSpPr>
        <p:spPr>
          <a:xfrm>
            <a:off x="6705600" y="5797767"/>
            <a:ext cx="1800493" cy="369332"/>
          </a:xfrm>
          <a:prstGeom prst="rect">
            <a:avLst/>
          </a:prstGeom>
          <a:noFill/>
        </p:spPr>
        <p:txBody>
          <a:bodyPr wrap="none" rtlCol="0">
            <a:spAutoFit/>
          </a:bodyPr>
          <a:lstStyle/>
          <a:p>
            <a:r>
              <a:rPr kumimoji="1" lang="ja-JP" altLang="en-US" b="1">
                <a:solidFill>
                  <a:srgbClr val="FF0000"/>
                </a:solidFill>
              </a:rPr>
              <a:t>学びの質の向上</a:t>
            </a:r>
            <a:endParaRPr kumimoji="1" lang="ja-JP" altLang="en-US" b="1" dirty="0">
              <a:solidFill>
                <a:srgbClr val="FF0000"/>
              </a:solidFill>
            </a:endParaRPr>
          </a:p>
        </p:txBody>
      </p:sp>
      <p:sp>
        <p:nvSpPr>
          <p:cNvPr id="7" name="テキスト ボックス 6">
            <a:extLst>
              <a:ext uri="{FF2B5EF4-FFF2-40B4-BE49-F238E27FC236}">
                <a16:creationId xmlns:a16="http://schemas.microsoft.com/office/drawing/2014/main" id="{04606C71-A6B5-44E2-A9E2-B5F8A98B5ABC}"/>
              </a:ext>
            </a:extLst>
          </p:cNvPr>
          <p:cNvSpPr txBox="1"/>
          <p:nvPr/>
        </p:nvSpPr>
        <p:spPr>
          <a:xfrm>
            <a:off x="6869225" y="5054600"/>
            <a:ext cx="877163" cy="369332"/>
          </a:xfrm>
          <a:prstGeom prst="rect">
            <a:avLst/>
          </a:prstGeom>
          <a:noFill/>
        </p:spPr>
        <p:txBody>
          <a:bodyPr wrap="none" rtlCol="0">
            <a:spAutoFit/>
          </a:bodyPr>
          <a:lstStyle/>
          <a:p>
            <a:r>
              <a:rPr kumimoji="1" lang="ja-JP" altLang="en-US" b="1" dirty="0">
                <a:solidFill>
                  <a:srgbClr val="FF0000"/>
                </a:solidFill>
              </a:rPr>
              <a:t>主体性</a:t>
            </a:r>
          </a:p>
        </p:txBody>
      </p:sp>
      <p:sp>
        <p:nvSpPr>
          <p:cNvPr id="9" name="テキスト ボックス 8">
            <a:extLst>
              <a:ext uri="{FF2B5EF4-FFF2-40B4-BE49-F238E27FC236}">
                <a16:creationId xmlns:a16="http://schemas.microsoft.com/office/drawing/2014/main" id="{F7612699-815A-4A30-BF79-8798E763D5EF}"/>
              </a:ext>
            </a:extLst>
          </p:cNvPr>
          <p:cNvSpPr txBox="1"/>
          <p:nvPr/>
        </p:nvSpPr>
        <p:spPr>
          <a:xfrm>
            <a:off x="7515556" y="4590876"/>
            <a:ext cx="877163" cy="369332"/>
          </a:xfrm>
          <a:prstGeom prst="rect">
            <a:avLst/>
          </a:prstGeom>
          <a:noFill/>
        </p:spPr>
        <p:txBody>
          <a:bodyPr wrap="none" rtlCol="0">
            <a:spAutoFit/>
          </a:bodyPr>
          <a:lstStyle/>
          <a:p>
            <a:r>
              <a:rPr kumimoji="1" lang="ja-JP" altLang="en-US" b="1" dirty="0">
                <a:solidFill>
                  <a:srgbClr val="FF0000"/>
                </a:solidFill>
              </a:rPr>
              <a:t>表現力</a:t>
            </a:r>
          </a:p>
        </p:txBody>
      </p:sp>
      <p:sp>
        <p:nvSpPr>
          <p:cNvPr id="11" name="テキスト ボックス 10">
            <a:extLst>
              <a:ext uri="{FF2B5EF4-FFF2-40B4-BE49-F238E27FC236}">
                <a16:creationId xmlns:a16="http://schemas.microsoft.com/office/drawing/2014/main" id="{CA1A0B96-A842-404B-8A3D-B168E50BBA53}"/>
              </a:ext>
            </a:extLst>
          </p:cNvPr>
          <p:cNvSpPr txBox="1"/>
          <p:nvPr/>
        </p:nvSpPr>
        <p:spPr>
          <a:xfrm>
            <a:off x="5911165" y="3788587"/>
            <a:ext cx="646331" cy="369332"/>
          </a:xfrm>
          <a:prstGeom prst="rect">
            <a:avLst/>
          </a:prstGeom>
          <a:noFill/>
        </p:spPr>
        <p:txBody>
          <a:bodyPr wrap="none" rtlCol="0">
            <a:spAutoFit/>
          </a:bodyPr>
          <a:lstStyle/>
          <a:p>
            <a:r>
              <a:rPr kumimoji="1" lang="ja-JP" altLang="en-US" b="1" dirty="0">
                <a:solidFill>
                  <a:srgbClr val="FF0000"/>
                </a:solidFill>
              </a:rPr>
              <a:t>信頼</a:t>
            </a:r>
          </a:p>
        </p:txBody>
      </p:sp>
      <p:sp>
        <p:nvSpPr>
          <p:cNvPr id="13" name="テキスト ボックス 12">
            <a:extLst>
              <a:ext uri="{FF2B5EF4-FFF2-40B4-BE49-F238E27FC236}">
                <a16:creationId xmlns:a16="http://schemas.microsoft.com/office/drawing/2014/main" id="{00E92F06-34A2-4C5D-845A-9B04741EC299}"/>
              </a:ext>
            </a:extLst>
          </p:cNvPr>
          <p:cNvSpPr txBox="1"/>
          <p:nvPr/>
        </p:nvSpPr>
        <p:spPr>
          <a:xfrm>
            <a:off x="7852791" y="2662198"/>
            <a:ext cx="646331" cy="369332"/>
          </a:xfrm>
          <a:prstGeom prst="rect">
            <a:avLst/>
          </a:prstGeom>
          <a:noFill/>
        </p:spPr>
        <p:txBody>
          <a:bodyPr wrap="none" rtlCol="0">
            <a:spAutoFit/>
          </a:bodyPr>
          <a:lstStyle/>
          <a:p>
            <a:r>
              <a:rPr kumimoji="1" lang="ja-JP" altLang="en-US" b="1" dirty="0">
                <a:solidFill>
                  <a:srgbClr val="FF0000"/>
                </a:solidFill>
              </a:rPr>
              <a:t>対話</a:t>
            </a:r>
          </a:p>
        </p:txBody>
      </p:sp>
      <p:sp>
        <p:nvSpPr>
          <p:cNvPr id="15" name="テキスト ボックス 14">
            <a:extLst>
              <a:ext uri="{FF2B5EF4-FFF2-40B4-BE49-F238E27FC236}">
                <a16:creationId xmlns:a16="http://schemas.microsoft.com/office/drawing/2014/main" id="{64DCF01C-5E18-4055-B21D-D13B32987F02}"/>
              </a:ext>
            </a:extLst>
          </p:cNvPr>
          <p:cNvSpPr txBox="1"/>
          <p:nvPr/>
        </p:nvSpPr>
        <p:spPr>
          <a:xfrm>
            <a:off x="6705600" y="2292866"/>
            <a:ext cx="646331" cy="369332"/>
          </a:xfrm>
          <a:prstGeom prst="rect">
            <a:avLst/>
          </a:prstGeom>
          <a:noFill/>
        </p:spPr>
        <p:txBody>
          <a:bodyPr wrap="none" rtlCol="0">
            <a:spAutoFit/>
          </a:bodyPr>
          <a:lstStyle/>
          <a:p>
            <a:r>
              <a:rPr kumimoji="1" lang="ja-JP" altLang="en-US" b="1" dirty="0">
                <a:solidFill>
                  <a:srgbClr val="FF0000"/>
                </a:solidFill>
              </a:rPr>
              <a:t>信頼</a:t>
            </a:r>
          </a:p>
        </p:txBody>
      </p:sp>
      <p:sp>
        <p:nvSpPr>
          <p:cNvPr id="17" name="テキスト ボックス 16">
            <a:extLst>
              <a:ext uri="{FF2B5EF4-FFF2-40B4-BE49-F238E27FC236}">
                <a16:creationId xmlns:a16="http://schemas.microsoft.com/office/drawing/2014/main" id="{73B8DA0B-CD41-48A1-8C56-16FE19C4C299}"/>
              </a:ext>
            </a:extLst>
          </p:cNvPr>
          <p:cNvSpPr txBox="1"/>
          <p:nvPr/>
        </p:nvSpPr>
        <p:spPr>
          <a:xfrm>
            <a:off x="6223000" y="1573768"/>
            <a:ext cx="646331" cy="369332"/>
          </a:xfrm>
          <a:prstGeom prst="rect">
            <a:avLst/>
          </a:prstGeom>
          <a:noFill/>
        </p:spPr>
        <p:txBody>
          <a:bodyPr wrap="none" rtlCol="0">
            <a:spAutoFit/>
          </a:bodyPr>
          <a:lstStyle/>
          <a:p>
            <a:r>
              <a:rPr kumimoji="1" lang="ja-JP" altLang="en-US" b="1" dirty="0">
                <a:solidFill>
                  <a:srgbClr val="FF0000"/>
                </a:solidFill>
              </a:rPr>
              <a:t>意欲</a:t>
            </a:r>
          </a:p>
        </p:txBody>
      </p:sp>
    </p:spTree>
    <p:extLst>
      <p:ext uri="{BB962C8B-B14F-4D97-AF65-F5344CB8AC3E}">
        <p14:creationId xmlns:p14="http://schemas.microsoft.com/office/powerpoint/2010/main" val="2442317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6" name="直線コネクタ 175">
            <a:extLst>
              <a:ext uri="{FF2B5EF4-FFF2-40B4-BE49-F238E27FC236}">
                <a16:creationId xmlns:a16="http://schemas.microsoft.com/office/drawing/2014/main" id="{8A69895E-8F5C-449F-89BB-94FFCB4888F8}"/>
              </a:ext>
            </a:extLst>
          </p:cNvPr>
          <p:cNvCxnSpPr>
            <a:cxnSpLocks/>
            <a:endCxn id="136" idx="2"/>
          </p:cNvCxnSpPr>
          <p:nvPr/>
        </p:nvCxnSpPr>
        <p:spPr>
          <a:xfrm flipV="1">
            <a:off x="8325871" y="3617256"/>
            <a:ext cx="0" cy="1967378"/>
          </a:xfrm>
          <a:prstGeom prst="line">
            <a:avLst/>
          </a:prstGeom>
          <a:ln w="38100" cmpd="dbl">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49" name="直線コネクタ 248">
            <a:extLst>
              <a:ext uri="{FF2B5EF4-FFF2-40B4-BE49-F238E27FC236}">
                <a16:creationId xmlns:a16="http://schemas.microsoft.com/office/drawing/2014/main" id="{8FE61D32-40FA-4F59-90E7-CB6E9BFEBDD3}"/>
              </a:ext>
            </a:extLst>
          </p:cNvPr>
          <p:cNvCxnSpPr>
            <a:cxnSpLocks/>
            <a:stCxn id="112" idx="3"/>
          </p:cNvCxnSpPr>
          <p:nvPr/>
        </p:nvCxnSpPr>
        <p:spPr>
          <a:xfrm flipV="1">
            <a:off x="5711822" y="340730"/>
            <a:ext cx="1425878" cy="33263"/>
          </a:xfrm>
          <a:prstGeom prst="line">
            <a:avLst/>
          </a:prstGeom>
          <a:ln w="38100" cmpd="dbl">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00" name="直線コネクタ 199">
            <a:extLst>
              <a:ext uri="{FF2B5EF4-FFF2-40B4-BE49-F238E27FC236}">
                <a16:creationId xmlns:a16="http://schemas.microsoft.com/office/drawing/2014/main" id="{FDEA351A-16C6-4421-94E2-C6BF831DA3C8}"/>
              </a:ext>
            </a:extLst>
          </p:cNvPr>
          <p:cNvCxnSpPr>
            <a:cxnSpLocks/>
          </p:cNvCxnSpPr>
          <p:nvPr/>
        </p:nvCxnSpPr>
        <p:spPr>
          <a:xfrm flipH="1">
            <a:off x="252823" y="1203137"/>
            <a:ext cx="16681" cy="2607455"/>
          </a:xfrm>
          <a:prstGeom prst="line">
            <a:avLst/>
          </a:prstGeom>
          <a:ln w="38100" cmpd="dbl">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a:extLst>
              <a:ext uri="{FF2B5EF4-FFF2-40B4-BE49-F238E27FC236}">
                <a16:creationId xmlns:a16="http://schemas.microsoft.com/office/drawing/2014/main" id="{91D0E102-F1F9-4A2B-BBFE-BA9B18550B3E}"/>
              </a:ext>
            </a:extLst>
          </p:cNvPr>
          <p:cNvCxnSpPr>
            <a:cxnSpLocks/>
          </p:cNvCxnSpPr>
          <p:nvPr/>
        </p:nvCxnSpPr>
        <p:spPr>
          <a:xfrm flipV="1">
            <a:off x="1486261" y="2120500"/>
            <a:ext cx="530528" cy="611"/>
          </a:xfrm>
          <a:prstGeom prst="line">
            <a:avLst/>
          </a:prstGeom>
          <a:ln w="38100" cmpd="dbl">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84" name="直線コネクタ 183">
            <a:extLst>
              <a:ext uri="{FF2B5EF4-FFF2-40B4-BE49-F238E27FC236}">
                <a16:creationId xmlns:a16="http://schemas.microsoft.com/office/drawing/2014/main" id="{16170546-3F6F-4F22-9F37-D2869E519FFB}"/>
              </a:ext>
            </a:extLst>
          </p:cNvPr>
          <p:cNvCxnSpPr>
            <a:cxnSpLocks/>
          </p:cNvCxnSpPr>
          <p:nvPr/>
        </p:nvCxnSpPr>
        <p:spPr>
          <a:xfrm flipV="1">
            <a:off x="2431019" y="1285728"/>
            <a:ext cx="499682" cy="16983"/>
          </a:xfrm>
          <a:prstGeom prst="line">
            <a:avLst/>
          </a:prstGeom>
          <a:ln w="38100" cmpd="dbl">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 name="直線コネクタ 1">
            <a:extLst>
              <a:ext uri="{FF2B5EF4-FFF2-40B4-BE49-F238E27FC236}">
                <a16:creationId xmlns:a16="http://schemas.microsoft.com/office/drawing/2014/main" id="{BA8B4AE9-40E2-40A9-97CE-0DFF78CAF905}"/>
              </a:ext>
            </a:extLst>
          </p:cNvPr>
          <p:cNvCxnSpPr>
            <a:cxnSpLocks/>
          </p:cNvCxnSpPr>
          <p:nvPr/>
        </p:nvCxnSpPr>
        <p:spPr>
          <a:xfrm flipH="1" flipV="1">
            <a:off x="3255462" y="685221"/>
            <a:ext cx="622058" cy="21192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8317F9CA-5662-4995-AAD6-31276C067080}"/>
              </a:ext>
            </a:extLst>
          </p:cNvPr>
          <p:cNvCxnSpPr>
            <a:cxnSpLocks/>
            <a:stCxn id="6" idx="3"/>
            <a:endCxn id="22" idx="0"/>
          </p:cNvCxnSpPr>
          <p:nvPr/>
        </p:nvCxnSpPr>
        <p:spPr>
          <a:xfrm>
            <a:off x="4048329" y="340731"/>
            <a:ext cx="2347710" cy="155474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AD089D06-1886-4990-BD38-D2CB744DA74D}"/>
              </a:ext>
            </a:extLst>
          </p:cNvPr>
          <p:cNvSpPr/>
          <p:nvPr/>
        </p:nvSpPr>
        <p:spPr>
          <a:xfrm>
            <a:off x="2476704" y="15499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中国でコロナが蔓延</a:t>
            </a:r>
          </a:p>
        </p:txBody>
      </p:sp>
      <p:sp>
        <p:nvSpPr>
          <p:cNvPr id="7" name="正方形/長方形 6">
            <a:extLst>
              <a:ext uri="{FF2B5EF4-FFF2-40B4-BE49-F238E27FC236}">
                <a16:creationId xmlns:a16="http://schemas.microsoft.com/office/drawing/2014/main" id="{2E5AB850-105C-4090-BEC6-9C2D89BF24E1}"/>
              </a:ext>
            </a:extLst>
          </p:cNvPr>
          <p:cNvSpPr/>
          <p:nvPr/>
        </p:nvSpPr>
        <p:spPr>
          <a:xfrm>
            <a:off x="136329" y="33385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rPr>
              <a:t>お医者さんが大変</a:t>
            </a:r>
            <a:endParaRPr kumimoji="1" lang="ja-JP" altLang="en-US" sz="1200" b="1" dirty="0">
              <a:solidFill>
                <a:schemeClr val="tx1"/>
              </a:solidFill>
            </a:endParaRPr>
          </a:p>
        </p:txBody>
      </p:sp>
      <p:sp>
        <p:nvSpPr>
          <p:cNvPr id="8" name="正方形/長方形 7">
            <a:extLst>
              <a:ext uri="{FF2B5EF4-FFF2-40B4-BE49-F238E27FC236}">
                <a16:creationId xmlns:a16="http://schemas.microsoft.com/office/drawing/2014/main" id="{25DA1305-B2BA-46A0-A3DB-4E7F0E094710}"/>
              </a:ext>
            </a:extLst>
          </p:cNvPr>
          <p:cNvSpPr/>
          <p:nvPr/>
        </p:nvSpPr>
        <p:spPr>
          <a:xfrm>
            <a:off x="781055" y="499348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9" name="正方形/長方形 8">
            <a:extLst>
              <a:ext uri="{FF2B5EF4-FFF2-40B4-BE49-F238E27FC236}">
                <a16:creationId xmlns:a16="http://schemas.microsoft.com/office/drawing/2014/main" id="{070D3766-AF3F-4E71-BD50-738579763F93}"/>
              </a:ext>
            </a:extLst>
          </p:cNvPr>
          <p:cNvSpPr/>
          <p:nvPr/>
        </p:nvSpPr>
        <p:spPr>
          <a:xfrm>
            <a:off x="852490" y="489822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10" name="正方形/長方形 9">
            <a:extLst>
              <a:ext uri="{FF2B5EF4-FFF2-40B4-BE49-F238E27FC236}">
                <a16:creationId xmlns:a16="http://schemas.microsoft.com/office/drawing/2014/main" id="{94D9859D-7348-4B43-81B2-23E917288531}"/>
              </a:ext>
            </a:extLst>
          </p:cNvPr>
          <p:cNvSpPr/>
          <p:nvPr/>
        </p:nvSpPr>
        <p:spPr>
          <a:xfrm>
            <a:off x="3212328" y="420952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F83E114-26EE-420E-93C0-A0D016A82B62}"/>
              </a:ext>
            </a:extLst>
          </p:cNvPr>
          <p:cNvSpPr/>
          <p:nvPr/>
        </p:nvSpPr>
        <p:spPr>
          <a:xfrm>
            <a:off x="3159942" y="413689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FC7CA746-186B-4BFE-864E-BAD209A35075}"/>
              </a:ext>
            </a:extLst>
          </p:cNvPr>
          <p:cNvSpPr/>
          <p:nvPr/>
        </p:nvSpPr>
        <p:spPr>
          <a:xfrm>
            <a:off x="2882622" y="3022995"/>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09F4F66-0EF8-4E5E-BB5B-2E3B21B89F7E}"/>
              </a:ext>
            </a:extLst>
          </p:cNvPr>
          <p:cNvSpPr/>
          <p:nvPr/>
        </p:nvSpPr>
        <p:spPr>
          <a:xfrm>
            <a:off x="3136131" y="40440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98F74C3-2990-4BBF-8C99-A1B6D8229D46}"/>
              </a:ext>
            </a:extLst>
          </p:cNvPr>
          <p:cNvSpPr/>
          <p:nvPr/>
        </p:nvSpPr>
        <p:spPr>
          <a:xfrm>
            <a:off x="5592745" y="593746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遊園地が閉鎖</a:t>
            </a:r>
          </a:p>
        </p:txBody>
      </p:sp>
      <p:sp>
        <p:nvSpPr>
          <p:cNvPr id="15" name="正方形/長方形 14">
            <a:extLst>
              <a:ext uri="{FF2B5EF4-FFF2-40B4-BE49-F238E27FC236}">
                <a16:creationId xmlns:a16="http://schemas.microsoft.com/office/drawing/2014/main" id="{E332AE15-B2E7-4F76-A1C6-2871EEE6901C}"/>
              </a:ext>
            </a:extLst>
          </p:cNvPr>
          <p:cNvSpPr/>
          <p:nvPr/>
        </p:nvSpPr>
        <p:spPr>
          <a:xfrm>
            <a:off x="5586813" y="4550897"/>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学校に行けない</a:t>
            </a:r>
          </a:p>
        </p:txBody>
      </p:sp>
      <p:sp>
        <p:nvSpPr>
          <p:cNvPr id="16" name="正方形/長方形 15">
            <a:extLst>
              <a:ext uri="{FF2B5EF4-FFF2-40B4-BE49-F238E27FC236}">
                <a16:creationId xmlns:a16="http://schemas.microsoft.com/office/drawing/2014/main" id="{A66861D3-BA50-4D49-A8A4-01B46288EE6E}"/>
              </a:ext>
            </a:extLst>
          </p:cNvPr>
          <p:cNvSpPr/>
          <p:nvPr/>
        </p:nvSpPr>
        <p:spPr>
          <a:xfrm>
            <a:off x="5582219" y="497843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家でけんか</a:t>
            </a:r>
            <a:r>
              <a:rPr kumimoji="1" lang="ja-JP" altLang="en-US" sz="1200" b="1" dirty="0">
                <a:solidFill>
                  <a:schemeClr val="tx1"/>
                </a:solidFill>
              </a:rPr>
              <a:t>が増えた</a:t>
            </a:r>
          </a:p>
        </p:txBody>
      </p:sp>
      <p:sp>
        <p:nvSpPr>
          <p:cNvPr id="17" name="正方形/長方形 16">
            <a:extLst>
              <a:ext uri="{FF2B5EF4-FFF2-40B4-BE49-F238E27FC236}">
                <a16:creationId xmlns:a16="http://schemas.microsoft.com/office/drawing/2014/main" id="{29E739E7-2A44-43AE-BFCA-72BA9D0F13A1}"/>
              </a:ext>
            </a:extLst>
          </p:cNvPr>
          <p:cNvSpPr/>
          <p:nvPr/>
        </p:nvSpPr>
        <p:spPr>
          <a:xfrm>
            <a:off x="923925" y="481964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旅行に行けない</a:t>
            </a:r>
          </a:p>
        </p:txBody>
      </p:sp>
      <p:sp>
        <p:nvSpPr>
          <p:cNvPr id="18" name="正方形/長方形 17">
            <a:extLst>
              <a:ext uri="{FF2B5EF4-FFF2-40B4-BE49-F238E27FC236}">
                <a16:creationId xmlns:a16="http://schemas.microsoft.com/office/drawing/2014/main" id="{B6B4F9CA-6D52-4E7D-958B-9DB46E2BD3C1}"/>
              </a:ext>
            </a:extLst>
          </p:cNvPr>
          <p:cNvSpPr/>
          <p:nvPr/>
        </p:nvSpPr>
        <p:spPr>
          <a:xfrm>
            <a:off x="7492805" y="634394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ゴールデンウィークがつまらなかった</a:t>
            </a:r>
          </a:p>
        </p:txBody>
      </p:sp>
      <p:sp>
        <p:nvSpPr>
          <p:cNvPr id="20" name="正方形/長方形 19">
            <a:extLst>
              <a:ext uri="{FF2B5EF4-FFF2-40B4-BE49-F238E27FC236}">
                <a16:creationId xmlns:a16="http://schemas.microsoft.com/office/drawing/2014/main" id="{26154832-12E3-472E-9412-BBFE20C0880C}"/>
              </a:ext>
            </a:extLst>
          </p:cNvPr>
          <p:cNvSpPr/>
          <p:nvPr/>
        </p:nvSpPr>
        <p:spPr>
          <a:xfrm>
            <a:off x="131058" y="187033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マスクが買えない</a:t>
            </a:r>
          </a:p>
        </p:txBody>
      </p:sp>
      <p:sp>
        <p:nvSpPr>
          <p:cNvPr id="21" name="正方形/長方形 20">
            <a:extLst>
              <a:ext uri="{FF2B5EF4-FFF2-40B4-BE49-F238E27FC236}">
                <a16:creationId xmlns:a16="http://schemas.microsoft.com/office/drawing/2014/main" id="{61E109DC-2024-4B66-900E-DBCFEF5FC8AF}"/>
              </a:ext>
            </a:extLst>
          </p:cNvPr>
          <p:cNvSpPr/>
          <p:nvPr/>
        </p:nvSpPr>
        <p:spPr>
          <a:xfrm>
            <a:off x="770778" y="15702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外国に行けない</a:t>
            </a:r>
          </a:p>
        </p:txBody>
      </p:sp>
      <p:sp>
        <p:nvSpPr>
          <p:cNvPr id="22" name="正方形/長方形 21">
            <a:extLst>
              <a:ext uri="{FF2B5EF4-FFF2-40B4-BE49-F238E27FC236}">
                <a16:creationId xmlns:a16="http://schemas.microsoft.com/office/drawing/2014/main" id="{32B1F89A-0C3E-4B27-82AE-E0DFA5D57555}"/>
              </a:ext>
            </a:extLst>
          </p:cNvPr>
          <p:cNvSpPr/>
          <p:nvPr/>
        </p:nvSpPr>
        <p:spPr>
          <a:xfrm>
            <a:off x="5610226" y="189547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企業の倒産</a:t>
            </a:r>
          </a:p>
        </p:txBody>
      </p:sp>
      <p:sp>
        <p:nvSpPr>
          <p:cNvPr id="24" name="正方形/長方形 23">
            <a:extLst>
              <a:ext uri="{FF2B5EF4-FFF2-40B4-BE49-F238E27FC236}">
                <a16:creationId xmlns:a16="http://schemas.microsoft.com/office/drawing/2014/main" id="{88F1DF10-1EF8-4B0A-BDE5-296894A8140A}"/>
              </a:ext>
            </a:extLst>
          </p:cNvPr>
          <p:cNvSpPr/>
          <p:nvPr/>
        </p:nvSpPr>
        <p:spPr>
          <a:xfrm>
            <a:off x="2873096" y="2978942"/>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EBD7A8D9-2351-46AE-89DA-27E05684C82B}"/>
              </a:ext>
            </a:extLst>
          </p:cNvPr>
          <p:cNvSpPr/>
          <p:nvPr/>
        </p:nvSpPr>
        <p:spPr>
          <a:xfrm>
            <a:off x="2820710" y="2906315"/>
            <a:ext cx="2388303" cy="37028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B3C01CE1-D981-4D6B-9F0F-ED398F455DCC}"/>
              </a:ext>
            </a:extLst>
          </p:cNvPr>
          <p:cNvSpPr/>
          <p:nvPr/>
        </p:nvSpPr>
        <p:spPr>
          <a:xfrm>
            <a:off x="2768324" y="2842020"/>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コネクタ 27">
            <a:extLst>
              <a:ext uri="{FF2B5EF4-FFF2-40B4-BE49-F238E27FC236}">
                <a16:creationId xmlns:a16="http://schemas.microsoft.com/office/drawing/2014/main" id="{F3FA6258-7D23-440B-B359-EE12984E9EC2}"/>
              </a:ext>
            </a:extLst>
          </p:cNvPr>
          <p:cNvCxnSpPr>
            <a:cxnSpLocks/>
            <a:stCxn id="27" idx="2"/>
            <a:endCxn id="85" idx="0"/>
          </p:cNvCxnSpPr>
          <p:nvPr/>
        </p:nvCxnSpPr>
        <p:spPr>
          <a:xfrm flipH="1">
            <a:off x="3906866" y="3221136"/>
            <a:ext cx="1226" cy="488849"/>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F4161651-6BF9-4608-941C-6CEF4C516B6A}"/>
              </a:ext>
            </a:extLst>
          </p:cNvPr>
          <p:cNvCxnSpPr>
            <a:cxnSpLocks/>
            <a:stCxn id="20" idx="3"/>
            <a:endCxn id="27" idx="1"/>
          </p:cNvCxnSpPr>
          <p:nvPr/>
        </p:nvCxnSpPr>
        <p:spPr>
          <a:xfrm>
            <a:off x="1702683" y="2056069"/>
            <a:ext cx="1324546" cy="96920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2D18A906-E7C2-4D46-88B1-3CEDC883C2FE}"/>
              </a:ext>
            </a:extLst>
          </p:cNvPr>
          <p:cNvCxnSpPr>
            <a:cxnSpLocks/>
            <a:stCxn id="27" idx="0"/>
            <a:endCxn id="21" idx="2"/>
          </p:cNvCxnSpPr>
          <p:nvPr/>
        </p:nvCxnSpPr>
        <p:spPr>
          <a:xfrm flipH="1" flipV="1">
            <a:off x="1556591" y="528499"/>
            <a:ext cx="2351501" cy="230092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395A0D4-875E-4CEE-A38B-BC3951F063AD}"/>
              </a:ext>
            </a:extLst>
          </p:cNvPr>
          <p:cNvCxnSpPr>
            <a:cxnSpLocks/>
            <a:stCxn id="12" idx="3"/>
            <a:endCxn id="22" idx="1"/>
          </p:cNvCxnSpPr>
          <p:nvPr/>
        </p:nvCxnSpPr>
        <p:spPr>
          <a:xfrm flipV="1">
            <a:off x="5270925" y="2081216"/>
            <a:ext cx="339301" cy="11275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AD786C9-A2CA-4AFC-ACB5-86E6652C6EA5}"/>
              </a:ext>
            </a:extLst>
          </p:cNvPr>
          <p:cNvCxnSpPr>
            <a:cxnSpLocks/>
            <a:stCxn id="10" idx="3"/>
          </p:cNvCxnSpPr>
          <p:nvPr/>
        </p:nvCxnSpPr>
        <p:spPr>
          <a:xfrm flipV="1">
            <a:off x="4783953" y="3476292"/>
            <a:ext cx="818778" cy="9189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93CA22A4-6304-440B-9E67-B35AF1995F3D}"/>
              </a:ext>
            </a:extLst>
          </p:cNvPr>
          <p:cNvCxnSpPr>
            <a:cxnSpLocks/>
            <a:stCxn id="10" idx="3"/>
            <a:endCxn id="16" idx="1"/>
          </p:cNvCxnSpPr>
          <p:nvPr/>
        </p:nvCxnSpPr>
        <p:spPr>
          <a:xfrm>
            <a:off x="4783953" y="4395261"/>
            <a:ext cx="798266" cy="76891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57385A85-D4A4-41D9-A488-AEF547A6FBF5}"/>
              </a:ext>
            </a:extLst>
          </p:cNvPr>
          <p:cNvCxnSpPr>
            <a:cxnSpLocks/>
            <a:stCxn id="17" idx="3"/>
            <a:endCxn id="85" idx="1"/>
          </p:cNvCxnSpPr>
          <p:nvPr/>
        </p:nvCxnSpPr>
        <p:spPr>
          <a:xfrm flipV="1">
            <a:off x="2495550" y="4042503"/>
            <a:ext cx="606454" cy="9628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7DDE1FAB-856A-4BC6-A458-55D9A4FFDD8D}"/>
              </a:ext>
            </a:extLst>
          </p:cNvPr>
          <p:cNvCxnSpPr>
            <a:cxnSpLocks/>
            <a:stCxn id="10" idx="3"/>
            <a:endCxn id="15" idx="1"/>
          </p:cNvCxnSpPr>
          <p:nvPr/>
        </p:nvCxnSpPr>
        <p:spPr>
          <a:xfrm>
            <a:off x="4783953" y="4395261"/>
            <a:ext cx="802860" cy="34137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E1198D36-1620-4490-90D3-2BA1C61F6BF0}"/>
              </a:ext>
            </a:extLst>
          </p:cNvPr>
          <p:cNvCxnSpPr>
            <a:cxnSpLocks/>
            <a:stCxn id="7" idx="3"/>
            <a:endCxn id="27" idx="2"/>
          </p:cNvCxnSpPr>
          <p:nvPr/>
        </p:nvCxnSpPr>
        <p:spPr>
          <a:xfrm flipV="1">
            <a:off x="1707954" y="3221136"/>
            <a:ext cx="2200138" cy="30311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C08819B7-7047-47C6-B72E-66BA610B3DB6}"/>
              </a:ext>
            </a:extLst>
          </p:cNvPr>
          <p:cNvCxnSpPr>
            <a:cxnSpLocks/>
            <a:stCxn id="10" idx="3"/>
            <a:endCxn id="14" idx="1"/>
          </p:cNvCxnSpPr>
          <p:nvPr/>
        </p:nvCxnSpPr>
        <p:spPr>
          <a:xfrm>
            <a:off x="4783953" y="4395261"/>
            <a:ext cx="808792" cy="172794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0" name="正方形/長方形 39">
            <a:extLst>
              <a:ext uri="{FF2B5EF4-FFF2-40B4-BE49-F238E27FC236}">
                <a16:creationId xmlns:a16="http://schemas.microsoft.com/office/drawing/2014/main" id="{182ED433-272F-423E-AB07-E357A3A21234}"/>
              </a:ext>
            </a:extLst>
          </p:cNvPr>
          <p:cNvSpPr/>
          <p:nvPr/>
        </p:nvSpPr>
        <p:spPr>
          <a:xfrm>
            <a:off x="7547093" y="4402841"/>
            <a:ext cx="1498557"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勉強がやりにくい</a:t>
            </a:r>
          </a:p>
        </p:txBody>
      </p:sp>
      <p:sp>
        <p:nvSpPr>
          <p:cNvPr id="41" name="正方形/長方形 40">
            <a:extLst>
              <a:ext uri="{FF2B5EF4-FFF2-40B4-BE49-F238E27FC236}">
                <a16:creationId xmlns:a16="http://schemas.microsoft.com/office/drawing/2014/main" id="{71F585E0-E595-42E5-8C0A-3BF157EED536}"/>
              </a:ext>
            </a:extLst>
          </p:cNvPr>
          <p:cNvSpPr/>
          <p:nvPr/>
        </p:nvSpPr>
        <p:spPr>
          <a:xfrm>
            <a:off x="7493985" y="589621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収入が減った</a:t>
            </a:r>
          </a:p>
        </p:txBody>
      </p:sp>
      <p:cxnSp>
        <p:nvCxnSpPr>
          <p:cNvPr id="42" name="直線コネクタ 41">
            <a:extLst>
              <a:ext uri="{FF2B5EF4-FFF2-40B4-BE49-F238E27FC236}">
                <a16:creationId xmlns:a16="http://schemas.microsoft.com/office/drawing/2014/main" id="{E663940E-013E-4A93-BA74-7AC0136E3D51}"/>
              </a:ext>
            </a:extLst>
          </p:cNvPr>
          <p:cNvCxnSpPr>
            <a:cxnSpLocks/>
            <a:stCxn id="15" idx="3"/>
            <a:endCxn id="40" idx="1"/>
          </p:cNvCxnSpPr>
          <p:nvPr/>
        </p:nvCxnSpPr>
        <p:spPr>
          <a:xfrm flipV="1">
            <a:off x="7158438" y="4588579"/>
            <a:ext cx="388655" cy="148056"/>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004CD704-D36E-48CC-AB7E-517B17B1D8B6}"/>
              </a:ext>
            </a:extLst>
          </p:cNvPr>
          <p:cNvCxnSpPr>
            <a:cxnSpLocks/>
            <a:stCxn id="16" idx="3"/>
            <a:endCxn id="41" idx="1"/>
          </p:cNvCxnSpPr>
          <p:nvPr/>
        </p:nvCxnSpPr>
        <p:spPr>
          <a:xfrm>
            <a:off x="7153844" y="5164173"/>
            <a:ext cx="340141" cy="91778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09722CB3-C01A-436A-95AF-5B21C9C8FD60}"/>
              </a:ext>
            </a:extLst>
          </p:cNvPr>
          <p:cNvCxnSpPr>
            <a:cxnSpLocks/>
            <a:stCxn id="16" idx="3"/>
          </p:cNvCxnSpPr>
          <p:nvPr/>
        </p:nvCxnSpPr>
        <p:spPr>
          <a:xfrm flipV="1">
            <a:off x="7153844" y="4747743"/>
            <a:ext cx="371620" cy="41643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584707D8-0615-4F26-A5FE-4F3711DAE42A}"/>
              </a:ext>
            </a:extLst>
          </p:cNvPr>
          <p:cNvSpPr/>
          <p:nvPr/>
        </p:nvSpPr>
        <p:spPr>
          <a:xfrm>
            <a:off x="5583117" y="6378077"/>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友達と遊べない</a:t>
            </a:r>
          </a:p>
        </p:txBody>
      </p:sp>
      <p:cxnSp>
        <p:nvCxnSpPr>
          <p:cNvPr id="46" name="直線コネクタ 45">
            <a:extLst>
              <a:ext uri="{FF2B5EF4-FFF2-40B4-BE49-F238E27FC236}">
                <a16:creationId xmlns:a16="http://schemas.microsoft.com/office/drawing/2014/main" id="{9C949F33-7B6E-4A42-AA66-1F4B1BA84196}"/>
              </a:ext>
            </a:extLst>
          </p:cNvPr>
          <p:cNvCxnSpPr>
            <a:cxnSpLocks/>
          </p:cNvCxnSpPr>
          <p:nvPr/>
        </p:nvCxnSpPr>
        <p:spPr>
          <a:xfrm>
            <a:off x="4815519" y="4371151"/>
            <a:ext cx="786988" cy="215853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3AE00A6B-0EC6-45D1-A53E-F7FB215ABFF3}"/>
              </a:ext>
            </a:extLst>
          </p:cNvPr>
          <p:cNvSpPr/>
          <p:nvPr/>
        </p:nvSpPr>
        <p:spPr>
          <a:xfrm>
            <a:off x="830508" y="549031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観光客が来ない</a:t>
            </a:r>
          </a:p>
        </p:txBody>
      </p:sp>
      <p:cxnSp>
        <p:nvCxnSpPr>
          <p:cNvPr id="48" name="直線コネクタ 47">
            <a:extLst>
              <a:ext uri="{FF2B5EF4-FFF2-40B4-BE49-F238E27FC236}">
                <a16:creationId xmlns:a16="http://schemas.microsoft.com/office/drawing/2014/main" id="{970D51DD-E755-4A43-AEBF-24563076A9A5}"/>
              </a:ext>
            </a:extLst>
          </p:cNvPr>
          <p:cNvCxnSpPr>
            <a:cxnSpLocks/>
            <a:stCxn id="22" idx="2"/>
          </p:cNvCxnSpPr>
          <p:nvPr/>
        </p:nvCxnSpPr>
        <p:spPr>
          <a:xfrm flipH="1">
            <a:off x="6386502" y="2266953"/>
            <a:ext cx="9537" cy="1350303"/>
          </a:xfrm>
          <a:prstGeom prst="line">
            <a:avLst/>
          </a:prstGeom>
          <a:ln w="38100" cmpd="dbl">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136F294A-A909-48FF-9815-E2938BCBE718}"/>
              </a:ext>
            </a:extLst>
          </p:cNvPr>
          <p:cNvSpPr/>
          <p:nvPr/>
        </p:nvSpPr>
        <p:spPr>
          <a:xfrm>
            <a:off x="3119435" y="16126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世界中で人が大勢の人が死んでいる</a:t>
            </a:r>
          </a:p>
        </p:txBody>
      </p:sp>
      <p:cxnSp>
        <p:nvCxnSpPr>
          <p:cNvPr id="50" name="直線コネクタ 49">
            <a:extLst>
              <a:ext uri="{FF2B5EF4-FFF2-40B4-BE49-F238E27FC236}">
                <a16:creationId xmlns:a16="http://schemas.microsoft.com/office/drawing/2014/main" id="{0E0162AA-26AB-4BD7-B50E-2B505E1F916D}"/>
              </a:ext>
            </a:extLst>
          </p:cNvPr>
          <p:cNvCxnSpPr>
            <a:cxnSpLocks/>
            <a:stCxn id="49" idx="0"/>
          </p:cNvCxnSpPr>
          <p:nvPr/>
        </p:nvCxnSpPr>
        <p:spPr>
          <a:xfrm flipH="1" flipV="1">
            <a:off x="3157546" y="702328"/>
            <a:ext cx="747702" cy="91029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A9C6BD20-EDBE-45E4-BC51-95598B97627C}"/>
              </a:ext>
            </a:extLst>
          </p:cNvPr>
          <p:cNvSpPr/>
          <p:nvPr/>
        </p:nvSpPr>
        <p:spPr>
          <a:xfrm>
            <a:off x="2584765" y="558257"/>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アメリカでコロナが蔓延</a:t>
            </a:r>
          </a:p>
        </p:txBody>
      </p:sp>
      <p:sp>
        <p:nvSpPr>
          <p:cNvPr id="52" name="正方形/長方形 51">
            <a:extLst>
              <a:ext uri="{FF2B5EF4-FFF2-40B4-BE49-F238E27FC236}">
                <a16:creationId xmlns:a16="http://schemas.microsoft.com/office/drawing/2014/main" id="{836DF76C-B1A7-4AEB-B73C-6AB993158ABE}"/>
              </a:ext>
            </a:extLst>
          </p:cNvPr>
          <p:cNvSpPr/>
          <p:nvPr/>
        </p:nvSpPr>
        <p:spPr>
          <a:xfrm>
            <a:off x="7484307" y="495116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修学旅行も中止</a:t>
            </a:r>
          </a:p>
        </p:txBody>
      </p:sp>
      <p:sp>
        <p:nvSpPr>
          <p:cNvPr id="53" name="正方形/長方形 52">
            <a:extLst>
              <a:ext uri="{FF2B5EF4-FFF2-40B4-BE49-F238E27FC236}">
                <a16:creationId xmlns:a16="http://schemas.microsoft.com/office/drawing/2014/main" id="{3491F880-45EE-4B86-9BB4-34140EEE6961}"/>
              </a:ext>
            </a:extLst>
          </p:cNvPr>
          <p:cNvSpPr/>
          <p:nvPr/>
        </p:nvSpPr>
        <p:spPr>
          <a:xfrm>
            <a:off x="7481454" y="545597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プールも中止</a:t>
            </a:r>
          </a:p>
        </p:txBody>
      </p:sp>
      <p:cxnSp>
        <p:nvCxnSpPr>
          <p:cNvPr id="54" name="直線コネクタ 53">
            <a:extLst>
              <a:ext uri="{FF2B5EF4-FFF2-40B4-BE49-F238E27FC236}">
                <a16:creationId xmlns:a16="http://schemas.microsoft.com/office/drawing/2014/main" id="{2C286604-0E00-4C7B-8275-20DB8E32A701}"/>
              </a:ext>
            </a:extLst>
          </p:cNvPr>
          <p:cNvCxnSpPr>
            <a:cxnSpLocks/>
            <a:stCxn id="15" idx="3"/>
            <a:endCxn id="52" idx="1"/>
          </p:cNvCxnSpPr>
          <p:nvPr/>
        </p:nvCxnSpPr>
        <p:spPr>
          <a:xfrm>
            <a:off x="7158438" y="4736635"/>
            <a:ext cx="325869" cy="40027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DA4D2B09-50F3-4F2D-8B38-113B36B2724A}"/>
              </a:ext>
            </a:extLst>
          </p:cNvPr>
          <p:cNvCxnSpPr>
            <a:cxnSpLocks/>
            <a:stCxn id="15" idx="3"/>
            <a:endCxn id="53" idx="1"/>
          </p:cNvCxnSpPr>
          <p:nvPr/>
        </p:nvCxnSpPr>
        <p:spPr>
          <a:xfrm>
            <a:off x="7158438" y="4736635"/>
            <a:ext cx="323016" cy="90507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0BE843C0-9086-4B40-AB88-6BD7785CE79D}"/>
              </a:ext>
            </a:extLst>
          </p:cNvPr>
          <p:cNvCxnSpPr>
            <a:cxnSpLocks/>
            <a:stCxn id="14" idx="3"/>
            <a:endCxn id="18" idx="1"/>
          </p:cNvCxnSpPr>
          <p:nvPr/>
        </p:nvCxnSpPr>
        <p:spPr>
          <a:xfrm>
            <a:off x="7164370" y="6123202"/>
            <a:ext cx="328435" cy="40648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160910C0-80F8-48FF-9B46-1A2D6BD8B3EA}"/>
              </a:ext>
            </a:extLst>
          </p:cNvPr>
          <p:cNvCxnSpPr>
            <a:cxnSpLocks/>
            <a:stCxn id="27" idx="0"/>
            <a:endCxn id="49" idx="2"/>
          </p:cNvCxnSpPr>
          <p:nvPr/>
        </p:nvCxnSpPr>
        <p:spPr>
          <a:xfrm flipH="1" flipV="1">
            <a:off x="3905248" y="1984101"/>
            <a:ext cx="2844" cy="84531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8" name="正方形/長方形 57">
            <a:extLst>
              <a:ext uri="{FF2B5EF4-FFF2-40B4-BE49-F238E27FC236}">
                <a16:creationId xmlns:a16="http://schemas.microsoft.com/office/drawing/2014/main" id="{873F11BD-7F89-47C6-BC4F-E8294CAF906E}"/>
              </a:ext>
            </a:extLst>
          </p:cNvPr>
          <p:cNvSpPr/>
          <p:nvPr/>
        </p:nvSpPr>
        <p:spPr>
          <a:xfrm>
            <a:off x="5580460" y="5493360"/>
            <a:ext cx="1571625" cy="35123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Ｊリーグが中止</a:t>
            </a:r>
            <a:endParaRPr kumimoji="1" lang="ja-JP" altLang="en-US" sz="1200" b="1" dirty="0">
              <a:solidFill>
                <a:schemeClr val="tx1"/>
              </a:solidFill>
            </a:endParaRPr>
          </a:p>
        </p:txBody>
      </p:sp>
      <p:cxnSp>
        <p:nvCxnSpPr>
          <p:cNvPr id="59" name="直線コネクタ 58">
            <a:extLst>
              <a:ext uri="{FF2B5EF4-FFF2-40B4-BE49-F238E27FC236}">
                <a16:creationId xmlns:a16="http://schemas.microsoft.com/office/drawing/2014/main" id="{B0B659FA-D61B-4C17-BF0E-C05941F59908}"/>
              </a:ext>
            </a:extLst>
          </p:cNvPr>
          <p:cNvCxnSpPr>
            <a:cxnSpLocks/>
            <a:stCxn id="22" idx="3"/>
            <a:endCxn id="41" idx="1"/>
          </p:cNvCxnSpPr>
          <p:nvPr/>
        </p:nvCxnSpPr>
        <p:spPr>
          <a:xfrm>
            <a:off x="7181851" y="2081216"/>
            <a:ext cx="312134" cy="400073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4DAA5568-A14A-47A6-93FD-42B538355517}"/>
              </a:ext>
            </a:extLst>
          </p:cNvPr>
          <p:cNvCxnSpPr>
            <a:cxnSpLocks/>
            <a:stCxn id="45" idx="3"/>
          </p:cNvCxnSpPr>
          <p:nvPr/>
        </p:nvCxnSpPr>
        <p:spPr>
          <a:xfrm flipV="1">
            <a:off x="7154742" y="4060413"/>
            <a:ext cx="376870" cy="250340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AAF7E017-3E15-4BFF-A92F-9977A890026C}"/>
              </a:ext>
            </a:extLst>
          </p:cNvPr>
          <p:cNvCxnSpPr>
            <a:cxnSpLocks/>
            <a:stCxn id="58" idx="3"/>
            <a:endCxn id="18" idx="1"/>
          </p:cNvCxnSpPr>
          <p:nvPr/>
        </p:nvCxnSpPr>
        <p:spPr>
          <a:xfrm>
            <a:off x="7152085" y="5668978"/>
            <a:ext cx="340720" cy="86070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03073FED-0A44-4201-8926-DD84FEF5EAA1}"/>
              </a:ext>
            </a:extLst>
          </p:cNvPr>
          <p:cNvCxnSpPr>
            <a:cxnSpLocks/>
            <a:stCxn id="45" idx="3"/>
            <a:endCxn id="18" idx="1"/>
          </p:cNvCxnSpPr>
          <p:nvPr/>
        </p:nvCxnSpPr>
        <p:spPr>
          <a:xfrm flipV="1">
            <a:off x="7154742" y="6529683"/>
            <a:ext cx="338063" cy="3413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4" name="正方形/長方形 63">
            <a:extLst>
              <a:ext uri="{FF2B5EF4-FFF2-40B4-BE49-F238E27FC236}">
                <a16:creationId xmlns:a16="http://schemas.microsoft.com/office/drawing/2014/main" id="{04051E4A-65F5-4C88-90B6-7522A83CF608}"/>
              </a:ext>
            </a:extLst>
          </p:cNvPr>
          <p:cNvSpPr/>
          <p:nvPr/>
        </p:nvSpPr>
        <p:spPr>
          <a:xfrm>
            <a:off x="129185" y="38105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rPr>
              <a:t>介護の方が大変</a:t>
            </a:r>
            <a:endParaRPr kumimoji="1" lang="ja-JP" altLang="en-US" sz="1200" b="1" dirty="0">
              <a:solidFill>
                <a:schemeClr val="tx1"/>
              </a:solidFill>
            </a:endParaRPr>
          </a:p>
        </p:txBody>
      </p:sp>
      <p:cxnSp>
        <p:nvCxnSpPr>
          <p:cNvPr id="65" name="直線コネクタ 64">
            <a:extLst>
              <a:ext uri="{FF2B5EF4-FFF2-40B4-BE49-F238E27FC236}">
                <a16:creationId xmlns:a16="http://schemas.microsoft.com/office/drawing/2014/main" id="{95518BBA-8E9F-4496-8B08-83F86B42025E}"/>
              </a:ext>
            </a:extLst>
          </p:cNvPr>
          <p:cNvCxnSpPr>
            <a:cxnSpLocks/>
            <a:stCxn id="64" idx="3"/>
            <a:endCxn id="27" idx="2"/>
          </p:cNvCxnSpPr>
          <p:nvPr/>
        </p:nvCxnSpPr>
        <p:spPr>
          <a:xfrm flipV="1">
            <a:off x="1700810" y="3221136"/>
            <a:ext cx="2207282" cy="77519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6" name="正方形/長方形 65">
            <a:extLst>
              <a:ext uri="{FF2B5EF4-FFF2-40B4-BE49-F238E27FC236}">
                <a16:creationId xmlns:a16="http://schemas.microsoft.com/office/drawing/2014/main" id="{7F38C40A-A668-4866-B734-2D8A888BEB98}"/>
              </a:ext>
            </a:extLst>
          </p:cNvPr>
          <p:cNvSpPr/>
          <p:nvPr/>
        </p:nvSpPr>
        <p:spPr>
          <a:xfrm>
            <a:off x="2910977" y="7747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イタリアでコロナが蔓延</a:t>
            </a:r>
          </a:p>
        </p:txBody>
      </p:sp>
      <p:cxnSp>
        <p:nvCxnSpPr>
          <p:cNvPr id="67" name="直線コネクタ 66">
            <a:extLst>
              <a:ext uri="{FF2B5EF4-FFF2-40B4-BE49-F238E27FC236}">
                <a16:creationId xmlns:a16="http://schemas.microsoft.com/office/drawing/2014/main" id="{45A545F2-11F4-41FF-A025-13C8BD39AA27}"/>
              </a:ext>
            </a:extLst>
          </p:cNvPr>
          <p:cNvCxnSpPr>
            <a:cxnSpLocks/>
            <a:stCxn id="49" idx="0"/>
            <a:endCxn id="51" idx="2"/>
          </p:cNvCxnSpPr>
          <p:nvPr/>
        </p:nvCxnSpPr>
        <p:spPr>
          <a:xfrm flipH="1" flipV="1">
            <a:off x="3370578" y="929732"/>
            <a:ext cx="534670" cy="68289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921D45A2-695A-40D6-8698-9F0405EF1CAD}"/>
              </a:ext>
            </a:extLst>
          </p:cNvPr>
          <p:cNvCxnSpPr>
            <a:cxnSpLocks/>
            <a:stCxn id="49" idx="0"/>
            <a:endCxn id="75" idx="2"/>
          </p:cNvCxnSpPr>
          <p:nvPr/>
        </p:nvCxnSpPr>
        <p:spPr>
          <a:xfrm flipV="1">
            <a:off x="3905248" y="1260763"/>
            <a:ext cx="1684739" cy="35186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0B271B2F-4A71-4FC5-90FF-FCC703E18873}"/>
              </a:ext>
            </a:extLst>
          </p:cNvPr>
          <p:cNvCxnSpPr>
            <a:cxnSpLocks/>
            <a:stCxn id="49" idx="0"/>
            <a:endCxn id="66" idx="2"/>
          </p:cNvCxnSpPr>
          <p:nvPr/>
        </p:nvCxnSpPr>
        <p:spPr>
          <a:xfrm flipH="1" flipV="1">
            <a:off x="3696790" y="1146221"/>
            <a:ext cx="208458" cy="46640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068CADC6-4183-420B-86F0-D8AEC2EC0988}"/>
              </a:ext>
            </a:extLst>
          </p:cNvPr>
          <p:cNvCxnSpPr>
            <a:cxnSpLocks/>
            <a:stCxn id="8" idx="2"/>
            <a:endCxn id="47" idx="0"/>
          </p:cNvCxnSpPr>
          <p:nvPr/>
        </p:nvCxnSpPr>
        <p:spPr>
          <a:xfrm>
            <a:off x="1566868" y="5364955"/>
            <a:ext cx="49453" cy="12536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2" name="正方形/長方形 71">
            <a:extLst>
              <a:ext uri="{FF2B5EF4-FFF2-40B4-BE49-F238E27FC236}">
                <a16:creationId xmlns:a16="http://schemas.microsoft.com/office/drawing/2014/main" id="{2196F90C-767B-4CFA-AAEB-8E1D9C5FC8D7}"/>
              </a:ext>
            </a:extLst>
          </p:cNvPr>
          <p:cNvSpPr/>
          <p:nvPr/>
        </p:nvSpPr>
        <p:spPr>
          <a:xfrm>
            <a:off x="136329" y="43008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流通の方が大変</a:t>
            </a:r>
            <a:endParaRPr kumimoji="1" lang="ja-JP" altLang="en-US" sz="1200" b="1" dirty="0">
              <a:solidFill>
                <a:schemeClr val="tx1"/>
              </a:solidFill>
            </a:endParaRPr>
          </a:p>
        </p:txBody>
      </p:sp>
      <p:cxnSp>
        <p:nvCxnSpPr>
          <p:cNvPr id="73" name="直線コネクタ 72">
            <a:extLst>
              <a:ext uri="{FF2B5EF4-FFF2-40B4-BE49-F238E27FC236}">
                <a16:creationId xmlns:a16="http://schemas.microsoft.com/office/drawing/2014/main" id="{4D7ECB15-BE07-4194-B0CC-9E8C6FEAFDCE}"/>
              </a:ext>
            </a:extLst>
          </p:cNvPr>
          <p:cNvCxnSpPr>
            <a:cxnSpLocks/>
            <a:stCxn id="72" idx="3"/>
          </p:cNvCxnSpPr>
          <p:nvPr/>
        </p:nvCxnSpPr>
        <p:spPr>
          <a:xfrm flipV="1">
            <a:off x="1707954" y="3185224"/>
            <a:ext cx="2340256" cy="130134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AE764C8-43E7-43EE-99BC-8F0161E586C9}"/>
              </a:ext>
            </a:extLst>
          </p:cNvPr>
          <p:cNvCxnSpPr>
            <a:cxnSpLocks/>
            <a:stCxn id="49" idx="0"/>
          </p:cNvCxnSpPr>
          <p:nvPr/>
        </p:nvCxnSpPr>
        <p:spPr>
          <a:xfrm flipH="1" flipV="1">
            <a:off x="3662376" y="1354915"/>
            <a:ext cx="242872" cy="25771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5" name="正方形/長方形 74">
            <a:extLst>
              <a:ext uri="{FF2B5EF4-FFF2-40B4-BE49-F238E27FC236}">
                <a16:creationId xmlns:a16="http://schemas.microsoft.com/office/drawing/2014/main" id="{6D5D985D-C808-4FA1-B85E-2DDF1F44A5C3}"/>
              </a:ext>
            </a:extLst>
          </p:cNvPr>
          <p:cNvSpPr/>
          <p:nvPr/>
        </p:nvSpPr>
        <p:spPr>
          <a:xfrm>
            <a:off x="4798762" y="826998"/>
            <a:ext cx="1582449" cy="43376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ロシアでコロナ蔓延</a:t>
            </a:r>
          </a:p>
        </p:txBody>
      </p:sp>
      <p:cxnSp>
        <p:nvCxnSpPr>
          <p:cNvPr id="78" name="直線コネクタ 77">
            <a:extLst>
              <a:ext uri="{FF2B5EF4-FFF2-40B4-BE49-F238E27FC236}">
                <a16:creationId xmlns:a16="http://schemas.microsoft.com/office/drawing/2014/main" id="{FAB68879-CA54-4732-8DE3-FDDF4F5E9BFE}"/>
              </a:ext>
            </a:extLst>
          </p:cNvPr>
          <p:cNvCxnSpPr>
            <a:cxnSpLocks/>
            <a:stCxn id="49" idx="0"/>
          </p:cNvCxnSpPr>
          <p:nvPr/>
        </p:nvCxnSpPr>
        <p:spPr>
          <a:xfrm flipV="1">
            <a:off x="3905248" y="418921"/>
            <a:ext cx="1062051" cy="119370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8B296B4A-D682-43BF-B643-B73203E662DA}"/>
              </a:ext>
            </a:extLst>
          </p:cNvPr>
          <p:cNvCxnSpPr>
            <a:cxnSpLocks/>
            <a:stCxn id="49" idx="0"/>
          </p:cNvCxnSpPr>
          <p:nvPr/>
        </p:nvCxnSpPr>
        <p:spPr>
          <a:xfrm flipV="1">
            <a:off x="3905248" y="1451714"/>
            <a:ext cx="1841889" cy="16091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376913E-635E-4BEB-8BA1-16E899BA9CC7}"/>
              </a:ext>
            </a:extLst>
          </p:cNvPr>
          <p:cNvCxnSpPr>
            <a:cxnSpLocks/>
            <a:stCxn id="27" idx="2"/>
            <a:endCxn id="47" idx="0"/>
          </p:cNvCxnSpPr>
          <p:nvPr/>
        </p:nvCxnSpPr>
        <p:spPr>
          <a:xfrm flipH="1">
            <a:off x="1616321" y="3221136"/>
            <a:ext cx="2291771" cy="226918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5" name="正方形/長方形 84">
            <a:extLst>
              <a:ext uri="{FF2B5EF4-FFF2-40B4-BE49-F238E27FC236}">
                <a16:creationId xmlns:a16="http://schemas.microsoft.com/office/drawing/2014/main" id="{5AED4166-2B13-45AF-AF01-0D3D91514A90}"/>
              </a:ext>
            </a:extLst>
          </p:cNvPr>
          <p:cNvSpPr/>
          <p:nvPr/>
        </p:nvSpPr>
        <p:spPr>
          <a:xfrm>
            <a:off x="3102004" y="3709985"/>
            <a:ext cx="1609724" cy="6650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緊急事態宣言</a:t>
            </a:r>
            <a:endParaRPr lang="en-US" altLang="ja-JP" sz="1400" b="1" dirty="0">
              <a:solidFill>
                <a:schemeClr val="tx1"/>
              </a:solidFill>
            </a:endParaRPr>
          </a:p>
          <a:p>
            <a:pPr algn="ctr"/>
            <a:r>
              <a:rPr kumimoji="1" lang="ja-JP" altLang="en-US" sz="1400" b="1" dirty="0">
                <a:solidFill>
                  <a:schemeClr val="tx1"/>
                </a:solidFill>
              </a:rPr>
              <a:t>他人との接触を</a:t>
            </a:r>
            <a:endParaRPr kumimoji="1" lang="en-US" altLang="ja-JP" sz="1400" b="1" dirty="0">
              <a:solidFill>
                <a:schemeClr val="tx1"/>
              </a:solidFill>
            </a:endParaRPr>
          </a:p>
          <a:p>
            <a:pPr algn="ctr"/>
            <a:r>
              <a:rPr kumimoji="1" lang="ja-JP" altLang="en-US" sz="1400" b="1" dirty="0">
                <a:solidFill>
                  <a:schemeClr val="tx1"/>
                </a:solidFill>
              </a:rPr>
              <a:t>７～８割減らそう</a:t>
            </a:r>
          </a:p>
        </p:txBody>
      </p:sp>
      <p:sp>
        <p:nvSpPr>
          <p:cNvPr id="86" name="正方形/長方形 85">
            <a:extLst>
              <a:ext uri="{FF2B5EF4-FFF2-40B4-BE49-F238E27FC236}">
                <a16:creationId xmlns:a16="http://schemas.microsoft.com/office/drawing/2014/main" id="{524265FA-268A-4EA1-AC67-6348FDD7FB07}"/>
              </a:ext>
            </a:extLst>
          </p:cNvPr>
          <p:cNvSpPr/>
          <p:nvPr/>
        </p:nvSpPr>
        <p:spPr>
          <a:xfrm>
            <a:off x="131057" y="22812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ベッド数が足りない</a:t>
            </a:r>
          </a:p>
        </p:txBody>
      </p:sp>
      <p:cxnSp>
        <p:nvCxnSpPr>
          <p:cNvPr id="87" name="直線コネクタ 86">
            <a:extLst>
              <a:ext uri="{FF2B5EF4-FFF2-40B4-BE49-F238E27FC236}">
                <a16:creationId xmlns:a16="http://schemas.microsoft.com/office/drawing/2014/main" id="{043D80F6-ACAD-4B24-B586-E0922DD07790}"/>
              </a:ext>
            </a:extLst>
          </p:cNvPr>
          <p:cNvCxnSpPr>
            <a:cxnSpLocks/>
            <a:stCxn id="86" idx="3"/>
            <a:endCxn id="27" idx="1"/>
          </p:cNvCxnSpPr>
          <p:nvPr/>
        </p:nvCxnSpPr>
        <p:spPr>
          <a:xfrm>
            <a:off x="1702682" y="2466978"/>
            <a:ext cx="1324547" cy="55830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5B7CD047-8ED3-4296-8E3E-AD9C5C0F2B14}"/>
              </a:ext>
            </a:extLst>
          </p:cNvPr>
          <p:cNvCxnSpPr>
            <a:cxnSpLocks/>
            <a:stCxn id="10" idx="3"/>
            <a:endCxn id="58" idx="1"/>
          </p:cNvCxnSpPr>
          <p:nvPr/>
        </p:nvCxnSpPr>
        <p:spPr>
          <a:xfrm>
            <a:off x="4783953" y="4395261"/>
            <a:ext cx="796507" cy="12737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0" name="正方形/長方形 89">
            <a:extLst>
              <a:ext uri="{FF2B5EF4-FFF2-40B4-BE49-F238E27FC236}">
                <a16:creationId xmlns:a16="http://schemas.microsoft.com/office/drawing/2014/main" id="{B2092179-BDD7-4714-B3A0-5FBF53790D0A}"/>
              </a:ext>
            </a:extLst>
          </p:cNvPr>
          <p:cNvSpPr/>
          <p:nvPr/>
        </p:nvSpPr>
        <p:spPr>
          <a:xfrm>
            <a:off x="5569765" y="409739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お店が開けない</a:t>
            </a:r>
          </a:p>
        </p:txBody>
      </p:sp>
      <p:cxnSp>
        <p:nvCxnSpPr>
          <p:cNvPr id="91" name="直線コネクタ 90">
            <a:extLst>
              <a:ext uri="{FF2B5EF4-FFF2-40B4-BE49-F238E27FC236}">
                <a16:creationId xmlns:a16="http://schemas.microsoft.com/office/drawing/2014/main" id="{463A2489-E3E7-46F0-ACE3-3CA00AEAB5F4}"/>
              </a:ext>
            </a:extLst>
          </p:cNvPr>
          <p:cNvCxnSpPr>
            <a:cxnSpLocks/>
            <a:stCxn id="10" idx="3"/>
            <a:endCxn id="90" idx="1"/>
          </p:cNvCxnSpPr>
          <p:nvPr/>
        </p:nvCxnSpPr>
        <p:spPr>
          <a:xfrm flipV="1">
            <a:off x="4783953" y="4283133"/>
            <a:ext cx="785812" cy="11212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1B111EAE-B234-4D4D-864B-07891FB6E0EE}"/>
              </a:ext>
            </a:extLst>
          </p:cNvPr>
          <p:cNvCxnSpPr>
            <a:cxnSpLocks/>
            <a:stCxn id="41" idx="1"/>
            <a:endCxn id="90" idx="3"/>
          </p:cNvCxnSpPr>
          <p:nvPr/>
        </p:nvCxnSpPr>
        <p:spPr>
          <a:xfrm flipH="1" flipV="1">
            <a:off x="7141390" y="4283133"/>
            <a:ext cx="352595" cy="179882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88" name="正方形/長方形 187">
            <a:extLst>
              <a:ext uri="{FF2B5EF4-FFF2-40B4-BE49-F238E27FC236}">
                <a16:creationId xmlns:a16="http://schemas.microsoft.com/office/drawing/2014/main" id="{F63538E0-F707-4B61-AB95-353B382F3FA1}"/>
              </a:ext>
            </a:extLst>
          </p:cNvPr>
          <p:cNvSpPr/>
          <p:nvPr/>
        </p:nvSpPr>
        <p:spPr>
          <a:xfrm>
            <a:off x="122059" y="27670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検査ができない</a:t>
            </a:r>
          </a:p>
        </p:txBody>
      </p:sp>
      <p:cxnSp>
        <p:nvCxnSpPr>
          <p:cNvPr id="191" name="直線コネクタ 190">
            <a:extLst>
              <a:ext uri="{FF2B5EF4-FFF2-40B4-BE49-F238E27FC236}">
                <a16:creationId xmlns:a16="http://schemas.microsoft.com/office/drawing/2014/main" id="{4A46D8A5-1270-4FE5-9389-7F664238580B}"/>
              </a:ext>
            </a:extLst>
          </p:cNvPr>
          <p:cNvCxnSpPr>
            <a:cxnSpLocks/>
            <a:stCxn id="188" idx="3"/>
            <a:endCxn id="27" idx="1"/>
          </p:cNvCxnSpPr>
          <p:nvPr/>
        </p:nvCxnSpPr>
        <p:spPr>
          <a:xfrm>
            <a:off x="1693684" y="2952747"/>
            <a:ext cx="1333545" cy="7253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96" name="正方形/長方形 195">
            <a:extLst>
              <a:ext uri="{FF2B5EF4-FFF2-40B4-BE49-F238E27FC236}">
                <a16:creationId xmlns:a16="http://schemas.microsoft.com/office/drawing/2014/main" id="{B4FE936A-D297-4B80-AC68-0AA714F6F047}"/>
              </a:ext>
            </a:extLst>
          </p:cNvPr>
          <p:cNvSpPr/>
          <p:nvPr/>
        </p:nvSpPr>
        <p:spPr>
          <a:xfrm>
            <a:off x="114304" y="139434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医療機器が不足</a:t>
            </a:r>
          </a:p>
        </p:txBody>
      </p:sp>
      <p:cxnSp>
        <p:nvCxnSpPr>
          <p:cNvPr id="197" name="直線コネクタ 196">
            <a:extLst>
              <a:ext uri="{FF2B5EF4-FFF2-40B4-BE49-F238E27FC236}">
                <a16:creationId xmlns:a16="http://schemas.microsoft.com/office/drawing/2014/main" id="{5312D7C1-4EDB-4FFE-ABD2-04AC2DAF0F3D}"/>
              </a:ext>
            </a:extLst>
          </p:cNvPr>
          <p:cNvCxnSpPr>
            <a:cxnSpLocks/>
            <a:stCxn id="196" idx="3"/>
            <a:endCxn id="27" idx="1"/>
          </p:cNvCxnSpPr>
          <p:nvPr/>
        </p:nvCxnSpPr>
        <p:spPr>
          <a:xfrm>
            <a:off x="1685929" y="1580081"/>
            <a:ext cx="1341300" cy="144519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6" name="正方形/長方形 205">
            <a:extLst>
              <a:ext uri="{FF2B5EF4-FFF2-40B4-BE49-F238E27FC236}">
                <a16:creationId xmlns:a16="http://schemas.microsoft.com/office/drawing/2014/main" id="{7742C745-BB43-4F29-AE28-772AAA06D216}"/>
              </a:ext>
            </a:extLst>
          </p:cNvPr>
          <p:cNvSpPr/>
          <p:nvPr/>
        </p:nvSpPr>
        <p:spPr>
          <a:xfrm>
            <a:off x="5603860" y="2376767"/>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持続化給付金</a:t>
            </a:r>
          </a:p>
        </p:txBody>
      </p:sp>
      <p:sp>
        <p:nvSpPr>
          <p:cNvPr id="211" name="正方形/長方形 210">
            <a:extLst>
              <a:ext uri="{FF2B5EF4-FFF2-40B4-BE49-F238E27FC236}">
                <a16:creationId xmlns:a16="http://schemas.microsoft.com/office/drawing/2014/main" id="{041F4A57-A74E-47B3-A676-AD8C684C697B}"/>
              </a:ext>
            </a:extLst>
          </p:cNvPr>
          <p:cNvSpPr/>
          <p:nvPr/>
        </p:nvSpPr>
        <p:spPr>
          <a:xfrm>
            <a:off x="5610226" y="285805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ひとり１０万円</a:t>
            </a:r>
          </a:p>
        </p:txBody>
      </p:sp>
      <p:cxnSp>
        <p:nvCxnSpPr>
          <p:cNvPr id="212" name="直線コネクタ 211">
            <a:extLst>
              <a:ext uri="{FF2B5EF4-FFF2-40B4-BE49-F238E27FC236}">
                <a16:creationId xmlns:a16="http://schemas.microsoft.com/office/drawing/2014/main" id="{B8AE46A1-E158-4E5B-B470-563FD844E758}"/>
              </a:ext>
            </a:extLst>
          </p:cNvPr>
          <p:cNvCxnSpPr>
            <a:cxnSpLocks/>
            <a:endCxn id="211" idx="1"/>
          </p:cNvCxnSpPr>
          <p:nvPr/>
        </p:nvCxnSpPr>
        <p:spPr>
          <a:xfrm flipV="1">
            <a:off x="4793479" y="3043796"/>
            <a:ext cx="816747" cy="135146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CB565B51-7424-43EA-B9BC-24888A435EB7}"/>
              </a:ext>
            </a:extLst>
          </p:cNvPr>
          <p:cNvCxnSpPr>
            <a:cxnSpLocks/>
            <a:stCxn id="10" idx="3"/>
            <a:endCxn id="206" idx="1"/>
          </p:cNvCxnSpPr>
          <p:nvPr/>
        </p:nvCxnSpPr>
        <p:spPr>
          <a:xfrm flipV="1">
            <a:off x="4783953" y="2562505"/>
            <a:ext cx="819907" cy="183275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4" name="正方形/長方形 103">
            <a:extLst>
              <a:ext uri="{FF2B5EF4-FFF2-40B4-BE49-F238E27FC236}">
                <a16:creationId xmlns:a16="http://schemas.microsoft.com/office/drawing/2014/main" id="{8B590373-6A5C-457E-B372-49782B1EFB7A}"/>
              </a:ext>
            </a:extLst>
          </p:cNvPr>
          <p:cNvSpPr/>
          <p:nvPr/>
        </p:nvSpPr>
        <p:spPr>
          <a:xfrm>
            <a:off x="3252788" y="22016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日本でも感染拡大</a:t>
            </a:r>
          </a:p>
        </p:txBody>
      </p:sp>
      <p:cxnSp>
        <p:nvCxnSpPr>
          <p:cNvPr id="105" name="直線コネクタ 104">
            <a:extLst>
              <a:ext uri="{FF2B5EF4-FFF2-40B4-BE49-F238E27FC236}">
                <a16:creationId xmlns:a16="http://schemas.microsoft.com/office/drawing/2014/main" id="{457CB2D2-141A-463D-BB1E-B4BF8529C71D}"/>
              </a:ext>
            </a:extLst>
          </p:cNvPr>
          <p:cNvCxnSpPr>
            <a:cxnSpLocks/>
            <a:stCxn id="27" idx="0"/>
            <a:endCxn id="104" idx="2"/>
          </p:cNvCxnSpPr>
          <p:nvPr/>
        </p:nvCxnSpPr>
        <p:spPr>
          <a:xfrm flipV="1">
            <a:off x="3908092" y="2573103"/>
            <a:ext cx="130509" cy="2563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9" name="テキスト ボックス 108">
            <a:extLst>
              <a:ext uri="{FF2B5EF4-FFF2-40B4-BE49-F238E27FC236}">
                <a16:creationId xmlns:a16="http://schemas.microsoft.com/office/drawing/2014/main" id="{92A7A9CB-7F17-4306-9D10-A3658FC87FED}"/>
              </a:ext>
            </a:extLst>
          </p:cNvPr>
          <p:cNvSpPr txBox="1"/>
          <p:nvPr/>
        </p:nvSpPr>
        <p:spPr>
          <a:xfrm>
            <a:off x="4487834" y="5728941"/>
            <a:ext cx="677108" cy="913070"/>
          </a:xfrm>
          <a:prstGeom prst="rect">
            <a:avLst/>
          </a:prstGeom>
          <a:solidFill>
            <a:srgbClr val="FFFF00"/>
          </a:solidFill>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医療体制</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の充実</a:t>
            </a:r>
          </a:p>
        </p:txBody>
      </p:sp>
      <p:sp>
        <p:nvSpPr>
          <p:cNvPr id="110" name="テキスト ボックス 109">
            <a:extLst>
              <a:ext uri="{FF2B5EF4-FFF2-40B4-BE49-F238E27FC236}">
                <a16:creationId xmlns:a16="http://schemas.microsoft.com/office/drawing/2014/main" id="{2509DEF1-5F8F-447A-AEE7-BEC2DE9690F1}"/>
              </a:ext>
            </a:extLst>
          </p:cNvPr>
          <p:cNvSpPr txBox="1"/>
          <p:nvPr/>
        </p:nvSpPr>
        <p:spPr>
          <a:xfrm>
            <a:off x="3727162" y="5716596"/>
            <a:ext cx="677108" cy="913070"/>
          </a:xfrm>
          <a:prstGeom prst="rect">
            <a:avLst/>
          </a:prstGeom>
          <a:solidFill>
            <a:schemeClr val="accent5">
              <a:lumMod val="40000"/>
              <a:lumOff val="60000"/>
            </a:schemeClr>
          </a:solidFill>
          <a:ln>
            <a:solidFill>
              <a:schemeClr val="tx1">
                <a:lumMod val="50000"/>
                <a:lumOff val="50000"/>
              </a:schemeClr>
            </a:solidFill>
          </a:ln>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感染拡大</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の防止</a:t>
            </a:r>
          </a:p>
        </p:txBody>
      </p:sp>
      <p:sp>
        <p:nvSpPr>
          <p:cNvPr id="111" name="テキスト ボックス 110">
            <a:extLst>
              <a:ext uri="{FF2B5EF4-FFF2-40B4-BE49-F238E27FC236}">
                <a16:creationId xmlns:a16="http://schemas.microsoft.com/office/drawing/2014/main" id="{5C9E9AB1-099D-4787-93CE-BA42DE19EFE1}"/>
              </a:ext>
            </a:extLst>
          </p:cNvPr>
          <p:cNvSpPr txBox="1"/>
          <p:nvPr/>
        </p:nvSpPr>
        <p:spPr>
          <a:xfrm>
            <a:off x="2954807" y="5716596"/>
            <a:ext cx="677108" cy="919828"/>
          </a:xfrm>
          <a:prstGeom prst="rect">
            <a:avLst/>
          </a:prstGeom>
          <a:solidFill>
            <a:srgbClr val="99FF33"/>
          </a:solidFill>
          <a:ln>
            <a:solidFill>
              <a:schemeClr val="tx1">
                <a:lumMod val="50000"/>
                <a:lumOff val="50000"/>
              </a:schemeClr>
            </a:solidFill>
          </a:ln>
        </p:spPr>
        <p:txBody>
          <a:bodyPr vert="eaVert" wrap="square" rtlCol="0">
            <a:spAutoFit/>
          </a:bodyPr>
          <a:lstStyle/>
          <a:p>
            <a:r>
              <a:rPr kumimoji="1" lang="ja-JP" altLang="en-US" sz="1600" dirty="0">
                <a:latin typeface="AR丸ゴシック体E" panose="020F0909000000000000" pitchFamily="49" charset="-128"/>
                <a:ea typeface="AR丸ゴシック体E" panose="020F0909000000000000" pitchFamily="49" charset="-128"/>
              </a:rPr>
              <a:t>経済的な</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支援</a:t>
            </a:r>
          </a:p>
        </p:txBody>
      </p:sp>
      <p:sp>
        <p:nvSpPr>
          <p:cNvPr id="99" name="正方形/長方形 98">
            <a:extLst>
              <a:ext uri="{FF2B5EF4-FFF2-40B4-BE49-F238E27FC236}">
                <a16:creationId xmlns:a16="http://schemas.microsoft.com/office/drawing/2014/main" id="{7F90DA45-4966-4254-B665-D2ADE8F9838F}"/>
              </a:ext>
            </a:extLst>
          </p:cNvPr>
          <p:cNvSpPr/>
          <p:nvPr/>
        </p:nvSpPr>
        <p:spPr>
          <a:xfrm>
            <a:off x="5569692" y="3454008"/>
            <a:ext cx="1571625" cy="39662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テレワークが拡大</a:t>
            </a:r>
          </a:p>
        </p:txBody>
      </p:sp>
      <p:sp>
        <p:nvSpPr>
          <p:cNvPr id="100" name="正方形/長方形 99">
            <a:extLst>
              <a:ext uri="{FF2B5EF4-FFF2-40B4-BE49-F238E27FC236}">
                <a16:creationId xmlns:a16="http://schemas.microsoft.com/office/drawing/2014/main" id="{FA918D89-F304-4CB8-8D1D-EF1B4293B7D8}"/>
              </a:ext>
            </a:extLst>
          </p:cNvPr>
          <p:cNvSpPr/>
          <p:nvPr/>
        </p:nvSpPr>
        <p:spPr>
          <a:xfrm>
            <a:off x="5619751" y="189547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企業の倒産</a:t>
            </a:r>
          </a:p>
        </p:txBody>
      </p:sp>
      <p:sp>
        <p:nvSpPr>
          <p:cNvPr id="112" name="正方形/長方形 111">
            <a:extLst>
              <a:ext uri="{FF2B5EF4-FFF2-40B4-BE49-F238E27FC236}">
                <a16:creationId xmlns:a16="http://schemas.microsoft.com/office/drawing/2014/main" id="{442FA2F3-C086-4023-A233-6235C906F10D}"/>
              </a:ext>
            </a:extLst>
          </p:cNvPr>
          <p:cNvSpPr/>
          <p:nvPr/>
        </p:nvSpPr>
        <p:spPr>
          <a:xfrm>
            <a:off x="3757268" y="102349"/>
            <a:ext cx="1954554" cy="54328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ＷＨＯがコロナ対策について話し合った</a:t>
            </a:r>
          </a:p>
        </p:txBody>
      </p:sp>
      <p:pic>
        <p:nvPicPr>
          <p:cNvPr id="106" name="図 105">
            <a:extLst>
              <a:ext uri="{FF2B5EF4-FFF2-40B4-BE49-F238E27FC236}">
                <a16:creationId xmlns:a16="http://schemas.microsoft.com/office/drawing/2014/main" id="{4542C044-E409-4A26-965C-EFDC914A01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80100" y="2805904"/>
            <a:ext cx="928015" cy="928015"/>
          </a:xfrm>
          <a:prstGeom prst="rect">
            <a:avLst/>
          </a:prstGeom>
        </p:spPr>
      </p:pic>
      <p:pic>
        <p:nvPicPr>
          <p:cNvPr id="107" name="図 106">
            <a:extLst>
              <a:ext uri="{FF2B5EF4-FFF2-40B4-BE49-F238E27FC236}">
                <a16:creationId xmlns:a16="http://schemas.microsoft.com/office/drawing/2014/main" id="{EC859765-48EF-4564-958F-93A7BF0815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787" y="499792"/>
            <a:ext cx="785817" cy="785817"/>
          </a:xfrm>
          <a:prstGeom prst="rect">
            <a:avLst/>
          </a:prstGeom>
        </p:spPr>
      </p:pic>
      <p:pic>
        <p:nvPicPr>
          <p:cNvPr id="117" name="図 116">
            <a:extLst>
              <a:ext uri="{FF2B5EF4-FFF2-40B4-BE49-F238E27FC236}">
                <a16:creationId xmlns:a16="http://schemas.microsoft.com/office/drawing/2014/main" id="{83F14E42-579C-4E7B-90F6-A30D2F00C9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9709" y="19959"/>
            <a:ext cx="856790" cy="856790"/>
          </a:xfrm>
          <a:prstGeom prst="rect">
            <a:avLst/>
          </a:prstGeom>
        </p:spPr>
      </p:pic>
      <p:pic>
        <p:nvPicPr>
          <p:cNvPr id="119" name="図 118">
            <a:extLst>
              <a:ext uri="{FF2B5EF4-FFF2-40B4-BE49-F238E27FC236}">
                <a16:creationId xmlns:a16="http://schemas.microsoft.com/office/drawing/2014/main" id="{44E12A95-7D0B-485C-BA03-3401E9E05F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45591" y="24688"/>
            <a:ext cx="837513" cy="837513"/>
          </a:xfrm>
          <a:prstGeom prst="rect">
            <a:avLst/>
          </a:prstGeom>
        </p:spPr>
      </p:pic>
      <p:cxnSp>
        <p:nvCxnSpPr>
          <p:cNvPr id="124" name="直線コネクタ 123">
            <a:extLst>
              <a:ext uri="{FF2B5EF4-FFF2-40B4-BE49-F238E27FC236}">
                <a16:creationId xmlns:a16="http://schemas.microsoft.com/office/drawing/2014/main" id="{D6EE43B9-E768-4B88-BF87-AABFC0B34477}"/>
              </a:ext>
            </a:extLst>
          </p:cNvPr>
          <p:cNvCxnSpPr>
            <a:cxnSpLocks/>
          </p:cNvCxnSpPr>
          <p:nvPr/>
        </p:nvCxnSpPr>
        <p:spPr>
          <a:xfrm flipV="1">
            <a:off x="6405564" y="1393082"/>
            <a:ext cx="1452407" cy="5023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A463A14D-6113-41E7-BB06-6F595FBD8F3F}"/>
              </a:ext>
            </a:extLst>
          </p:cNvPr>
          <p:cNvCxnSpPr>
            <a:cxnSpLocks/>
          </p:cNvCxnSpPr>
          <p:nvPr/>
        </p:nvCxnSpPr>
        <p:spPr>
          <a:xfrm flipV="1">
            <a:off x="4691060" y="1393082"/>
            <a:ext cx="3166911" cy="40528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29" name="正方形/長方形 128">
            <a:extLst>
              <a:ext uri="{FF2B5EF4-FFF2-40B4-BE49-F238E27FC236}">
                <a16:creationId xmlns:a16="http://schemas.microsoft.com/office/drawing/2014/main" id="{E124CB5F-C782-4FA0-BA39-10DB8BB13A05}"/>
              </a:ext>
            </a:extLst>
          </p:cNvPr>
          <p:cNvSpPr/>
          <p:nvPr/>
        </p:nvSpPr>
        <p:spPr>
          <a:xfrm>
            <a:off x="2827213" y="1160032"/>
            <a:ext cx="2004581" cy="430993"/>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アフリカでコロナ蔓延</a:t>
            </a:r>
          </a:p>
        </p:txBody>
      </p:sp>
      <p:pic>
        <p:nvPicPr>
          <p:cNvPr id="131" name="図 130">
            <a:extLst>
              <a:ext uri="{FF2B5EF4-FFF2-40B4-BE49-F238E27FC236}">
                <a16:creationId xmlns:a16="http://schemas.microsoft.com/office/drawing/2014/main" id="{006B5D88-7EBD-4402-A2D6-8EC372BD18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57948" y="719290"/>
            <a:ext cx="926184" cy="926184"/>
          </a:xfrm>
          <a:prstGeom prst="rect">
            <a:avLst/>
          </a:prstGeom>
        </p:spPr>
      </p:pic>
      <p:pic>
        <p:nvPicPr>
          <p:cNvPr id="132" name="図 131">
            <a:extLst>
              <a:ext uri="{FF2B5EF4-FFF2-40B4-BE49-F238E27FC236}">
                <a16:creationId xmlns:a16="http://schemas.microsoft.com/office/drawing/2014/main" id="{DAFB9C70-0AA4-4083-8B8E-7B2670E19FA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97895" y="1451714"/>
            <a:ext cx="867274" cy="867274"/>
          </a:xfrm>
          <a:prstGeom prst="rect">
            <a:avLst/>
          </a:prstGeom>
        </p:spPr>
      </p:pic>
      <p:pic>
        <p:nvPicPr>
          <p:cNvPr id="133" name="図 132">
            <a:extLst>
              <a:ext uri="{FF2B5EF4-FFF2-40B4-BE49-F238E27FC236}">
                <a16:creationId xmlns:a16="http://schemas.microsoft.com/office/drawing/2014/main" id="{D3DC810D-8C4A-48EE-948D-0560A37EC2B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88167" y="2349505"/>
            <a:ext cx="899066" cy="813724"/>
          </a:xfrm>
          <a:prstGeom prst="rect">
            <a:avLst/>
          </a:prstGeom>
        </p:spPr>
      </p:pic>
      <p:sp>
        <p:nvSpPr>
          <p:cNvPr id="136" name="正方形/長方形 135">
            <a:extLst>
              <a:ext uri="{FF2B5EF4-FFF2-40B4-BE49-F238E27FC236}">
                <a16:creationId xmlns:a16="http://schemas.microsoft.com/office/drawing/2014/main" id="{47013A9F-E327-4108-B53F-A43299E15491}"/>
              </a:ext>
            </a:extLst>
          </p:cNvPr>
          <p:cNvSpPr/>
          <p:nvPr/>
        </p:nvSpPr>
        <p:spPr>
          <a:xfrm>
            <a:off x="7540058" y="3086572"/>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我慢して、協力しようとする人や店</a:t>
            </a:r>
          </a:p>
        </p:txBody>
      </p:sp>
      <p:pic>
        <p:nvPicPr>
          <p:cNvPr id="140" name="図 139">
            <a:extLst>
              <a:ext uri="{FF2B5EF4-FFF2-40B4-BE49-F238E27FC236}">
                <a16:creationId xmlns:a16="http://schemas.microsoft.com/office/drawing/2014/main" id="{C9689BF5-F5DA-4D0E-AFC5-544552A9DBD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85087" y="3229533"/>
            <a:ext cx="883338" cy="883338"/>
          </a:xfrm>
          <a:prstGeom prst="rect">
            <a:avLst/>
          </a:prstGeom>
        </p:spPr>
      </p:pic>
      <p:pic>
        <p:nvPicPr>
          <p:cNvPr id="138" name="図 137">
            <a:extLst>
              <a:ext uri="{FF2B5EF4-FFF2-40B4-BE49-F238E27FC236}">
                <a16:creationId xmlns:a16="http://schemas.microsoft.com/office/drawing/2014/main" id="{3A94017D-91D4-40E7-805E-678ECC030D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21802" y="2009152"/>
            <a:ext cx="848501" cy="848501"/>
          </a:xfrm>
          <a:prstGeom prst="rect">
            <a:avLst/>
          </a:prstGeom>
        </p:spPr>
      </p:pic>
      <p:pic>
        <p:nvPicPr>
          <p:cNvPr id="139" name="図 138">
            <a:extLst>
              <a:ext uri="{FF2B5EF4-FFF2-40B4-BE49-F238E27FC236}">
                <a16:creationId xmlns:a16="http://schemas.microsoft.com/office/drawing/2014/main" id="{E842B9C9-3F84-4DC0-8DF8-4DEEF4B36E2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26675" y="1801439"/>
            <a:ext cx="878222" cy="878222"/>
          </a:xfrm>
          <a:prstGeom prst="rect">
            <a:avLst/>
          </a:prstGeom>
        </p:spPr>
      </p:pic>
      <p:cxnSp>
        <p:nvCxnSpPr>
          <p:cNvPr id="183" name="直線コネクタ 182">
            <a:extLst>
              <a:ext uri="{FF2B5EF4-FFF2-40B4-BE49-F238E27FC236}">
                <a16:creationId xmlns:a16="http://schemas.microsoft.com/office/drawing/2014/main" id="{84FF4B4B-B8A1-4F87-BC5C-4C64A30A9B11}"/>
              </a:ext>
            </a:extLst>
          </p:cNvPr>
          <p:cNvCxnSpPr>
            <a:cxnSpLocks/>
          </p:cNvCxnSpPr>
          <p:nvPr/>
        </p:nvCxnSpPr>
        <p:spPr>
          <a:xfrm flipV="1">
            <a:off x="8064358" y="780926"/>
            <a:ext cx="1419" cy="251552"/>
          </a:xfrm>
          <a:prstGeom prst="line">
            <a:avLst/>
          </a:prstGeom>
          <a:ln w="38100" cmpd="dbl">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82" name="直線コネクタ 181">
            <a:extLst>
              <a:ext uri="{FF2B5EF4-FFF2-40B4-BE49-F238E27FC236}">
                <a16:creationId xmlns:a16="http://schemas.microsoft.com/office/drawing/2014/main" id="{86B5697F-DE9C-4014-AEE5-34A1914435C4}"/>
              </a:ext>
            </a:extLst>
          </p:cNvPr>
          <p:cNvCxnSpPr>
            <a:cxnSpLocks/>
          </p:cNvCxnSpPr>
          <p:nvPr/>
        </p:nvCxnSpPr>
        <p:spPr>
          <a:xfrm flipV="1">
            <a:off x="8317825" y="2823449"/>
            <a:ext cx="1419" cy="251552"/>
          </a:xfrm>
          <a:prstGeom prst="line">
            <a:avLst/>
          </a:prstGeom>
          <a:ln w="38100" cmpd="dbl">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27" name="図 126">
            <a:extLst>
              <a:ext uri="{FF2B5EF4-FFF2-40B4-BE49-F238E27FC236}">
                <a16:creationId xmlns:a16="http://schemas.microsoft.com/office/drawing/2014/main" id="{E10EB562-1991-4E82-A378-31EF868B420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70268" y="37611"/>
            <a:ext cx="848501" cy="848501"/>
          </a:xfrm>
          <a:prstGeom prst="rect">
            <a:avLst/>
          </a:prstGeom>
        </p:spPr>
      </p:pic>
      <p:sp>
        <p:nvSpPr>
          <p:cNvPr id="128" name="正方形/長方形 127">
            <a:extLst>
              <a:ext uri="{FF2B5EF4-FFF2-40B4-BE49-F238E27FC236}">
                <a16:creationId xmlns:a16="http://schemas.microsoft.com/office/drawing/2014/main" id="{8AB275AA-E87F-4362-8E06-DC8DA4BA3E55}"/>
              </a:ext>
            </a:extLst>
          </p:cNvPr>
          <p:cNvSpPr/>
          <p:nvPr/>
        </p:nvSpPr>
        <p:spPr>
          <a:xfrm>
            <a:off x="7238982" y="957688"/>
            <a:ext cx="1735899" cy="447811"/>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世界経済が最悪に</a:t>
            </a:r>
            <a:endParaRPr kumimoji="1" lang="en-US" altLang="ja-JP" sz="1400" b="1" dirty="0">
              <a:solidFill>
                <a:schemeClr val="tx1"/>
              </a:solidFill>
            </a:endParaRPr>
          </a:p>
        </p:txBody>
      </p:sp>
      <p:cxnSp>
        <p:nvCxnSpPr>
          <p:cNvPr id="236" name="直線コネクタ 235">
            <a:extLst>
              <a:ext uri="{FF2B5EF4-FFF2-40B4-BE49-F238E27FC236}">
                <a16:creationId xmlns:a16="http://schemas.microsoft.com/office/drawing/2014/main" id="{869C6EA4-3411-4029-8F3B-D6E114B305F9}"/>
              </a:ext>
            </a:extLst>
          </p:cNvPr>
          <p:cNvCxnSpPr>
            <a:cxnSpLocks/>
          </p:cNvCxnSpPr>
          <p:nvPr/>
        </p:nvCxnSpPr>
        <p:spPr>
          <a:xfrm flipV="1">
            <a:off x="2706405" y="2995883"/>
            <a:ext cx="530528" cy="611"/>
          </a:xfrm>
          <a:prstGeom prst="line">
            <a:avLst/>
          </a:prstGeom>
          <a:ln w="38100" cmpd="dbl">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237" name="図 236">
            <a:extLst>
              <a:ext uri="{FF2B5EF4-FFF2-40B4-BE49-F238E27FC236}">
                <a16:creationId xmlns:a16="http://schemas.microsoft.com/office/drawing/2014/main" id="{BFF94394-D3DE-4DCD-A255-ECE26176FA7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28183" y="1874068"/>
            <a:ext cx="878222" cy="878222"/>
          </a:xfrm>
          <a:prstGeom prst="rect">
            <a:avLst/>
          </a:prstGeom>
        </p:spPr>
      </p:pic>
      <p:sp>
        <p:nvSpPr>
          <p:cNvPr id="27" name="正方形/長方形 26">
            <a:extLst>
              <a:ext uri="{FF2B5EF4-FFF2-40B4-BE49-F238E27FC236}">
                <a16:creationId xmlns:a16="http://schemas.microsoft.com/office/drawing/2014/main" id="{3E84613D-4B63-483F-BCEE-3134F6295486}"/>
              </a:ext>
            </a:extLst>
          </p:cNvPr>
          <p:cNvSpPr/>
          <p:nvPr/>
        </p:nvSpPr>
        <p:spPr>
          <a:xfrm>
            <a:off x="3027229" y="2829420"/>
            <a:ext cx="1761726" cy="39171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新型コロナの流行</a:t>
            </a:r>
          </a:p>
        </p:txBody>
      </p:sp>
      <p:sp>
        <p:nvSpPr>
          <p:cNvPr id="80" name="正方形/長方形 79">
            <a:extLst>
              <a:ext uri="{FF2B5EF4-FFF2-40B4-BE49-F238E27FC236}">
                <a16:creationId xmlns:a16="http://schemas.microsoft.com/office/drawing/2014/main" id="{1DDB26BA-03A7-4A63-8FAB-ADE923FA0E1D}"/>
              </a:ext>
            </a:extLst>
          </p:cNvPr>
          <p:cNvSpPr/>
          <p:nvPr/>
        </p:nvSpPr>
        <p:spPr>
          <a:xfrm>
            <a:off x="5131053" y="130271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韓国でコロナ再燃</a:t>
            </a:r>
          </a:p>
        </p:txBody>
      </p:sp>
      <p:sp>
        <p:nvSpPr>
          <p:cNvPr id="135" name="正方形/長方形 134">
            <a:extLst>
              <a:ext uri="{FF2B5EF4-FFF2-40B4-BE49-F238E27FC236}">
                <a16:creationId xmlns:a16="http://schemas.microsoft.com/office/drawing/2014/main" id="{80076B80-E877-42BC-A595-8ACBC7F5124A}"/>
              </a:ext>
            </a:extLst>
          </p:cNvPr>
          <p:cNvSpPr/>
          <p:nvPr/>
        </p:nvSpPr>
        <p:spPr>
          <a:xfrm>
            <a:off x="7538639" y="3717739"/>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取り組みに協力しようとしない人や店</a:t>
            </a:r>
          </a:p>
        </p:txBody>
      </p:sp>
      <p:cxnSp>
        <p:nvCxnSpPr>
          <p:cNvPr id="285" name="直線コネクタ 284">
            <a:extLst>
              <a:ext uri="{FF2B5EF4-FFF2-40B4-BE49-F238E27FC236}">
                <a16:creationId xmlns:a16="http://schemas.microsoft.com/office/drawing/2014/main" id="{B1D9E9CF-0890-449E-A1B6-64ABA6FE757C}"/>
              </a:ext>
            </a:extLst>
          </p:cNvPr>
          <p:cNvCxnSpPr>
            <a:cxnSpLocks/>
            <a:stCxn id="85" idx="2"/>
            <a:endCxn id="109" idx="0"/>
          </p:cNvCxnSpPr>
          <p:nvPr/>
        </p:nvCxnSpPr>
        <p:spPr>
          <a:xfrm>
            <a:off x="3906866" y="4375021"/>
            <a:ext cx="919522" cy="1353920"/>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8" name="直線コネクタ 287">
            <a:extLst>
              <a:ext uri="{FF2B5EF4-FFF2-40B4-BE49-F238E27FC236}">
                <a16:creationId xmlns:a16="http://schemas.microsoft.com/office/drawing/2014/main" id="{45559A7B-9FD8-487C-976E-AC1ADA7E3FB9}"/>
              </a:ext>
            </a:extLst>
          </p:cNvPr>
          <p:cNvCxnSpPr>
            <a:cxnSpLocks/>
            <a:stCxn id="85" idx="2"/>
            <a:endCxn id="110" idx="0"/>
          </p:cNvCxnSpPr>
          <p:nvPr/>
        </p:nvCxnSpPr>
        <p:spPr>
          <a:xfrm>
            <a:off x="3906866" y="4375021"/>
            <a:ext cx="158850" cy="1341575"/>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1" name="直線コネクタ 290">
            <a:extLst>
              <a:ext uri="{FF2B5EF4-FFF2-40B4-BE49-F238E27FC236}">
                <a16:creationId xmlns:a16="http://schemas.microsoft.com/office/drawing/2014/main" id="{09EB20A0-C2B7-40AC-BCA9-9291CF045B78}"/>
              </a:ext>
            </a:extLst>
          </p:cNvPr>
          <p:cNvCxnSpPr>
            <a:cxnSpLocks/>
            <a:stCxn id="85" idx="2"/>
            <a:endCxn id="111" idx="0"/>
          </p:cNvCxnSpPr>
          <p:nvPr/>
        </p:nvCxnSpPr>
        <p:spPr>
          <a:xfrm flipH="1">
            <a:off x="3293361" y="4375021"/>
            <a:ext cx="613505" cy="1341575"/>
          </a:xfrm>
          <a:prstGeom prst="line">
            <a:avLst/>
          </a:prstGeom>
          <a:ln>
            <a:solidFill>
              <a:schemeClr val="tx1">
                <a:lumMod val="95000"/>
                <a:lumOff val="5000"/>
              </a:schemeClr>
            </a:solidFill>
            <a:prstDash val="dash"/>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DD1AB1C8-9E6C-4570-B3C0-11697D2A3924}"/>
              </a:ext>
            </a:extLst>
          </p:cNvPr>
          <p:cNvPicPr>
            <a:picLocks noChangeAspect="1"/>
          </p:cNvPicPr>
          <p:nvPr/>
        </p:nvPicPr>
        <p:blipFill rotWithShape="1">
          <a:blip r:embed="rId8"/>
          <a:srcRect l="33541" t="16852" r="33750" b="24629"/>
          <a:stretch/>
        </p:blipFill>
        <p:spPr>
          <a:xfrm>
            <a:off x="3067050" y="1877395"/>
            <a:ext cx="2838450" cy="2856530"/>
          </a:xfrm>
          <a:prstGeom prst="rect">
            <a:avLst/>
          </a:prstGeom>
        </p:spPr>
      </p:pic>
      <p:pic>
        <p:nvPicPr>
          <p:cNvPr id="130" name="図 129">
            <a:extLst>
              <a:ext uri="{FF2B5EF4-FFF2-40B4-BE49-F238E27FC236}">
                <a16:creationId xmlns:a16="http://schemas.microsoft.com/office/drawing/2014/main" id="{7D47A39E-C4CC-4791-B719-F461F773B43E}"/>
              </a:ext>
            </a:extLst>
          </p:cNvPr>
          <p:cNvPicPr>
            <a:picLocks noChangeAspect="1"/>
          </p:cNvPicPr>
          <p:nvPr/>
        </p:nvPicPr>
        <p:blipFill rotWithShape="1">
          <a:blip r:embed="rId8"/>
          <a:srcRect l="33541" t="16852" r="33750" b="24629"/>
          <a:stretch/>
        </p:blipFill>
        <p:spPr>
          <a:xfrm>
            <a:off x="78390" y="5937437"/>
            <a:ext cx="932276" cy="938214"/>
          </a:xfrm>
          <a:prstGeom prst="rect">
            <a:avLst/>
          </a:prstGeom>
        </p:spPr>
      </p:pic>
      <p:pic>
        <p:nvPicPr>
          <p:cNvPr id="23" name="図 22">
            <a:extLst>
              <a:ext uri="{FF2B5EF4-FFF2-40B4-BE49-F238E27FC236}">
                <a16:creationId xmlns:a16="http://schemas.microsoft.com/office/drawing/2014/main" id="{858E7995-9A6F-4A22-96DF-851A980918C2}"/>
              </a:ext>
            </a:extLst>
          </p:cNvPr>
          <p:cNvPicPr>
            <a:picLocks noChangeAspect="1"/>
          </p:cNvPicPr>
          <p:nvPr/>
        </p:nvPicPr>
        <p:blipFill rotWithShape="1">
          <a:blip r:embed="rId9"/>
          <a:srcRect l="33699" t="16454" r="33562" b="24612"/>
          <a:stretch/>
        </p:blipFill>
        <p:spPr>
          <a:xfrm>
            <a:off x="3081403" y="1703540"/>
            <a:ext cx="2993720" cy="3031298"/>
          </a:xfrm>
          <a:prstGeom prst="rect">
            <a:avLst/>
          </a:prstGeom>
        </p:spPr>
      </p:pic>
      <p:pic>
        <p:nvPicPr>
          <p:cNvPr id="224" name="図 223">
            <a:extLst>
              <a:ext uri="{FF2B5EF4-FFF2-40B4-BE49-F238E27FC236}">
                <a16:creationId xmlns:a16="http://schemas.microsoft.com/office/drawing/2014/main" id="{031BE2B3-D9E6-4914-A9B0-4A99C4AB9C75}"/>
              </a:ext>
            </a:extLst>
          </p:cNvPr>
          <p:cNvPicPr>
            <a:picLocks noChangeAspect="1"/>
          </p:cNvPicPr>
          <p:nvPr/>
        </p:nvPicPr>
        <p:blipFill rotWithShape="1">
          <a:blip r:embed="rId9"/>
          <a:srcRect l="33699" t="16454" r="33562" b="24612"/>
          <a:stretch/>
        </p:blipFill>
        <p:spPr>
          <a:xfrm>
            <a:off x="1024018" y="5927460"/>
            <a:ext cx="926583" cy="938214"/>
          </a:xfrm>
          <a:prstGeom prst="rect">
            <a:avLst/>
          </a:prstGeom>
        </p:spPr>
      </p:pic>
      <p:pic>
        <p:nvPicPr>
          <p:cNvPr id="225" name="図 224">
            <a:extLst>
              <a:ext uri="{FF2B5EF4-FFF2-40B4-BE49-F238E27FC236}">
                <a16:creationId xmlns:a16="http://schemas.microsoft.com/office/drawing/2014/main" id="{2560834D-00FA-4ABC-8F5B-A070D075E414}"/>
              </a:ext>
            </a:extLst>
          </p:cNvPr>
          <p:cNvPicPr>
            <a:picLocks noChangeAspect="1"/>
          </p:cNvPicPr>
          <p:nvPr/>
        </p:nvPicPr>
        <p:blipFill rotWithShape="1">
          <a:blip r:embed="rId10"/>
          <a:srcRect l="33699" t="16454" r="33562" b="24612"/>
          <a:stretch/>
        </p:blipFill>
        <p:spPr>
          <a:xfrm>
            <a:off x="3071221" y="1705495"/>
            <a:ext cx="2993720" cy="3031298"/>
          </a:xfrm>
          <a:prstGeom prst="rect">
            <a:avLst/>
          </a:prstGeom>
        </p:spPr>
      </p:pic>
      <p:pic>
        <p:nvPicPr>
          <p:cNvPr id="226" name="図 225">
            <a:extLst>
              <a:ext uri="{FF2B5EF4-FFF2-40B4-BE49-F238E27FC236}">
                <a16:creationId xmlns:a16="http://schemas.microsoft.com/office/drawing/2014/main" id="{B3CD4EA9-6EBB-4E34-A279-DED9B818E3F6}"/>
              </a:ext>
            </a:extLst>
          </p:cNvPr>
          <p:cNvPicPr>
            <a:picLocks noChangeAspect="1"/>
          </p:cNvPicPr>
          <p:nvPr/>
        </p:nvPicPr>
        <p:blipFill rotWithShape="1">
          <a:blip r:embed="rId10"/>
          <a:srcRect l="33699" t="16454" r="33562" b="24612"/>
          <a:stretch/>
        </p:blipFill>
        <p:spPr>
          <a:xfrm>
            <a:off x="1972641" y="5896216"/>
            <a:ext cx="926584" cy="938214"/>
          </a:xfrm>
          <a:prstGeom prst="rect">
            <a:avLst/>
          </a:prstGeom>
        </p:spPr>
      </p:pic>
    </p:spTree>
    <p:extLst>
      <p:ext uri="{BB962C8B-B14F-4D97-AF65-F5344CB8AC3E}">
        <p14:creationId xmlns:p14="http://schemas.microsoft.com/office/powerpoint/2010/main" val="6338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1000"/>
                                        <p:tgtEl>
                                          <p:spTgt spid="106"/>
                                        </p:tgtEl>
                                      </p:cBhvr>
                                    </p:animEffect>
                                    <p:anim calcmode="lin" valueType="num">
                                      <p:cBhvr>
                                        <p:cTn id="8" dur="1000" fill="hold"/>
                                        <p:tgtEl>
                                          <p:spTgt spid="106"/>
                                        </p:tgtEl>
                                        <p:attrNameLst>
                                          <p:attrName>ppt_x</p:attrName>
                                        </p:attrNameLst>
                                      </p:cBhvr>
                                      <p:tavLst>
                                        <p:tav tm="0">
                                          <p:val>
                                            <p:strVal val="#ppt_x"/>
                                          </p:val>
                                        </p:tav>
                                        <p:tav tm="100000">
                                          <p:val>
                                            <p:strVal val="#ppt_x"/>
                                          </p:val>
                                        </p:tav>
                                      </p:tavLst>
                                    </p:anim>
                                    <p:anim calcmode="lin" valueType="num">
                                      <p:cBhvr>
                                        <p:cTn id="9"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07"/>
                                        </p:tgtEl>
                                        <p:attrNameLst>
                                          <p:attrName>style.visibility</p:attrName>
                                        </p:attrNameLst>
                                      </p:cBhvr>
                                      <p:to>
                                        <p:strVal val="visible"/>
                                      </p:to>
                                    </p:set>
                                    <p:anim calcmode="lin" valueType="num">
                                      <p:cBhvr additive="base">
                                        <p:cTn id="14" dur="500" fill="hold"/>
                                        <p:tgtEl>
                                          <p:spTgt spid="107"/>
                                        </p:tgtEl>
                                        <p:attrNameLst>
                                          <p:attrName>ppt_x</p:attrName>
                                        </p:attrNameLst>
                                      </p:cBhvr>
                                      <p:tavLst>
                                        <p:tav tm="0">
                                          <p:val>
                                            <p:strVal val="1+#ppt_w/2"/>
                                          </p:val>
                                        </p:tav>
                                        <p:tav tm="100000">
                                          <p:val>
                                            <p:strVal val="#ppt_x"/>
                                          </p:val>
                                        </p:tav>
                                      </p:tavLst>
                                    </p:anim>
                                    <p:anim calcmode="lin" valueType="num">
                                      <p:cBhvr additive="base">
                                        <p:cTn id="15" dur="500" fill="hold"/>
                                        <p:tgtEl>
                                          <p:spTgt spid="10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3" fill="hold" nodeType="clickEffect">
                                  <p:stCondLst>
                                    <p:cond delay="0"/>
                                  </p:stCondLst>
                                  <p:childTnLst>
                                    <p:set>
                                      <p:cBhvr>
                                        <p:cTn id="19" dur="1" fill="hold">
                                          <p:stCondLst>
                                            <p:cond delay="0"/>
                                          </p:stCondLst>
                                        </p:cTn>
                                        <p:tgtEl>
                                          <p:spTgt spid="117"/>
                                        </p:tgtEl>
                                        <p:attrNameLst>
                                          <p:attrName>style.visibility</p:attrName>
                                        </p:attrNameLst>
                                      </p:cBhvr>
                                      <p:to>
                                        <p:strVal val="visible"/>
                                      </p:to>
                                    </p:set>
                                    <p:anim calcmode="lin" valueType="num">
                                      <p:cBhvr additive="base">
                                        <p:cTn id="20" dur="500" fill="hold"/>
                                        <p:tgtEl>
                                          <p:spTgt spid="117"/>
                                        </p:tgtEl>
                                        <p:attrNameLst>
                                          <p:attrName>ppt_x</p:attrName>
                                        </p:attrNameLst>
                                      </p:cBhvr>
                                      <p:tavLst>
                                        <p:tav tm="0">
                                          <p:val>
                                            <p:strVal val="1+#ppt_w/2"/>
                                          </p:val>
                                        </p:tav>
                                        <p:tav tm="100000">
                                          <p:val>
                                            <p:strVal val="#ppt_x"/>
                                          </p:val>
                                        </p:tav>
                                      </p:tavLst>
                                    </p:anim>
                                    <p:anim calcmode="lin" valueType="num">
                                      <p:cBhvr additive="base">
                                        <p:cTn id="21" dur="500" fill="hold"/>
                                        <p:tgtEl>
                                          <p:spTgt spid="117"/>
                                        </p:tgtEl>
                                        <p:attrNameLst>
                                          <p:attrName>ppt_y</p:attrName>
                                        </p:attrNameLst>
                                      </p:cBhvr>
                                      <p:tavLst>
                                        <p:tav tm="0">
                                          <p:val>
                                            <p:strVal val="0-#ppt_h/2"/>
                                          </p:val>
                                        </p:tav>
                                        <p:tav tm="100000">
                                          <p:val>
                                            <p:strVal val="#ppt_y"/>
                                          </p:val>
                                        </p:tav>
                                      </p:tavLst>
                                    </p:anim>
                                  </p:childTnLst>
                                </p:cTn>
                              </p:par>
                            </p:childTnLst>
                          </p:cTn>
                        </p:par>
                        <p:par>
                          <p:cTn id="22" fill="hold">
                            <p:stCondLst>
                              <p:cond delay="500"/>
                            </p:stCondLst>
                            <p:childTnLst>
                              <p:par>
                                <p:cTn id="23" presetID="42" presetClass="entr" presetSubtype="0" fill="hold" nodeType="afterEffect">
                                  <p:stCondLst>
                                    <p:cond delay="500"/>
                                  </p:stCondLst>
                                  <p:childTnLst>
                                    <p:set>
                                      <p:cBhvr>
                                        <p:cTn id="24" dur="1" fill="hold">
                                          <p:stCondLst>
                                            <p:cond delay="0"/>
                                          </p:stCondLst>
                                        </p:cTn>
                                        <p:tgtEl>
                                          <p:spTgt spid="119"/>
                                        </p:tgtEl>
                                        <p:attrNameLst>
                                          <p:attrName>style.visibility</p:attrName>
                                        </p:attrNameLst>
                                      </p:cBhvr>
                                      <p:to>
                                        <p:strVal val="visible"/>
                                      </p:to>
                                    </p:set>
                                    <p:animEffect transition="in" filter="fade">
                                      <p:cBhvr>
                                        <p:cTn id="25" dur="1000"/>
                                        <p:tgtEl>
                                          <p:spTgt spid="119"/>
                                        </p:tgtEl>
                                      </p:cBhvr>
                                    </p:animEffect>
                                    <p:anim calcmode="lin" valueType="num">
                                      <p:cBhvr>
                                        <p:cTn id="26" dur="1000" fill="hold"/>
                                        <p:tgtEl>
                                          <p:spTgt spid="119"/>
                                        </p:tgtEl>
                                        <p:attrNameLst>
                                          <p:attrName>ppt_x</p:attrName>
                                        </p:attrNameLst>
                                      </p:cBhvr>
                                      <p:tavLst>
                                        <p:tav tm="0">
                                          <p:val>
                                            <p:strVal val="#ppt_x"/>
                                          </p:val>
                                        </p:tav>
                                        <p:tav tm="100000">
                                          <p:val>
                                            <p:strVal val="#ppt_x"/>
                                          </p:val>
                                        </p:tav>
                                      </p:tavLst>
                                    </p:anim>
                                    <p:anim calcmode="lin" valueType="num">
                                      <p:cBhvr>
                                        <p:cTn id="27" dur="1000" fill="hold"/>
                                        <p:tgtEl>
                                          <p:spTgt spid="11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27"/>
                                        </p:tgtEl>
                                        <p:attrNameLst>
                                          <p:attrName>style.visibility</p:attrName>
                                        </p:attrNameLst>
                                      </p:cBhvr>
                                      <p:to>
                                        <p:strVal val="visible"/>
                                      </p:to>
                                    </p:set>
                                    <p:animEffect transition="in" filter="fade">
                                      <p:cBhvr>
                                        <p:cTn id="31" dur="1000"/>
                                        <p:tgtEl>
                                          <p:spTgt spid="127"/>
                                        </p:tgtEl>
                                      </p:cBhvr>
                                    </p:animEffect>
                                    <p:anim calcmode="lin" valueType="num">
                                      <p:cBhvr>
                                        <p:cTn id="32" dur="1000" fill="hold"/>
                                        <p:tgtEl>
                                          <p:spTgt spid="127"/>
                                        </p:tgtEl>
                                        <p:attrNameLst>
                                          <p:attrName>ppt_x</p:attrName>
                                        </p:attrNameLst>
                                      </p:cBhvr>
                                      <p:tavLst>
                                        <p:tav tm="0">
                                          <p:val>
                                            <p:strVal val="#ppt_x"/>
                                          </p:val>
                                        </p:tav>
                                        <p:tav tm="100000">
                                          <p:val>
                                            <p:strVal val="#ppt_x"/>
                                          </p:val>
                                        </p:tav>
                                      </p:tavLst>
                                    </p:anim>
                                    <p:anim calcmode="lin" valueType="num">
                                      <p:cBhvr>
                                        <p:cTn id="33" dur="1000" fill="hold"/>
                                        <p:tgtEl>
                                          <p:spTgt spid="12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32"/>
                                        </p:tgtEl>
                                        <p:attrNameLst>
                                          <p:attrName>style.visibility</p:attrName>
                                        </p:attrNameLst>
                                      </p:cBhvr>
                                      <p:to>
                                        <p:strVal val="visible"/>
                                      </p:to>
                                    </p:set>
                                    <p:anim calcmode="lin" valueType="num">
                                      <p:cBhvr additive="base">
                                        <p:cTn id="38" dur="500" fill="hold"/>
                                        <p:tgtEl>
                                          <p:spTgt spid="132"/>
                                        </p:tgtEl>
                                        <p:attrNameLst>
                                          <p:attrName>ppt_x</p:attrName>
                                        </p:attrNameLst>
                                      </p:cBhvr>
                                      <p:tavLst>
                                        <p:tav tm="0">
                                          <p:val>
                                            <p:strVal val="#ppt_x"/>
                                          </p:val>
                                        </p:tav>
                                        <p:tav tm="100000">
                                          <p:val>
                                            <p:strVal val="#ppt_x"/>
                                          </p:val>
                                        </p:tav>
                                      </p:tavLst>
                                    </p:anim>
                                    <p:anim calcmode="lin" valueType="num">
                                      <p:cBhvr additive="base">
                                        <p:cTn id="39" dur="500" fill="hold"/>
                                        <p:tgtEl>
                                          <p:spTgt spid="132"/>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33"/>
                                        </p:tgtEl>
                                        <p:attrNameLst>
                                          <p:attrName>style.visibility</p:attrName>
                                        </p:attrNameLst>
                                      </p:cBhvr>
                                      <p:to>
                                        <p:strVal val="visible"/>
                                      </p:to>
                                    </p:set>
                                    <p:anim calcmode="lin" valueType="num">
                                      <p:cBhvr additive="base">
                                        <p:cTn id="44" dur="500" fill="hold"/>
                                        <p:tgtEl>
                                          <p:spTgt spid="133"/>
                                        </p:tgtEl>
                                        <p:attrNameLst>
                                          <p:attrName>ppt_x</p:attrName>
                                        </p:attrNameLst>
                                      </p:cBhvr>
                                      <p:tavLst>
                                        <p:tav tm="0">
                                          <p:val>
                                            <p:strVal val="#ppt_x"/>
                                          </p:val>
                                        </p:tav>
                                        <p:tav tm="100000">
                                          <p:val>
                                            <p:strVal val="#ppt_x"/>
                                          </p:val>
                                        </p:tav>
                                      </p:tavLst>
                                    </p:anim>
                                    <p:anim calcmode="lin" valueType="num">
                                      <p:cBhvr additive="base">
                                        <p:cTn id="45" dur="500" fill="hold"/>
                                        <p:tgtEl>
                                          <p:spTgt spid="13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40"/>
                                        </p:tgtEl>
                                        <p:attrNameLst>
                                          <p:attrName>style.visibility</p:attrName>
                                        </p:attrNameLst>
                                      </p:cBhvr>
                                      <p:to>
                                        <p:strVal val="visible"/>
                                      </p:to>
                                    </p:set>
                                    <p:anim calcmode="lin" valueType="num">
                                      <p:cBhvr additive="base">
                                        <p:cTn id="50" dur="500" fill="hold"/>
                                        <p:tgtEl>
                                          <p:spTgt spid="140"/>
                                        </p:tgtEl>
                                        <p:attrNameLst>
                                          <p:attrName>ppt_x</p:attrName>
                                        </p:attrNameLst>
                                      </p:cBhvr>
                                      <p:tavLst>
                                        <p:tav tm="0">
                                          <p:val>
                                            <p:strVal val="#ppt_x"/>
                                          </p:val>
                                        </p:tav>
                                        <p:tav tm="100000">
                                          <p:val>
                                            <p:strVal val="#ppt_x"/>
                                          </p:val>
                                        </p:tav>
                                      </p:tavLst>
                                    </p:anim>
                                    <p:anim calcmode="lin" valueType="num">
                                      <p:cBhvr additive="base">
                                        <p:cTn id="51" dur="500" fill="hold"/>
                                        <p:tgtEl>
                                          <p:spTgt spid="140"/>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29"/>
                                        </p:tgtEl>
                                        <p:attrNameLst>
                                          <p:attrName>style.visibility</p:attrName>
                                        </p:attrNameLst>
                                      </p:cBhvr>
                                      <p:to>
                                        <p:strVal val="visible"/>
                                      </p:to>
                                    </p:set>
                                    <p:animEffect transition="in" filter="fade">
                                      <p:cBhvr>
                                        <p:cTn id="56" dur="1000"/>
                                        <p:tgtEl>
                                          <p:spTgt spid="129"/>
                                        </p:tgtEl>
                                      </p:cBhvr>
                                    </p:animEffect>
                                    <p:anim calcmode="lin" valueType="num">
                                      <p:cBhvr>
                                        <p:cTn id="57" dur="1000" fill="hold"/>
                                        <p:tgtEl>
                                          <p:spTgt spid="129"/>
                                        </p:tgtEl>
                                        <p:attrNameLst>
                                          <p:attrName>ppt_x</p:attrName>
                                        </p:attrNameLst>
                                      </p:cBhvr>
                                      <p:tavLst>
                                        <p:tav tm="0">
                                          <p:val>
                                            <p:strVal val="#ppt_x"/>
                                          </p:val>
                                        </p:tav>
                                        <p:tav tm="100000">
                                          <p:val>
                                            <p:strVal val="#ppt_x"/>
                                          </p:val>
                                        </p:tav>
                                      </p:tavLst>
                                    </p:anim>
                                    <p:anim calcmode="lin" valueType="num">
                                      <p:cBhvr>
                                        <p:cTn id="58" dur="1000" fill="hold"/>
                                        <p:tgtEl>
                                          <p:spTgt spid="12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31"/>
                                        </p:tgtEl>
                                        <p:attrNameLst>
                                          <p:attrName>style.visibility</p:attrName>
                                        </p:attrNameLst>
                                      </p:cBhvr>
                                      <p:to>
                                        <p:strVal val="visible"/>
                                      </p:to>
                                    </p:set>
                                    <p:animEffect transition="in" filter="fade">
                                      <p:cBhvr>
                                        <p:cTn id="63" dur="1000"/>
                                        <p:tgtEl>
                                          <p:spTgt spid="131"/>
                                        </p:tgtEl>
                                      </p:cBhvr>
                                    </p:animEffect>
                                    <p:anim calcmode="lin" valueType="num">
                                      <p:cBhvr>
                                        <p:cTn id="64" dur="1000" fill="hold"/>
                                        <p:tgtEl>
                                          <p:spTgt spid="131"/>
                                        </p:tgtEl>
                                        <p:attrNameLst>
                                          <p:attrName>ppt_x</p:attrName>
                                        </p:attrNameLst>
                                      </p:cBhvr>
                                      <p:tavLst>
                                        <p:tav tm="0">
                                          <p:val>
                                            <p:strVal val="#ppt_x"/>
                                          </p:val>
                                        </p:tav>
                                        <p:tav tm="100000">
                                          <p:val>
                                            <p:strVal val="#ppt_x"/>
                                          </p:val>
                                        </p:tav>
                                      </p:tavLst>
                                    </p:anim>
                                    <p:anim calcmode="lin" valueType="num">
                                      <p:cBhvr>
                                        <p:cTn id="65" dur="1000" fill="hold"/>
                                        <p:tgtEl>
                                          <p:spTgt spid="131"/>
                                        </p:tgtEl>
                                        <p:attrNameLst>
                                          <p:attrName>ppt_y</p:attrName>
                                        </p:attrNameLst>
                                      </p:cBhvr>
                                      <p:tavLst>
                                        <p:tav tm="0">
                                          <p:val>
                                            <p:strVal val="#ppt_y+.1"/>
                                          </p:val>
                                        </p:tav>
                                        <p:tav tm="100000">
                                          <p:val>
                                            <p:strVal val="#ppt_y"/>
                                          </p:val>
                                        </p:tav>
                                      </p:tavLst>
                                    </p:anim>
                                  </p:childTnLst>
                                </p:cTn>
                              </p:par>
                              <p:par>
                                <p:cTn id="66" presetID="10" presetClass="exit" presetSubtype="0" fill="hold" grpId="1" nodeType="withEffect">
                                  <p:stCondLst>
                                    <p:cond delay="0"/>
                                  </p:stCondLst>
                                  <p:childTnLst>
                                    <p:animEffect transition="out" filter="fade">
                                      <p:cBhvr>
                                        <p:cTn id="67" dur="500"/>
                                        <p:tgtEl>
                                          <p:spTgt spid="129"/>
                                        </p:tgtEl>
                                      </p:cBhvr>
                                    </p:animEffect>
                                    <p:set>
                                      <p:cBhvr>
                                        <p:cTn id="68" dur="1" fill="hold">
                                          <p:stCondLst>
                                            <p:cond delay="499"/>
                                          </p:stCondLst>
                                        </p:cTn>
                                        <p:tgtEl>
                                          <p:spTgt spid="129"/>
                                        </p:tgtEl>
                                        <p:attrNameLst>
                                          <p:attrName>style.visibility</p:attrName>
                                        </p:attrNameLst>
                                      </p:cBhvr>
                                      <p:to>
                                        <p:strVal val="hidden"/>
                                      </p:to>
                                    </p:set>
                                  </p:childTnLst>
                                </p:cTn>
                              </p:par>
                              <p:par>
                                <p:cTn id="69" presetID="42" presetClass="entr" presetSubtype="0" fill="hold" nodeType="withEffect">
                                  <p:stCondLst>
                                    <p:cond delay="0"/>
                                  </p:stCondLst>
                                  <p:childTnLst>
                                    <p:set>
                                      <p:cBhvr>
                                        <p:cTn id="70" dur="1" fill="hold">
                                          <p:stCondLst>
                                            <p:cond delay="0"/>
                                          </p:stCondLst>
                                        </p:cTn>
                                        <p:tgtEl>
                                          <p:spTgt spid="138"/>
                                        </p:tgtEl>
                                        <p:attrNameLst>
                                          <p:attrName>style.visibility</p:attrName>
                                        </p:attrNameLst>
                                      </p:cBhvr>
                                      <p:to>
                                        <p:strVal val="visible"/>
                                      </p:to>
                                    </p:set>
                                    <p:animEffect transition="in" filter="fade">
                                      <p:cBhvr>
                                        <p:cTn id="71" dur="1000"/>
                                        <p:tgtEl>
                                          <p:spTgt spid="138"/>
                                        </p:tgtEl>
                                      </p:cBhvr>
                                    </p:animEffect>
                                    <p:anim calcmode="lin" valueType="num">
                                      <p:cBhvr>
                                        <p:cTn id="72" dur="1000" fill="hold"/>
                                        <p:tgtEl>
                                          <p:spTgt spid="138"/>
                                        </p:tgtEl>
                                        <p:attrNameLst>
                                          <p:attrName>ppt_x</p:attrName>
                                        </p:attrNameLst>
                                      </p:cBhvr>
                                      <p:tavLst>
                                        <p:tav tm="0">
                                          <p:val>
                                            <p:strVal val="#ppt_x"/>
                                          </p:val>
                                        </p:tav>
                                        <p:tav tm="100000">
                                          <p:val>
                                            <p:strVal val="#ppt_x"/>
                                          </p:val>
                                        </p:tav>
                                      </p:tavLst>
                                    </p:anim>
                                    <p:anim calcmode="lin" valueType="num">
                                      <p:cBhvr>
                                        <p:cTn id="73" dur="1000" fill="hold"/>
                                        <p:tgtEl>
                                          <p:spTgt spid="138"/>
                                        </p:tgtEl>
                                        <p:attrNameLst>
                                          <p:attrName>ppt_y</p:attrName>
                                        </p:attrNameLst>
                                      </p:cBhvr>
                                      <p:tavLst>
                                        <p:tav tm="0">
                                          <p:val>
                                            <p:strVal val="#ppt_y+.1"/>
                                          </p:val>
                                        </p:tav>
                                        <p:tav tm="100000">
                                          <p:val>
                                            <p:strVal val="#ppt_y"/>
                                          </p:val>
                                        </p:tav>
                                      </p:tavLst>
                                    </p:anim>
                                  </p:childTnLst>
                                </p:cTn>
                              </p:par>
                            </p:childTnLst>
                          </p:cTn>
                        </p:par>
                        <p:par>
                          <p:cTn id="74" fill="hold">
                            <p:stCondLst>
                              <p:cond delay="1000"/>
                            </p:stCondLst>
                            <p:childTnLst>
                              <p:par>
                                <p:cTn id="75" presetID="42" presetClass="entr" presetSubtype="0" fill="hold" nodeType="afterEffect">
                                  <p:stCondLst>
                                    <p:cond delay="0"/>
                                  </p:stCondLst>
                                  <p:childTnLst>
                                    <p:set>
                                      <p:cBhvr>
                                        <p:cTn id="76" dur="1" fill="hold">
                                          <p:stCondLst>
                                            <p:cond delay="0"/>
                                          </p:stCondLst>
                                        </p:cTn>
                                        <p:tgtEl>
                                          <p:spTgt spid="139"/>
                                        </p:tgtEl>
                                        <p:attrNameLst>
                                          <p:attrName>style.visibility</p:attrName>
                                        </p:attrNameLst>
                                      </p:cBhvr>
                                      <p:to>
                                        <p:strVal val="visible"/>
                                      </p:to>
                                    </p:set>
                                    <p:animEffect transition="in" filter="fade">
                                      <p:cBhvr>
                                        <p:cTn id="77" dur="1000"/>
                                        <p:tgtEl>
                                          <p:spTgt spid="139"/>
                                        </p:tgtEl>
                                      </p:cBhvr>
                                    </p:animEffect>
                                    <p:anim calcmode="lin" valueType="num">
                                      <p:cBhvr>
                                        <p:cTn id="78" dur="1000" fill="hold"/>
                                        <p:tgtEl>
                                          <p:spTgt spid="139"/>
                                        </p:tgtEl>
                                        <p:attrNameLst>
                                          <p:attrName>ppt_x</p:attrName>
                                        </p:attrNameLst>
                                      </p:cBhvr>
                                      <p:tavLst>
                                        <p:tav tm="0">
                                          <p:val>
                                            <p:strVal val="#ppt_x"/>
                                          </p:val>
                                        </p:tav>
                                        <p:tav tm="100000">
                                          <p:val>
                                            <p:strVal val="#ppt_x"/>
                                          </p:val>
                                        </p:tav>
                                      </p:tavLst>
                                    </p:anim>
                                    <p:anim calcmode="lin" valueType="num">
                                      <p:cBhvr>
                                        <p:cTn id="79" dur="1000" fill="hold"/>
                                        <p:tgtEl>
                                          <p:spTgt spid="139"/>
                                        </p:tgtEl>
                                        <p:attrNameLst>
                                          <p:attrName>ppt_y</p:attrName>
                                        </p:attrNameLst>
                                      </p:cBhvr>
                                      <p:tavLst>
                                        <p:tav tm="0">
                                          <p:val>
                                            <p:strVal val="#ppt_y+.1"/>
                                          </p:val>
                                        </p:tav>
                                        <p:tav tm="100000">
                                          <p:val>
                                            <p:strVal val="#ppt_y"/>
                                          </p:val>
                                        </p:tav>
                                      </p:tavLst>
                                    </p:anim>
                                  </p:childTnLst>
                                </p:cTn>
                              </p:par>
                            </p:childTnLst>
                          </p:cTn>
                        </p:par>
                        <p:par>
                          <p:cTn id="80" fill="hold">
                            <p:stCondLst>
                              <p:cond delay="2000"/>
                            </p:stCondLst>
                            <p:childTnLst>
                              <p:par>
                                <p:cTn id="81" presetID="42" presetClass="entr" presetSubtype="0" fill="hold" nodeType="afterEffect">
                                  <p:stCondLst>
                                    <p:cond delay="0"/>
                                  </p:stCondLst>
                                  <p:childTnLst>
                                    <p:set>
                                      <p:cBhvr>
                                        <p:cTn id="82" dur="1" fill="hold">
                                          <p:stCondLst>
                                            <p:cond delay="0"/>
                                          </p:stCondLst>
                                        </p:cTn>
                                        <p:tgtEl>
                                          <p:spTgt spid="237"/>
                                        </p:tgtEl>
                                        <p:attrNameLst>
                                          <p:attrName>style.visibility</p:attrName>
                                        </p:attrNameLst>
                                      </p:cBhvr>
                                      <p:to>
                                        <p:strVal val="visible"/>
                                      </p:to>
                                    </p:set>
                                    <p:animEffect transition="in" filter="fade">
                                      <p:cBhvr>
                                        <p:cTn id="83" dur="1000"/>
                                        <p:tgtEl>
                                          <p:spTgt spid="237"/>
                                        </p:tgtEl>
                                      </p:cBhvr>
                                    </p:animEffect>
                                    <p:anim calcmode="lin" valueType="num">
                                      <p:cBhvr>
                                        <p:cTn id="84" dur="1000" fill="hold"/>
                                        <p:tgtEl>
                                          <p:spTgt spid="237"/>
                                        </p:tgtEl>
                                        <p:attrNameLst>
                                          <p:attrName>ppt_x</p:attrName>
                                        </p:attrNameLst>
                                      </p:cBhvr>
                                      <p:tavLst>
                                        <p:tav tm="0">
                                          <p:val>
                                            <p:strVal val="#ppt_x"/>
                                          </p:val>
                                        </p:tav>
                                        <p:tav tm="100000">
                                          <p:val>
                                            <p:strVal val="#ppt_x"/>
                                          </p:val>
                                        </p:tav>
                                      </p:tavLst>
                                    </p:anim>
                                    <p:anim calcmode="lin" valueType="num">
                                      <p:cBhvr>
                                        <p:cTn id="85" dur="1000" fill="hold"/>
                                        <p:tgtEl>
                                          <p:spTgt spid="237"/>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3"/>
                                        </p:tgtEl>
                                        <p:attrNameLst>
                                          <p:attrName>style.visibility</p:attrName>
                                        </p:attrNameLst>
                                      </p:cBhvr>
                                      <p:to>
                                        <p:strVal val="visible"/>
                                      </p:to>
                                    </p:set>
                                    <p:animEffect transition="in" filter="fade">
                                      <p:cBhvr>
                                        <p:cTn id="90" dur="1000"/>
                                        <p:tgtEl>
                                          <p:spTgt spid="3"/>
                                        </p:tgtEl>
                                      </p:cBhvr>
                                    </p:animEffect>
                                    <p:anim calcmode="lin" valueType="num">
                                      <p:cBhvr>
                                        <p:cTn id="91" dur="1000" fill="hold"/>
                                        <p:tgtEl>
                                          <p:spTgt spid="3"/>
                                        </p:tgtEl>
                                        <p:attrNameLst>
                                          <p:attrName>ppt_x</p:attrName>
                                        </p:attrNameLst>
                                      </p:cBhvr>
                                      <p:tavLst>
                                        <p:tav tm="0">
                                          <p:val>
                                            <p:strVal val="#ppt_x"/>
                                          </p:val>
                                        </p:tav>
                                        <p:tav tm="100000">
                                          <p:val>
                                            <p:strVal val="#ppt_x"/>
                                          </p:val>
                                        </p:tav>
                                      </p:tavLst>
                                    </p:anim>
                                    <p:anim calcmode="lin" valueType="num">
                                      <p:cBhvr>
                                        <p:cTn id="92" dur="1000" fill="hold"/>
                                        <p:tgtEl>
                                          <p:spTgt spid="3"/>
                                        </p:tgtEl>
                                        <p:attrNameLst>
                                          <p:attrName>ppt_y</p:attrName>
                                        </p:attrNameLst>
                                      </p:cBhvr>
                                      <p:tavLst>
                                        <p:tav tm="0">
                                          <p:val>
                                            <p:strVal val="#ppt_y+.1"/>
                                          </p:val>
                                        </p:tav>
                                        <p:tav tm="100000">
                                          <p:val>
                                            <p:strVal val="#ppt_y"/>
                                          </p:val>
                                        </p:tav>
                                      </p:tavLst>
                                    </p:anim>
                                  </p:childTnLst>
                                </p:cTn>
                              </p:par>
                            </p:childTnLst>
                          </p:cTn>
                        </p:par>
                        <p:par>
                          <p:cTn id="93" fill="hold">
                            <p:stCondLst>
                              <p:cond delay="1000"/>
                            </p:stCondLst>
                            <p:childTnLst>
                              <p:par>
                                <p:cTn id="94" presetID="2" presetClass="exit" presetSubtype="12" fill="hold" nodeType="afterEffect">
                                  <p:stCondLst>
                                    <p:cond delay="1000"/>
                                  </p:stCondLst>
                                  <p:childTnLst>
                                    <p:anim calcmode="lin" valueType="num">
                                      <p:cBhvr additive="base">
                                        <p:cTn id="95" dur="500"/>
                                        <p:tgtEl>
                                          <p:spTgt spid="3"/>
                                        </p:tgtEl>
                                        <p:attrNameLst>
                                          <p:attrName>ppt_x</p:attrName>
                                        </p:attrNameLst>
                                      </p:cBhvr>
                                      <p:tavLst>
                                        <p:tav tm="0">
                                          <p:val>
                                            <p:strVal val="ppt_x"/>
                                          </p:val>
                                        </p:tav>
                                        <p:tav tm="100000">
                                          <p:val>
                                            <p:strVal val="0-ppt_w/2"/>
                                          </p:val>
                                        </p:tav>
                                      </p:tavLst>
                                    </p:anim>
                                    <p:anim calcmode="lin" valueType="num">
                                      <p:cBhvr additive="base">
                                        <p:cTn id="96" dur="500"/>
                                        <p:tgtEl>
                                          <p:spTgt spid="3"/>
                                        </p:tgtEl>
                                        <p:attrNameLst>
                                          <p:attrName>ppt_y</p:attrName>
                                        </p:attrNameLst>
                                      </p:cBhvr>
                                      <p:tavLst>
                                        <p:tav tm="0">
                                          <p:val>
                                            <p:strVal val="ppt_y"/>
                                          </p:val>
                                        </p:tav>
                                        <p:tav tm="100000">
                                          <p:val>
                                            <p:strVal val="1+ppt_h/2"/>
                                          </p:val>
                                        </p:tav>
                                      </p:tavLst>
                                    </p:anim>
                                    <p:set>
                                      <p:cBhvr>
                                        <p:cTn id="97" dur="1" fill="hold">
                                          <p:stCondLst>
                                            <p:cond delay="499"/>
                                          </p:stCondLst>
                                        </p:cTn>
                                        <p:tgtEl>
                                          <p:spTgt spid="3"/>
                                        </p:tgtEl>
                                        <p:attrNameLst>
                                          <p:attrName>style.visibility</p:attrName>
                                        </p:attrNameLst>
                                      </p:cBhvr>
                                      <p:to>
                                        <p:strVal val="hidden"/>
                                      </p:to>
                                    </p:set>
                                  </p:childTnLst>
                                </p:cTn>
                              </p:par>
                              <p:par>
                                <p:cTn id="98" presetID="1" presetClass="entr" presetSubtype="0" fill="hold" nodeType="withEffect">
                                  <p:stCondLst>
                                    <p:cond delay="0"/>
                                  </p:stCondLst>
                                  <p:childTnLst>
                                    <p:set>
                                      <p:cBhvr>
                                        <p:cTn id="99" dur="1" fill="hold">
                                          <p:stCondLst>
                                            <p:cond delay="0"/>
                                          </p:stCondLst>
                                        </p:cTn>
                                        <p:tgtEl>
                                          <p:spTgt spid="130"/>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nodeType="clickEffect">
                                  <p:stCondLst>
                                    <p:cond delay="0"/>
                                  </p:stCondLst>
                                  <p:childTnLst>
                                    <p:set>
                                      <p:cBhvr>
                                        <p:cTn id="103" dur="1" fill="hold">
                                          <p:stCondLst>
                                            <p:cond delay="0"/>
                                          </p:stCondLst>
                                        </p:cTn>
                                        <p:tgtEl>
                                          <p:spTgt spid="23"/>
                                        </p:tgtEl>
                                        <p:attrNameLst>
                                          <p:attrName>style.visibility</p:attrName>
                                        </p:attrNameLst>
                                      </p:cBhvr>
                                      <p:to>
                                        <p:strVal val="visible"/>
                                      </p:to>
                                    </p:set>
                                    <p:animEffect transition="in" filter="fade">
                                      <p:cBhvr>
                                        <p:cTn id="104" dur="1000"/>
                                        <p:tgtEl>
                                          <p:spTgt spid="23"/>
                                        </p:tgtEl>
                                      </p:cBhvr>
                                    </p:animEffect>
                                    <p:anim calcmode="lin" valueType="num">
                                      <p:cBhvr>
                                        <p:cTn id="105" dur="1000" fill="hold"/>
                                        <p:tgtEl>
                                          <p:spTgt spid="23"/>
                                        </p:tgtEl>
                                        <p:attrNameLst>
                                          <p:attrName>ppt_x</p:attrName>
                                        </p:attrNameLst>
                                      </p:cBhvr>
                                      <p:tavLst>
                                        <p:tav tm="0">
                                          <p:val>
                                            <p:strVal val="#ppt_x"/>
                                          </p:val>
                                        </p:tav>
                                        <p:tav tm="100000">
                                          <p:val>
                                            <p:strVal val="#ppt_x"/>
                                          </p:val>
                                        </p:tav>
                                      </p:tavLst>
                                    </p:anim>
                                    <p:anim calcmode="lin" valueType="num">
                                      <p:cBhvr>
                                        <p:cTn id="106" dur="1000" fill="hold"/>
                                        <p:tgtEl>
                                          <p:spTgt spid="23"/>
                                        </p:tgtEl>
                                        <p:attrNameLst>
                                          <p:attrName>ppt_y</p:attrName>
                                        </p:attrNameLst>
                                      </p:cBhvr>
                                      <p:tavLst>
                                        <p:tav tm="0">
                                          <p:val>
                                            <p:strVal val="#ppt_y+.1"/>
                                          </p:val>
                                        </p:tav>
                                        <p:tav tm="100000">
                                          <p:val>
                                            <p:strVal val="#ppt_y"/>
                                          </p:val>
                                        </p:tav>
                                      </p:tavLst>
                                    </p:anim>
                                  </p:childTnLst>
                                </p:cTn>
                              </p:par>
                            </p:childTnLst>
                          </p:cTn>
                        </p:par>
                        <p:par>
                          <p:cTn id="107" fill="hold">
                            <p:stCondLst>
                              <p:cond delay="1000"/>
                            </p:stCondLst>
                            <p:childTnLst>
                              <p:par>
                                <p:cTn id="108" presetID="2" presetClass="exit" presetSubtype="12" fill="hold" nodeType="afterEffect">
                                  <p:stCondLst>
                                    <p:cond delay="1000"/>
                                  </p:stCondLst>
                                  <p:childTnLst>
                                    <p:anim calcmode="lin" valueType="num">
                                      <p:cBhvr additive="base">
                                        <p:cTn id="109" dur="500"/>
                                        <p:tgtEl>
                                          <p:spTgt spid="23"/>
                                        </p:tgtEl>
                                        <p:attrNameLst>
                                          <p:attrName>ppt_x</p:attrName>
                                        </p:attrNameLst>
                                      </p:cBhvr>
                                      <p:tavLst>
                                        <p:tav tm="0">
                                          <p:val>
                                            <p:strVal val="ppt_x"/>
                                          </p:val>
                                        </p:tav>
                                        <p:tav tm="100000">
                                          <p:val>
                                            <p:strVal val="0-ppt_w/2"/>
                                          </p:val>
                                        </p:tav>
                                      </p:tavLst>
                                    </p:anim>
                                    <p:anim calcmode="lin" valueType="num">
                                      <p:cBhvr additive="base">
                                        <p:cTn id="110" dur="500"/>
                                        <p:tgtEl>
                                          <p:spTgt spid="23"/>
                                        </p:tgtEl>
                                        <p:attrNameLst>
                                          <p:attrName>ppt_y</p:attrName>
                                        </p:attrNameLst>
                                      </p:cBhvr>
                                      <p:tavLst>
                                        <p:tav tm="0">
                                          <p:val>
                                            <p:strVal val="ppt_y"/>
                                          </p:val>
                                        </p:tav>
                                        <p:tav tm="100000">
                                          <p:val>
                                            <p:strVal val="1+ppt_h/2"/>
                                          </p:val>
                                        </p:tav>
                                      </p:tavLst>
                                    </p:anim>
                                    <p:set>
                                      <p:cBhvr>
                                        <p:cTn id="111" dur="1" fill="hold">
                                          <p:stCondLst>
                                            <p:cond delay="499"/>
                                          </p:stCondLst>
                                        </p:cTn>
                                        <p:tgtEl>
                                          <p:spTgt spid="23"/>
                                        </p:tgtEl>
                                        <p:attrNameLst>
                                          <p:attrName>style.visibility</p:attrName>
                                        </p:attrNameLst>
                                      </p:cBhvr>
                                      <p:to>
                                        <p:strVal val="hidden"/>
                                      </p:to>
                                    </p:set>
                                  </p:childTnLst>
                                </p:cTn>
                              </p:par>
                              <p:par>
                                <p:cTn id="112" presetID="1" presetClass="entr" presetSubtype="0" fill="hold" nodeType="withEffect">
                                  <p:stCondLst>
                                    <p:cond delay="0"/>
                                  </p:stCondLst>
                                  <p:childTnLst>
                                    <p:set>
                                      <p:cBhvr>
                                        <p:cTn id="113" dur="1" fill="hold">
                                          <p:stCondLst>
                                            <p:cond delay="0"/>
                                          </p:stCondLst>
                                        </p:cTn>
                                        <p:tgtEl>
                                          <p:spTgt spid="224"/>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nodeType="clickEffect">
                                  <p:stCondLst>
                                    <p:cond delay="0"/>
                                  </p:stCondLst>
                                  <p:childTnLst>
                                    <p:set>
                                      <p:cBhvr>
                                        <p:cTn id="117" dur="1" fill="hold">
                                          <p:stCondLst>
                                            <p:cond delay="0"/>
                                          </p:stCondLst>
                                        </p:cTn>
                                        <p:tgtEl>
                                          <p:spTgt spid="225"/>
                                        </p:tgtEl>
                                        <p:attrNameLst>
                                          <p:attrName>style.visibility</p:attrName>
                                        </p:attrNameLst>
                                      </p:cBhvr>
                                      <p:to>
                                        <p:strVal val="visible"/>
                                      </p:to>
                                    </p:set>
                                    <p:animEffect transition="in" filter="fade">
                                      <p:cBhvr>
                                        <p:cTn id="118" dur="1000"/>
                                        <p:tgtEl>
                                          <p:spTgt spid="225"/>
                                        </p:tgtEl>
                                      </p:cBhvr>
                                    </p:animEffect>
                                    <p:anim calcmode="lin" valueType="num">
                                      <p:cBhvr>
                                        <p:cTn id="119" dur="1000" fill="hold"/>
                                        <p:tgtEl>
                                          <p:spTgt spid="225"/>
                                        </p:tgtEl>
                                        <p:attrNameLst>
                                          <p:attrName>ppt_x</p:attrName>
                                        </p:attrNameLst>
                                      </p:cBhvr>
                                      <p:tavLst>
                                        <p:tav tm="0">
                                          <p:val>
                                            <p:strVal val="#ppt_x"/>
                                          </p:val>
                                        </p:tav>
                                        <p:tav tm="100000">
                                          <p:val>
                                            <p:strVal val="#ppt_x"/>
                                          </p:val>
                                        </p:tav>
                                      </p:tavLst>
                                    </p:anim>
                                    <p:anim calcmode="lin" valueType="num">
                                      <p:cBhvr>
                                        <p:cTn id="120" dur="1000" fill="hold"/>
                                        <p:tgtEl>
                                          <p:spTgt spid="225"/>
                                        </p:tgtEl>
                                        <p:attrNameLst>
                                          <p:attrName>ppt_y</p:attrName>
                                        </p:attrNameLst>
                                      </p:cBhvr>
                                      <p:tavLst>
                                        <p:tav tm="0">
                                          <p:val>
                                            <p:strVal val="#ppt_y+.1"/>
                                          </p:val>
                                        </p:tav>
                                        <p:tav tm="100000">
                                          <p:val>
                                            <p:strVal val="#ppt_y"/>
                                          </p:val>
                                        </p:tav>
                                      </p:tavLst>
                                    </p:anim>
                                  </p:childTnLst>
                                </p:cTn>
                              </p:par>
                            </p:childTnLst>
                          </p:cTn>
                        </p:par>
                        <p:par>
                          <p:cTn id="121" fill="hold">
                            <p:stCondLst>
                              <p:cond delay="1000"/>
                            </p:stCondLst>
                            <p:childTnLst>
                              <p:par>
                                <p:cTn id="122" presetID="2" presetClass="exit" presetSubtype="12" fill="hold" nodeType="afterEffect">
                                  <p:stCondLst>
                                    <p:cond delay="1000"/>
                                  </p:stCondLst>
                                  <p:childTnLst>
                                    <p:anim calcmode="lin" valueType="num">
                                      <p:cBhvr additive="base">
                                        <p:cTn id="123" dur="500"/>
                                        <p:tgtEl>
                                          <p:spTgt spid="225"/>
                                        </p:tgtEl>
                                        <p:attrNameLst>
                                          <p:attrName>ppt_x</p:attrName>
                                        </p:attrNameLst>
                                      </p:cBhvr>
                                      <p:tavLst>
                                        <p:tav tm="0">
                                          <p:val>
                                            <p:strVal val="ppt_x"/>
                                          </p:val>
                                        </p:tav>
                                        <p:tav tm="100000">
                                          <p:val>
                                            <p:strVal val="0-ppt_w/2"/>
                                          </p:val>
                                        </p:tav>
                                      </p:tavLst>
                                    </p:anim>
                                    <p:anim calcmode="lin" valueType="num">
                                      <p:cBhvr additive="base">
                                        <p:cTn id="124" dur="500"/>
                                        <p:tgtEl>
                                          <p:spTgt spid="225"/>
                                        </p:tgtEl>
                                        <p:attrNameLst>
                                          <p:attrName>ppt_y</p:attrName>
                                        </p:attrNameLst>
                                      </p:cBhvr>
                                      <p:tavLst>
                                        <p:tav tm="0">
                                          <p:val>
                                            <p:strVal val="ppt_y"/>
                                          </p:val>
                                        </p:tav>
                                        <p:tav tm="100000">
                                          <p:val>
                                            <p:strVal val="1+ppt_h/2"/>
                                          </p:val>
                                        </p:tav>
                                      </p:tavLst>
                                    </p:anim>
                                    <p:set>
                                      <p:cBhvr>
                                        <p:cTn id="125" dur="1" fill="hold">
                                          <p:stCondLst>
                                            <p:cond delay="499"/>
                                          </p:stCondLst>
                                        </p:cTn>
                                        <p:tgtEl>
                                          <p:spTgt spid="225"/>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P spid="129"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D155135-17D2-4EE4-8861-78A04F1DD4D1}"/>
              </a:ext>
            </a:extLst>
          </p:cNvPr>
          <p:cNvSpPr txBox="1"/>
          <p:nvPr/>
        </p:nvSpPr>
        <p:spPr>
          <a:xfrm>
            <a:off x="107504" y="332656"/>
            <a:ext cx="8928992" cy="6244017"/>
          </a:xfrm>
          <a:prstGeom prst="rect">
            <a:avLst/>
          </a:prstGeom>
          <a:solidFill>
            <a:srgbClr val="FFD5D1"/>
          </a:solidFill>
        </p:spPr>
        <p:txBody>
          <a:bodyPr wrap="square" rtlCol="0">
            <a:spAutoFit/>
          </a:bodyPr>
          <a:lstStyle/>
          <a:p>
            <a:endParaRPr lang="en-US" altLang="ja-JP" sz="1200"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教員の変化　、保護者や地域の変化</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①　子どもを怒鳴りつけるような指導が影を潜め、</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②　子どもの学びに火をつける工夫をしようとする</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③　的確な指示・説明や称揚が増える</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④　前年までの指導を共有・改善し、授業を進化させる</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⑤　この学校で働けることに誇りと喜びを感じる</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⑥　保護者アンケートが感謝の言葉で始まるようになった</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⑦　保護者・地域は参観から参画へ、そして協力者へ</a:t>
            </a:r>
            <a:endParaRPr lang="en-US" altLang="ja-JP" sz="2585" b="1" dirty="0">
              <a:latin typeface="AR P丸ゴシック体E" panose="020F0900000000000000" pitchFamily="50" charset="-128"/>
              <a:ea typeface="AR P丸ゴシック体E" panose="020F0900000000000000" pitchFamily="50" charset="-128"/>
            </a:endParaRPr>
          </a:p>
        </p:txBody>
      </p:sp>
      <p:sp>
        <p:nvSpPr>
          <p:cNvPr id="4" name="テキスト ボックス 3">
            <a:extLst>
              <a:ext uri="{FF2B5EF4-FFF2-40B4-BE49-F238E27FC236}">
                <a16:creationId xmlns:a16="http://schemas.microsoft.com/office/drawing/2014/main" id="{AA191870-91BD-4199-BC0B-7815F4DAB66D}"/>
              </a:ext>
            </a:extLst>
          </p:cNvPr>
          <p:cNvSpPr txBox="1"/>
          <p:nvPr/>
        </p:nvSpPr>
        <p:spPr>
          <a:xfrm>
            <a:off x="6070600" y="965200"/>
            <a:ext cx="2031325" cy="369332"/>
          </a:xfrm>
          <a:prstGeom prst="rect">
            <a:avLst/>
          </a:prstGeom>
          <a:noFill/>
        </p:spPr>
        <p:txBody>
          <a:bodyPr wrap="none" rtlCol="0">
            <a:spAutoFit/>
          </a:bodyPr>
          <a:lstStyle/>
          <a:p>
            <a:r>
              <a:rPr kumimoji="1" lang="ja-JP" altLang="en-US" b="1" dirty="0">
                <a:solidFill>
                  <a:srgbClr val="FF0000"/>
                </a:solidFill>
              </a:rPr>
              <a:t>指導力の向上意欲</a:t>
            </a:r>
          </a:p>
        </p:txBody>
      </p:sp>
      <p:sp>
        <p:nvSpPr>
          <p:cNvPr id="6" name="テキスト ボックス 5">
            <a:extLst>
              <a:ext uri="{FF2B5EF4-FFF2-40B4-BE49-F238E27FC236}">
                <a16:creationId xmlns:a16="http://schemas.microsoft.com/office/drawing/2014/main" id="{29F267DD-5455-4E77-80C5-A3C71FB6ED74}"/>
              </a:ext>
            </a:extLst>
          </p:cNvPr>
          <p:cNvSpPr txBox="1"/>
          <p:nvPr/>
        </p:nvSpPr>
        <p:spPr>
          <a:xfrm>
            <a:off x="5930900" y="1782410"/>
            <a:ext cx="1569660" cy="369332"/>
          </a:xfrm>
          <a:prstGeom prst="rect">
            <a:avLst/>
          </a:prstGeom>
          <a:noFill/>
        </p:spPr>
        <p:txBody>
          <a:bodyPr wrap="none" rtlCol="0">
            <a:spAutoFit/>
          </a:bodyPr>
          <a:lstStyle/>
          <a:p>
            <a:r>
              <a:rPr kumimoji="1" lang="ja-JP" altLang="en-US" b="1" dirty="0">
                <a:solidFill>
                  <a:srgbClr val="FF0000"/>
                </a:solidFill>
              </a:rPr>
              <a:t>指導法の改善</a:t>
            </a:r>
          </a:p>
        </p:txBody>
      </p:sp>
      <p:sp>
        <p:nvSpPr>
          <p:cNvPr id="8" name="テキスト ボックス 7">
            <a:extLst>
              <a:ext uri="{FF2B5EF4-FFF2-40B4-BE49-F238E27FC236}">
                <a16:creationId xmlns:a16="http://schemas.microsoft.com/office/drawing/2014/main" id="{4498665C-A0F8-4866-81B9-375BB16F663D}"/>
              </a:ext>
            </a:extLst>
          </p:cNvPr>
          <p:cNvSpPr txBox="1"/>
          <p:nvPr/>
        </p:nvSpPr>
        <p:spPr>
          <a:xfrm>
            <a:off x="5791200" y="2895600"/>
            <a:ext cx="2031325" cy="369332"/>
          </a:xfrm>
          <a:prstGeom prst="rect">
            <a:avLst/>
          </a:prstGeom>
          <a:noFill/>
        </p:spPr>
        <p:txBody>
          <a:bodyPr wrap="none" rtlCol="0">
            <a:spAutoFit/>
          </a:bodyPr>
          <a:lstStyle/>
          <a:p>
            <a:r>
              <a:rPr kumimoji="1" lang="ja-JP" altLang="en-US" b="1" dirty="0">
                <a:solidFill>
                  <a:srgbClr val="FF0000"/>
                </a:solidFill>
              </a:rPr>
              <a:t>指導力の向上意欲</a:t>
            </a:r>
          </a:p>
        </p:txBody>
      </p:sp>
      <p:sp>
        <p:nvSpPr>
          <p:cNvPr id="10" name="テキスト ボックス 9">
            <a:extLst>
              <a:ext uri="{FF2B5EF4-FFF2-40B4-BE49-F238E27FC236}">
                <a16:creationId xmlns:a16="http://schemas.microsoft.com/office/drawing/2014/main" id="{E32729CD-7ECD-4084-B81D-0F0D5A6B523F}"/>
              </a:ext>
            </a:extLst>
          </p:cNvPr>
          <p:cNvSpPr txBox="1"/>
          <p:nvPr/>
        </p:nvSpPr>
        <p:spPr>
          <a:xfrm>
            <a:off x="5493518" y="3343478"/>
            <a:ext cx="3185487" cy="369332"/>
          </a:xfrm>
          <a:prstGeom prst="rect">
            <a:avLst/>
          </a:prstGeom>
          <a:noFill/>
        </p:spPr>
        <p:txBody>
          <a:bodyPr wrap="none" rtlCol="0">
            <a:spAutoFit/>
          </a:bodyPr>
          <a:lstStyle/>
          <a:p>
            <a:r>
              <a:rPr kumimoji="1" lang="ja-JP" altLang="en-US" b="1" dirty="0">
                <a:solidFill>
                  <a:srgbClr val="FF0000"/>
                </a:solidFill>
              </a:rPr>
              <a:t>カリキュラム・マネジメント</a:t>
            </a:r>
          </a:p>
        </p:txBody>
      </p:sp>
      <p:sp>
        <p:nvSpPr>
          <p:cNvPr id="12" name="テキスト ボックス 11">
            <a:extLst>
              <a:ext uri="{FF2B5EF4-FFF2-40B4-BE49-F238E27FC236}">
                <a16:creationId xmlns:a16="http://schemas.microsoft.com/office/drawing/2014/main" id="{B832D953-869B-4D5E-9C10-7CABCB480B6B}"/>
              </a:ext>
            </a:extLst>
          </p:cNvPr>
          <p:cNvSpPr txBox="1"/>
          <p:nvPr/>
        </p:nvSpPr>
        <p:spPr>
          <a:xfrm>
            <a:off x="4622800" y="5628765"/>
            <a:ext cx="2954655" cy="369332"/>
          </a:xfrm>
          <a:prstGeom prst="rect">
            <a:avLst/>
          </a:prstGeom>
          <a:noFill/>
        </p:spPr>
        <p:txBody>
          <a:bodyPr wrap="none" rtlCol="0">
            <a:spAutoFit/>
          </a:bodyPr>
          <a:lstStyle/>
          <a:p>
            <a:r>
              <a:rPr kumimoji="1" lang="ja-JP" altLang="en-US" b="1" dirty="0">
                <a:solidFill>
                  <a:srgbClr val="FF0000"/>
                </a:solidFill>
              </a:rPr>
              <a:t>開かれた教育課程づくりへ</a:t>
            </a:r>
          </a:p>
        </p:txBody>
      </p:sp>
    </p:spTree>
    <p:extLst>
      <p:ext uri="{BB962C8B-B14F-4D97-AF65-F5344CB8AC3E}">
        <p14:creationId xmlns:p14="http://schemas.microsoft.com/office/powerpoint/2010/main" val="19591938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D155135-17D2-4EE4-8861-78A04F1DD4D1}"/>
              </a:ext>
            </a:extLst>
          </p:cNvPr>
          <p:cNvSpPr txBox="1"/>
          <p:nvPr/>
        </p:nvSpPr>
        <p:spPr>
          <a:xfrm>
            <a:off x="0" y="0"/>
            <a:ext cx="9180718" cy="6854953"/>
          </a:xfrm>
          <a:prstGeom prst="rect">
            <a:avLst/>
          </a:prstGeom>
          <a:solidFill>
            <a:srgbClr val="99FF99"/>
          </a:solidFill>
        </p:spPr>
        <p:txBody>
          <a:bodyPr wrap="none" rtlCol="0">
            <a:spAutoFit/>
          </a:bodyPr>
          <a:lstStyle/>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校長として気をつけていたこと</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①　学校の最終責任者は校長　（問題から逃げない）</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②　自分と異なる意見の教員の声にこそ耳を傾ける</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③　教師を委縮させるような指導をしない</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④　教育課程全てを職員とともにＥＳＤの視点で見直す</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⑤　</a:t>
            </a:r>
            <a:r>
              <a:rPr lang="ja-JP" altLang="en-US" sz="2000" b="1" dirty="0">
                <a:latin typeface="AR P丸ゴシック体E" panose="020F0900000000000000" pitchFamily="50" charset="-128"/>
                <a:ea typeface="AR P丸ゴシック体E" panose="020F0900000000000000" pitchFamily="50" charset="-128"/>
              </a:rPr>
              <a:t>（児童）</a:t>
            </a:r>
            <a:r>
              <a:rPr lang="ja-JP" altLang="en-US" sz="2585" b="1" dirty="0">
                <a:latin typeface="AR P丸ゴシック体E" panose="020F0900000000000000" pitchFamily="50" charset="-128"/>
                <a:ea typeface="AR P丸ゴシック体E" panose="020F0900000000000000" pitchFamily="50" charset="-128"/>
              </a:rPr>
              <a:t>ＳＤＧｓまつり</a:t>
            </a:r>
            <a:r>
              <a:rPr lang="ja-JP" altLang="en-US" sz="2400" b="1" dirty="0">
                <a:latin typeface="AR P丸ゴシック体E" panose="020F0900000000000000" pitchFamily="50" charset="-128"/>
                <a:ea typeface="AR P丸ゴシック体E" panose="020F0900000000000000" pitchFamily="50" charset="-128"/>
              </a:rPr>
              <a:t>・</a:t>
            </a:r>
            <a:r>
              <a:rPr lang="ja-JP" altLang="en-US" sz="2000" b="1" dirty="0">
                <a:latin typeface="AR P丸ゴシック体E" panose="020F0900000000000000" pitchFamily="50" charset="-128"/>
                <a:ea typeface="AR P丸ゴシック体E" panose="020F0900000000000000" pitchFamily="50" charset="-128"/>
              </a:rPr>
              <a:t>（職員）</a:t>
            </a:r>
            <a:r>
              <a:rPr lang="ja-JP" altLang="en-US" sz="2585" b="1" dirty="0">
                <a:latin typeface="AR P丸ゴシック体E" panose="020F0900000000000000" pitchFamily="50" charset="-128"/>
                <a:ea typeface="AR P丸ゴシック体E" panose="020F0900000000000000" pitchFamily="50" charset="-128"/>
              </a:rPr>
              <a:t>ＥＳＤ実践交流会の継続</a:t>
            </a:r>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　　　　　　　　　　　　　　</a:t>
            </a:r>
            <a:endParaRPr lang="en-US" altLang="ja-JP" sz="1292"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⑥　職員に名刺を作って持たせる（開かれた学校の基本）</a:t>
            </a:r>
            <a:endParaRPr lang="en-US" altLang="ja-JP" sz="2585" b="1" dirty="0">
              <a:latin typeface="AR P丸ゴシック体E" panose="020F0900000000000000" pitchFamily="50" charset="-128"/>
              <a:ea typeface="AR P丸ゴシック体E" panose="020F0900000000000000" pitchFamily="50" charset="-128"/>
            </a:endParaRPr>
          </a:p>
          <a:p>
            <a:endParaRPr lang="en-US" altLang="ja-JP" sz="2585" b="1" dirty="0">
              <a:latin typeface="AR P丸ゴシック体E" panose="020F0900000000000000" pitchFamily="50" charset="-128"/>
              <a:ea typeface="AR P丸ゴシック体E" panose="020F0900000000000000" pitchFamily="50" charset="-128"/>
            </a:endParaRPr>
          </a:p>
          <a:p>
            <a:r>
              <a:rPr lang="ja-JP" altLang="en-US" sz="2585" b="1" dirty="0">
                <a:latin typeface="AR P丸ゴシック体E" panose="020F0900000000000000" pitchFamily="50" charset="-128"/>
                <a:ea typeface="AR P丸ゴシック体E" panose="020F0900000000000000" pitchFamily="50" charset="-128"/>
              </a:rPr>
              <a:t>⑦　学校とＥＳＤの営業に徹する</a:t>
            </a:r>
            <a:endParaRPr lang="en-US" altLang="ja-JP" sz="2585" b="1" dirty="0">
              <a:latin typeface="AR P丸ゴシック体E" panose="020F0900000000000000" pitchFamily="50" charset="-128"/>
              <a:ea typeface="AR P丸ゴシック体E" panose="020F0900000000000000" pitchFamily="50" charset="-128"/>
            </a:endParaRPr>
          </a:p>
          <a:p>
            <a:endParaRPr lang="ja-JP" altLang="en-US" sz="2585" b="1"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42599316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nvGraphicFramePr>
        <p:xfrm>
          <a:off x="522129" y="975269"/>
          <a:ext cx="7205634" cy="5276742"/>
        </p:xfrm>
        <a:graphic>
          <a:graphicData uri="http://schemas.openxmlformats.org/drawingml/2006/table">
            <a:tbl>
              <a:tblPr firstRow="1" firstCol="1" bandRow="1"/>
              <a:tblGrid>
                <a:gridCol w="7205634">
                  <a:extLst>
                    <a:ext uri="{9D8B030D-6E8A-4147-A177-3AD203B41FA5}">
                      <a16:colId xmlns:a16="http://schemas.microsoft.com/office/drawing/2014/main" val="20000"/>
                    </a:ext>
                  </a:extLst>
                </a:gridCol>
              </a:tblGrid>
              <a:tr h="879457">
                <a:tc>
                  <a:txBody>
                    <a:bodyPr/>
                    <a:lstStyle/>
                    <a:p>
                      <a:pPr algn="l">
                        <a:spcAft>
                          <a:spcPts val="0"/>
                        </a:spcAft>
                      </a:pPr>
                      <a:r>
                        <a:rPr lang="ja-JP" altLang="en-US"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１年　秋のおもちゃの店</a:t>
                      </a:r>
                      <a:endParaRPr lang="ja-JP" sz="1600" b="1"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8437" marR="58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79457">
                <a:tc>
                  <a:txBody>
                    <a:bodyPr/>
                    <a:lstStyle/>
                    <a:p>
                      <a:pPr algn="l">
                        <a:spcAft>
                          <a:spcPts val="0"/>
                        </a:spcAft>
                      </a:pPr>
                      <a:r>
                        <a:rPr lang="ja-JP" altLang="en-US"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２年　うごくおもちゃ大しゅう合</a:t>
                      </a:r>
                      <a:endParaRPr lang="ja-JP" sz="1600" b="1"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8437" marR="58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79457">
                <a:tc>
                  <a:txBody>
                    <a:bodyPr/>
                    <a:lstStyle/>
                    <a:p>
                      <a:pPr algn="l">
                        <a:spcAft>
                          <a:spcPts val="0"/>
                        </a:spcAft>
                      </a:pPr>
                      <a:r>
                        <a:rPr lang="ja-JP" altLang="en-US"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３年　八名川タイムトラベル</a:t>
                      </a:r>
                      <a:endParaRPr lang="ja-JP" sz="1600" b="1"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8437" marR="58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79457">
                <a:tc>
                  <a:txBody>
                    <a:bodyPr/>
                    <a:lstStyle/>
                    <a:p>
                      <a:pPr algn="l">
                        <a:spcAft>
                          <a:spcPts val="0"/>
                        </a:spcAft>
                      </a:pPr>
                      <a:r>
                        <a:rPr lang="ja-JP" altLang="en-US"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４年　やさしさパワーアップ大作戦</a:t>
                      </a:r>
                      <a:endParaRPr lang="ja-JP" sz="1600" b="1"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8437" marR="58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79457">
                <a:tc>
                  <a:txBody>
                    <a:bodyPr/>
                    <a:lstStyle/>
                    <a:p>
                      <a:pPr algn="l">
                        <a:spcAft>
                          <a:spcPts val="0"/>
                        </a:spcAft>
                      </a:pPr>
                      <a:r>
                        <a:rPr lang="ja-JP" altLang="en-US"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５年　今やろう</a:t>
                      </a:r>
                      <a:r>
                        <a:rPr lang="ja-JP" alt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a:t>
                      </a:r>
                      <a:endParaRPr lang="en-US" alt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endParaRPr>
                    </a:p>
                    <a:p>
                      <a:pPr algn="l">
                        <a:spcAft>
                          <a:spcPts val="0"/>
                        </a:spcAft>
                      </a:pPr>
                      <a:r>
                        <a:rPr lang="ja-JP" altLang="en-US"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地震から身を守る備えを！</a:t>
                      </a:r>
                      <a:endParaRPr lang="ja-JP" sz="1600" b="1"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8437" marR="58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79457">
                <a:tc>
                  <a:txBody>
                    <a:bodyPr/>
                    <a:lstStyle/>
                    <a:p>
                      <a:pPr algn="l">
                        <a:spcAft>
                          <a:spcPts val="0"/>
                        </a:spcAft>
                      </a:pPr>
                      <a:r>
                        <a:rPr lang="ja-JP" altLang="en-US"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６年　未来にはばたけ！</a:t>
                      </a:r>
                      <a:endParaRPr lang="en-US" alt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endParaRPr>
                    </a:p>
                    <a:p>
                      <a:pPr algn="l">
                        <a:spcAft>
                          <a:spcPts val="0"/>
                        </a:spcAft>
                      </a:pPr>
                      <a:r>
                        <a:rPr lang="ja-JP" altLang="en-US"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　　　　　　　　　　　</a:t>
                      </a:r>
                      <a:r>
                        <a:rPr lang="ja-JP" sz="1600" b="1" kern="100" dirty="0">
                          <a:effectLst/>
                          <a:latin typeface="Century" panose="02040604050505020304" pitchFamily="18" charset="0"/>
                          <a:ea typeface="AR P丸ゴシック体E" panose="020F0900000000000000" pitchFamily="50" charset="-128"/>
                          <a:cs typeface="Times New Roman" panose="02020603050405020304" pitchFamily="18" charset="0"/>
                        </a:rPr>
                        <a:t>～小学校卒業研究～</a:t>
                      </a:r>
                      <a:endParaRPr lang="ja-JP" sz="1600" b="1"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58437" marR="584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090" name="Rectangle 1"/>
          <p:cNvSpPr>
            <a:spLocks noChangeArrowheads="1"/>
          </p:cNvSpPr>
          <p:nvPr/>
        </p:nvSpPr>
        <p:spPr bwMode="auto">
          <a:xfrm>
            <a:off x="351694" y="824236"/>
            <a:ext cx="4294705" cy="30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1320800">
              <a:defRPr kumimoji="1" sz="1900">
                <a:solidFill>
                  <a:schemeClr val="tx1"/>
                </a:solidFill>
                <a:latin typeface="Arial" panose="020B0604020202020204" pitchFamily="34" charset="0"/>
                <a:ea typeface="ＭＳ Ｐゴシック" panose="020B0600070205080204" pitchFamily="50" charset="-128"/>
              </a:defRPr>
            </a:lvl1pPr>
            <a:lvl2pPr>
              <a:defRPr kumimoji="1" sz="1900">
                <a:solidFill>
                  <a:schemeClr val="tx1"/>
                </a:solidFill>
                <a:latin typeface="Arial" panose="020B0604020202020204" pitchFamily="34" charset="0"/>
                <a:ea typeface="ＭＳ Ｐゴシック" panose="020B0600070205080204" pitchFamily="50" charset="-128"/>
              </a:defRPr>
            </a:lvl2pPr>
            <a:lvl3pPr>
              <a:defRPr kumimoji="1" sz="1900">
                <a:solidFill>
                  <a:schemeClr val="tx1"/>
                </a:solidFill>
                <a:latin typeface="Arial" panose="020B0604020202020204" pitchFamily="34" charset="0"/>
                <a:ea typeface="ＭＳ Ｐゴシック" panose="020B0600070205080204" pitchFamily="50" charset="-128"/>
              </a:defRPr>
            </a:lvl3pPr>
            <a:lvl4pPr>
              <a:defRPr kumimoji="1" sz="1900">
                <a:solidFill>
                  <a:schemeClr val="tx1"/>
                </a:solidFill>
                <a:latin typeface="Arial" panose="020B0604020202020204" pitchFamily="34" charset="0"/>
                <a:ea typeface="ＭＳ Ｐゴシック" panose="020B0600070205080204" pitchFamily="50" charset="-128"/>
              </a:defRPr>
            </a:lvl4pPr>
            <a:lvl5pPr>
              <a:defRPr kumimoji="1" sz="1900">
                <a:solidFill>
                  <a:schemeClr val="tx1"/>
                </a:solidFill>
                <a:latin typeface="Arial" panose="020B0604020202020204" pitchFamily="34" charset="0"/>
                <a:ea typeface="ＭＳ Ｐゴシック" panose="020B0600070205080204" pitchFamily="50" charset="-128"/>
              </a:defRPr>
            </a:lvl5pPr>
            <a:lvl6pPr marL="2371725" indent="-5461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6pPr>
            <a:lvl7pPr marL="2828925" indent="-5461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7pPr>
            <a:lvl8pPr marL="3286125" indent="-5461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8pPr>
            <a:lvl9pPr marL="3743325" indent="-546100" defTabSz="957263" eaLnBrk="0" fontAlgn="base" hangingPunct="0">
              <a:spcBef>
                <a:spcPct val="0"/>
              </a:spcBef>
              <a:spcAft>
                <a:spcPct val="0"/>
              </a:spcAft>
              <a:defRPr kumimoji="1" sz="1900">
                <a:solidFill>
                  <a:schemeClr val="tx1"/>
                </a:solidFill>
                <a:latin typeface="Arial" panose="020B0604020202020204" pitchFamily="34" charset="0"/>
                <a:ea typeface="ＭＳ Ｐゴシック" panose="020B0600070205080204" pitchFamily="50" charset="-128"/>
              </a:defRPr>
            </a:lvl9pPr>
          </a:lstStyle>
          <a:p>
            <a:r>
              <a:rPr lang="ja-JP" altLang="en-US" sz="1363">
                <a:latin typeface="AR P丸ゴシック体E" panose="020F0900000000000000" pitchFamily="50" charset="-128"/>
                <a:cs typeface="Times New Roman" panose="02020603050405020304" pitchFamily="18" charset="0"/>
              </a:rPr>
              <a:t>　　</a:t>
            </a:r>
            <a:r>
              <a:rPr lang="ja-JP" altLang="ja-JP" sz="1363">
                <a:latin typeface="AR P丸ゴシック体E" panose="020F0900000000000000" pitchFamily="50" charset="-128"/>
                <a:cs typeface="Times New Roman" panose="02020603050405020304" pitchFamily="18" charset="0"/>
              </a:rPr>
              <a:t>　　　　　</a:t>
            </a:r>
            <a:endParaRPr lang="ja-JP" altLang="en-US" sz="1619"/>
          </a:p>
        </p:txBody>
      </p:sp>
      <p:pic>
        <p:nvPicPr>
          <p:cNvPr id="3091" name="Picture 6" descr="http://www.unic.or.jp/files/sdg_icon_15_ja-290x290.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3869" y="1036142"/>
            <a:ext cx="799424" cy="798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 name="Picture 9" descr="http://www.unic.or.jp/files/sdg_icon_09_ja-290x29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932" y="1899139"/>
            <a:ext cx="799424" cy="799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3" name="Picture 11" descr="http://www.unic.or.jp/files/sdg_icon_11_ja-290x29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8699" y="2763490"/>
            <a:ext cx="831888" cy="8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4" name="Picture 13" descr="http://www.unic.or.jp/files/sdg_icon_03_ja-290x290.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1405" y="3612964"/>
            <a:ext cx="799424" cy="79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5" name="Picture 11" descr="http://www.unic.or.jp/files/sdg_icon_11_ja-290x290.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03289" y="4542242"/>
            <a:ext cx="815656" cy="81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 name="Picture 15" descr="http://www.unic.or.jp/files/sdg_icon_08_ja-290x290.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3288" y="5391714"/>
            <a:ext cx="831888" cy="83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7" name="テキスト ボックス 7"/>
          <p:cNvSpPr txBox="1">
            <a:spLocks noChangeArrowheads="1"/>
          </p:cNvSpPr>
          <p:nvPr/>
        </p:nvSpPr>
        <p:spPr bwMode="auto">
          <a:xfrm>
            <a:off x="584351" y="568121"/>
            <a:ext cx="2662908" cy="32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534" b="1">
                <a:latin typeface="AR P丸ゴシック体E" panose="020F0900000000000000" pitchFamily="50" charset="-128"/>
                <a:ea typeface="AR P丸ゴシック体E" panose="020F0900000000000000" pitchFamily="50" charset="-128"/>
              </a:rPr>
              <a:t>第</a:t>
            </a:r>
            <a:r>
              <a:rPr lang="en-US" altLang="ja-JP" sz="1534" b="1">
                <a:latin typeface="AR P丸ゴシック体E" panose="020F0900000000000000" pitchFamily="50" charset="-128"/>
                <a:ea typeface="AR P丸ゴシック体E" panose="020F0900000000000000" pitchFamily="50" charset="-128"/>
              </a:rPr>
              <a:t>7</a:t>
            </a:r>
            <a:r>
              <a:rPr lang="ja-JP" altLang="en-US" sz="1534" b="1">
                <a:latin typeface="AR P丸ゴシック体E" panose="020F0900000000000000" pitchFamily="50" charset="-128"/>
                <a:ea typeface="AR P丸ゴシック体E" panose="020F0900000000000000" pitchFamily="50" charset="-128"/>
              </a:rPr>
              <a:t>回八名川まつり発表内容</a:t>
            </a:r>
          </a:p>
        </p:txBody>
      </p:sp>
      <p:pic>
        <p:nvPicPr>
          <p:cNvPr id="12" name="図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77497" y="2570017"/>
            <a:ext cx="1799774" cy="1349830"/>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図 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91511" y="1036120"/>
            <a:ext cx="1563046" cy="117228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図 13"/>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058879" y="1614181"/>
            <a:ext cx="1761593" cy="126752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図 1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242231" y="4323703"/>
            <a:ext cx="1540913" cy="1155684"/>
          </a:xfrm>
          <a:prstGeom prst="snip2DiagRect">
            <a:avLst>
              <a:gd name="adj1" fmla="val 0"/>
              <a:gd name="adj2" fmla="val 16667"/>
            </a:avLst>
          </a:prstGeom>
          <a:solidFill>
            <a:srgbClr val="FFFFFF">
              <a:shade val="85000"/>
            </a:srgbClr>
          </a:solidFill>
          <a:ln w="28575"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図 1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918167" y="3244934"/>
            <a:ext cx="1835100" cy="1376325"/>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図 16"/>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6918166" y="4883065"/>
            <a:ext cx="1804802" cy="1338987"/>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04" name="テキスト ボックス 17"/>
          <p:cNvSpPr txBox="1">
            <a:spLocks noChangeArrowheads="1"/>
          </p:cNvSpPr>
          <p:nvPr/>
        </p:nvSpPr>
        <p:spPr bwMode="auto">
          <a:xfrm>
            <a:off x="2486195" y="6005823"/>
            <a:ext cx="3054041" cy="27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193" b="1"/>
              <a:t>キャリアの視点から将来設計と学び方を語る</a:t>
            </a:r>
          </a:p>
        </p:txBody>
      </p:sp>
      <p:sp>
        <p:nvSpPr>
          <p:cNvPr id="3105" name="テキスト ボックス 18"/>
          <p:cNvSpPr txBox="1">
            <a:spLocks noChangeArrowheads="1"/>
          </p:cNvSpPr>
          <p:nvPr/>
        </p:nvSpPr>
        <p:spPr bwMode="auto">
          <a:xfrm>
            <a:off x="1762520" y="5129298"/>
            <a:ext cx="2242922" cy="27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193" b="1"/>
              <a:t>保護者や地域の方と備えを語る</a:t>
            </a:r>
          </a:p>
        </p:txBody>
      </p:sp>
      <p:sp>
        <p:nvSpPr>
          <p:cNvPr id="3106" name="テキスト ボックス 19"/>
          <p:cNvSpPr txBox="1">
            <a:spLocks noChangeArrowheads="1"/>
          </p:cNvSpPr>
          <p:nvPr/>
        </p:nvSpPr>
        <p:spPr bwMode="auto">
          <a:xfrm>
            <a:off x="1746289" y="4191902"/>
            <a:ext cx="2303836" cy="27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193">
                <a:latin typeface="AR P丸ゴシック体E" panose="020F0900000000000000" pitchFamily="50" charset="-128"/>
                <a:ea typeface="AR P丸ゴシック体E" panose="020F0900000000000000" pitchFamily="50" charset="-128"/>
              </a:rPr>
              <a:t>妊婦さん・外国人・お年寄り・・・・</a:t>
            </a:r>
          </a:p>
        </p:txBody>
      </p:sp>
      <p:sp>
        <p:nvSpPr>
          <p:cNvPr id="3107" name="テキスト ボックス 20"/>
          <p:cNvSpPr txBox="1">
            <a:spLocks noChangeArrowheads="1"/>
          </p:cNvSpPr>
          <p:nvPr/>
        </p:nvSpPr>
        <p:spPr bwMode="auto">
          <a:xfrm>
            <a:off x="1627255" y="3350546"/>
            <a:ext cx="2494594" cy="27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193" b="1"/>
              <a:t>町の史跡や道具を調べて語ります。</a:t>
            </a:r>
          </a:p>
        </p:txBody>
      </p:sp>
      <p:sp>
        <p:nvSpPr>
          <p:cNvPr id="3108" name="テキスト ボックス 21"/>
          <p:cNvSpPr txBox="1">
            <a:spLocks noChangeArrowheads="1"/>
          </p:cNvSpPr>
          <p:nvPr/>
        </p:nvSpPr>
        <p:spPr bwMode="auto">
          <a:xfrm>
            <a:off x="1478462" y="2419914"/>
            <a:ext cx="3018775" cy="27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193" b="1"/>
              <a:t>ゴムで、風で、坂道で・・・いっしょにあそぼ！</a:t>
            </a:r>
          </a:p>
        </p:txBody>
      </p:sp>
      <p:sp>
        <p:nvSpPr>
          <p:cNvPr id="3109" name="テキスト ボックス 22"/>
          <p:cNvSpPr txBox="1">
            <a:spLocks noChangeArrowheads="1"/>
          </p:cNvSpPr>
          <p:nvPr/>
        </p:nvSpPr>
        <p:spPr bwMode="auto">
          <a:xfrm>
            <a:off x="1746288" y="1554210"/>
            <a:ext cx="2247731" cy="275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193" b="1"/>
              <a:t>ドングリやまつぼっくりで楽しもう</a:t>
            </a:r>
          </a:p>
        </p:txBody>
      </p:sp>
      <p:sp>
        <p:nvSpPr>
          <p:cNvPr id="24" name="正方形/長方形 6">
            <a:extLst>
              <a:ext uri="{FF2B5EF4-FFF2-40B4-BE49-F238E27FC236}">
                <a16:creationId xmlns:a16="http://schemas.microsoft.com/office/drawing/2014/main" id="{DCE56C77-B508-46ED-8630-530BD6E88432}"/>
              </a:ext>
            </a:extLst>
          </p:cNvPr>
          <p:cNvSpPr>
            <a:spLocks noChangeArrowheads="1"/>
          </p:cNvSpPr>
          <p:nvPr/>
        </p:nvSpPr>
        <p:spPr bwMode="auto">
          <a:xfrm>
            <a:off x="4021707" y="186518"/>
            <a:ext cx="4150694" cy="646331"/>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1200" b="1" dirty="0">
                <a:latin typeface="AR P丸ゴシック体E" panose="020F0900000000000000" pitchFamily="50" charset="-128"/>
                <a:cs typeface="Times New Roman" panose="02020603050405020304" pitchFamily="18" charset="0"/>
              </a:rPr>
              <a:t>　令和元年の八名川まつりＥＳＤパワーアップ交流会は、</a:t>
            </a:r>
            <a:endParaRPr lang="en-US" altLang="ja-JP" sz="1200" b="1" dirty="0">
              <a:latin typeface="AR P丸ゴシック体E" panose="020F0900000000000000" pitchFamily="50" charset="-128"/>
              <a:cs typeface="Times New Roman" panose="02020603050405020304" pitchFamily="18" charset="0"/>
            </a:endParaRPr>
          </a:p>
          <a:p>
            <a:r>
              <a:rPr lang="en-US" altLang="ja-JP" sz="1200" b="1" dirty="0">
                <a:latin typeface="AR P丸ゴシック体E" panose="020F0900000000000000" pitchFamily="50" charset="-128"/>
                <a:cs typeface="Times New Roman" panose="02020603050405020304" pitchFamily="18" charset="0"/>
              </a:rPr>
              <a:t>10</a:t>
            </a:r>
            <a:r>
              <a:rPr lang="ja-JP" altLang="en-US" sz="1200" b="1" dirty="0">
                <a:latin typeface="AR P丸ゴシック体E" panose="020F0900000000000000" pitchFamily="50" charset="-128"/>
                <a:cs typeface="Times New Roman" panose="02020603050405020304" pitchFamily="18" charset="0"/>
              </a:rPr>
              <a:t>月</a:t>
            </a:r>
            <a:r>
              <a:rPr lang="en-US" altLang="ja-JP" sz="1200" b="1" dirty="0">
                <a:latin typeface="AR P丸ゴシック体E" panose="020F0900000000000000" pitchFamily="50" charset="-128"/>
                <a:cs typeface="Times New Roman" panose="02020603050405020304" pitchFamily="18" charset="0"/>
              </a:rPr>
              <a:t>19</a:t>
            </a:r>
            <a:r>
              <a:rPr lang="ja-JP" altLang="en-US" sz="1200" b="1" dirty="0">
                <a:latin typeface="AR P丸ゴシック体E" panose="020F0900000000000000" pitchFamily="50" charset="-128"/>
                <a:cs typeface="Times New Roman" panose="02020603050405020304" pitchFamily="18" charset="0"/>
              </a:rPr>
              <a:t>日（土）。児童の発表内容・研究交流の時程等は、</a:t>
            </a:r>
            <a:endParaRPr lang="en-US" altLang="ja-JP" sz="1200" b="1" dirty="0">
              <a:latin typeface="AR P丸ゴシック体E" panose="020F0900000000000000" pitchFamily="50" charset="-128"/>
              <a:cs typeface="Times New Roman" panose="02020603050405020304" pitchFamily="18" charset="0"/>
            </a:endParaRPr>
          </a:p>
          <a:p>
            <a:r>
              <a:rPr lang="ja-JP" altLang="en-US" sz="1200" b="1" dirty="0">
                <a:latin typeface="AR P丸ゴシック体E" panose="020F0900000000000000" pitchFamily="50" charset="-128"/>
                <a:cs typeface="Times New Roman" panose="02020603050405020304" pitchFamily="18" charset="0"/>
              </a:rPr>
              <a:t>江東区立八名川小学校ホームページからご確認ください。</a:t>
            </a:r>
            <a:endParaRPr lang="en-US" altLang="ja-JP" sz="1200" b="1" dirty="0"/>
          </a:p>
        </p:txBody>
      </p:sp>
    </p:spTree>
    <p:extLst>
      <p:ext uri="{BB962C8B-B14F-4D97-AF65-F5344CB8AC3E}">
        <p14:creationId xmlns:p14="http://schemas.microsoft.com/office/powerpoint/2010/main" val="351663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16"/>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BA0F447-6901-4D85-9F26-12C623AEB54B}"/>
              </a:ext>
            </a:extLst>
          </p:cNvPr>
          <p:cNvSpPr txBox="1"/>
          <p:nvPr/>
        </p:nvSpPr>
        <p:spPr>
          <a:xfrm>
            <a:off x="179512" y="548680"/>
            <a:ext cx="9217024" cy="6002412"/>
          </a:xfrm>
          <a:prstGeom prst="rect">
            <a:avLst/>
          </a:prstGeom>
          <a:noFill/>
        </p:spPr>
        <p:txBody>
          <a:bodyPr wrap="square" rtlCol="0">
            <a:spAutoFit/>
          </a:bodyPr>
          <a:lstStyle/>
          <a:p>
            <a:r>
              <a:rPr lang="ja-JP" altLang="en-US" sz="2585" b="1" dirty="0"/>
              <a:t>八名川まつりのような</a:t>
            </a:r>
            <a:endParaRPr lang="en-US" altLang="ja-JP" sz="2585" b="1" dirty="0"/>
          </a:p>
          <a:p>
            <a:r>
              <a:rPr lang="ja-JP" altLang="en-US" sz="2585" b="1" dirty="0"/>
              <a:t>「全校児童（生徒）による</a:t>
            </a:r>
            <a:r>
              <a:rPr lang="ja-JP" altLang="en-US" sz="2585" b="1" dirty="0">
                <a:solidFill>
                  <a:srgbClr val="FF0000"/>
                </a:solidFill>
                <a:highlight>
                  <a:srgbClr val="FFFF00"/>
                </a:highlight>
              </a:rPr>
              <a:t>ＥＳＤ学習発表プレゼンまつり</a:t>
            </a:r>
            <a:r>
              <a:rPr lang="ja-JP" altLang="en-US" sz="2585" b="1" dirty="0"/>
              <a:t>」</a:t>
            </a:r>
            <a:endParaRPr lang="en-US" altLang="ja-JP" sz="2585" b="1" dirty="0"/>
          </a:p>
          <a:p>
            <a:r>
              <a:rPr lang="ja-JP" altLang="en-US" sz="2585" b="1" dirty="0"/>
              <a:t>をすることの価値</a:t>
            </a:r>
            <a:endParaRPr lang="en-US" altLang="ja-JP" sz="2585" b="1" dirty="0"/>
          </a:p>
          <a:p>
            <a:endParaRPr lang="en-US" altLang="ja-JP" sz="2585" b="1" dirty="0"/>
          </a:p>
          <a:p>
            <a:r>
              <a:rPr lang="ja-JP" altLang="en-US" sz="2585" b="1" dirty="0"/>
              <a:t>①　一人一人の子どもが、「大人から子どもまで様々な　</a:t>
            </a:r>
            <a:endParaRPr lang="en-US" altLang="ja-JP" sz="2585" b="1" dirty="0"/>
          </a:p>
          <a:p>
            <a:r>
              <a:rPr lang="ja-JP" altLang="en-US" sz="2585" b="1" dirty="0"/>
              <a:t>　　世代の方に向かって、自分の学びを、何回も語る。」</a:t>
            </a:r>
            <a:endParaRPr lang="en-US" altLang="ja-JP" sz="2585" b="1" dirty="0"/>
          </a:p>
          <a:p>
            <a:r>
              <a:rPr lang="ja-JP" altLang="en-US" sz="2585" b="1" dirty="0"/>
              <a:t>　　という経験ができる。</a:t>
            </a:r>
            <a:endParaRPr lang="en-US" altLang="ja-JP" sz="2585" b="1" dirty="0"/>
          </a:p>
          <a:p>
            <a:r>
              <a:rPr lang="ja-JP" altLang="en-US" sz="2585" b="1" dirty="0"/>
              <a:t>　　人に伝える中で、自分の学びへの深い理解が進む。</a:t>
            </a:r>
            <a:endParaRPr lang="en-US" altLang="ja-JP" sz="2585" b="1" dirty="0"/>
          </a:p>
          <a:p>
            <a:r>
              <a:rPr lang="ja-JP" altLang="en-US" sz="2585" b="1" dirty="0"/>
              <a:t>②　多くの人に認められ、自信と誇りと課題意識が育つ。</a:t>
            </a:r>
            <a:endParaRPr lang="en-US" altLang="ja-JP" sz="2585" b="1" dirty="0"/>
          </a:p>
          <a:p>
            <a:r>
              <a:rPr lang="ja-JP" altLang="en-US" sz="2585" b="1" dirty="0"/>
              <a:t>③　テーマごとにグループを作って学び・まとめ・発表す</a:t>
            </a:r>
            <a:endParaRPr lang="en-US" altLang="ja-JP" sz="2585" b="1" dirty="0"/>
          </a:p>
          <a:p>
            <a:r>
              <a:rPr lang="ja-JP" altLang="en-US" sz="2585" b="1" dirty="0"/>
              <a:t>　　ることで、開かれた学年ができる。</a:t>
            </a:r>
            <a:endParaRPr lang="en-US" altLang="ja-JP" sz="2585" b="1" dirty="0"/>
          </a:p>
          <a:p>
            <a:r>
              <a:rPr lang="ja-JP" altLang="en-US" sz="2585" b="1" dirty="0"/>
              <a:t>④　あこがれをもって上級生の取り組みを見る中で、毎</a:t>
            </a:r>
            <a:endParaRPr lang="en-US" altLang="ja-JP" sz="2585" b="1" dirty="0"/>
          </a:p>
          <a:p>
            <a:r>
              <a:rPr lang="ja-JP" altLang="en-US" sz="2585" b="1" dirty="0"/>
              <a:t>　　年、無意識のうちに、前年の取り組みを越えようと工</a:t>
            </a:r>
            <a:endParaRPr lang="en-US" altLang="ja-JP" sz="2585" b="1" dirty="0"/>
          </a:p>
          <a:p>
            <a:r>
              <a:rPr lang="ja-JP" altLang="en-US" sz="2585" b="1" dirty="0"/>
              <a:t>　　</a:t>
            </a:r>
            <a:r>
              <a:rPr lang="ja-JP" altLang="en-US" sz="2585" b="1" dirty="0" err="1"/>
              <a:t>夫され</a:t>
            </a:r>
            <a:r>
              <a:rPr lang="ja-JP" altLang="en-US" sz="2585" b="1" dirty="0"/>
              <a:t>、全校の学びの質が、自動的に高まる。　</a:t>
            </a:r>
            <a:endParaRPr lang="en-US" altLang="ja-JP" sz="2585" b="1" dirty="0"/>
          </a:p>
          <a:p>
            <a:r>
              <a:rPr lang="ja-JP" altLang="en-US" sz="2215" b="1" dirty="0">
                <a:solidFill>
                  <a:srgbClr val="FF0000"/>
                </a:solidFill>
                <a:latin typeface="AR丸ゴシック体E" panose="020F0909000000000000" pitchFamily="49" charset="-128"/>
                <a:ea typeface="AR丸ゴシック体E" panose="020F0909000000000000" pitchFamily="49" charset="-128"/>
              </a:rPr>
              <a:t>　これを教育課程に位置づけるのもカリキュラムマネジメントです</a:t>
            </a:r>
          </a:p>
        </p:txBody>
      </p:sp>
    </p:spTree>
    <p:extLst>
      <p:ext uri="{BB962C8B-B14F-4D97-AF65-F5344CB8AC3E}">
        <p14:creationId xmlns:p14="http://schemas.microsoft.com/office/powerpoint/2010/main" val="23128097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5F04850-9EF9-4AED-B244-7F1D2AF1B97E}"/>
              </a:ext>
            </a:extLst>
          </p:cNvPr>
          <p:cNvPicPr>
            <a:picLocks noChangeAspect="1"/>
          </p:cNvPicPr>
          <p:nvPr/>
        </p:nvPicPr>
        <p:blipFill rotWithShape="1">
          <a:blip r:embed="rId3">
            <a:extLst>
              <a:ext uri="{28A0092B-C50C-407E-A947-70E740481C1C}">
                <a14:useLocalDpi xmlns:a14="http://schemas.microsoft.com/office/drawing/2010/main" val="0"/>
              </a:ext>
            </a:extLst>
          </a:blip>
          <a:srcRect t="5756" b="7170"/>
          <a:stretch/>
        </p:blipFill>
        <p:spPr>
          <a:xfrm>
            <a:off x="-9777" y="272557"/>
            <a:ext cx="9144000" cy="5649858"/>
          </a:xfrm>
          <a:prstGeom prst="rect">
            <a:avLst/>
          </a:prstGeom>
        </p:spPr>
      </p:pic>
      <p:sp>
        <p:nvSpPr>
          <p:cNvPr id="2" name="テキスト ボックス 1">
            <a:extLst>
              <a:ext uri="{FF2B5EF4-FFF2-40B4-BE49-F238E27FC236}">
                <a16:creationId xmlns:a16="http://schemas.microsoft.com/office/drawing/2014/main" id="{37413315-3614-44F5-9C72-6447196FBC18}"/>
              </a:ext>
            </a:extLst>
          </p:cNvPr>
          <p:cNvSpPr txBox="1"/>
          <p:nvPr/>
        </p:nvSpPr>
        <p:spPr>
          <a:xfrm>
            <a:off x="384458" y="5921559"/>
            <a:ext cx="8712642" cy="902170"/>
          </a:xfrm>
          <a:prstGeom prst="rect">
            <a:avLst/>
          </a:prstGeom>
          <a:noFill/>
        </p:spPr>
        <p:txBody>
          <a:bodyPr wrap="none" rtlCol="0">
            <a:spAutoFit/>
          </a:bodyPr>
          <a:lstStyle/>
          <a:p>
            <a:r>
              <a:rPr lang="ja-JP" altLang="en-US" sz="1754" b="1" dirty="0"/>
              <a:t>最近、ＳＤＧｓのロゴを目にするようになりました。そのこと自体は悪いことでは</a:t>
            </a:r>
            <a:endParaRPr lang="en-US" altLang="ja-JP" sz="1754" b="1" dirty="0"/>
          </a:p>
          <a:p>
            <a:r>
              <a:rPr lang="ja-JP" altLang="en-US" sz="1754" b="1" dirty="0"/>
              <a:t>ないのですが、ばらばらに、部分的な取り組みを、コンクールや競争的に進めても、</a:t>
            </a:r>
            <a:endParaRPr lang="en-US" altLang="ja-JP" sz="1754" b="1" dirty="0"/>
          </a:p>
          <a:p>
            <a:r>
              <a:rPr lang="ja-JP" altLang="en-US" sz="1754" b="1" dirty="0"/>
              <a:t>ダメなのです。</a:t>
            </a:r>
          </a:p>
        </p:txBody>
      </p:sp>
    </p:spTree>
    <p:extLst>
      <p:ext uri="{BB962C8B-B14F-4D97-AF65-F5344CB8AC3E}">
        <p14:creationId xmlns:p14="http://schemas.microsoft.com/office/powerpoint/2010/main" val="19608718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8A0A467-8EC3-4203-A9CD-E26F6D0386E2}"/>
              </a:ext>
            </a:extLst>
          </p:cNvPr>
          <p:cNvSpPr txBox="1"/>
          <p:nvPr/>
        </p:nvSpPr>
        <p:spPr>
          <a:xfrm>
            <a:off x="185051" y="5969208"/>
            <a:ext cx="8491405" cy="902170"/>
          </a:xfrm>
          <a:prstGeom prst="rect">
            <a:avLst/>
          </a:prstGeom>
          <a:noFill/>
        </p:spPr>
        <p:txBody>
          <a:bodyPr wrap="square" rtlCol="0">
            <a:spAutoFit/>
          </a:bodyPr>
          <a:lstStyle/>
          <a:p>
            <a:r>
              <a:rPr lang="ja-JP" altLang="en-US" sz="1754" b="1" dirty="0">
                <a:latin typeface="AR丸ゴシック体E" panose="020F0909000000000000" pitchFamily="49" charset="-128"/>
                <a:ea typeface="AR丸ゴシック体E" panose="020F0909000000000000" pitchFamily="49" charset="-128"/>
              </a:rPr>
              <a:t>ちょっと取り組んで達成できるような甘いものは一つもありません。そこには、深い理解や学びを通じた、本気で考える人づくりが欠かせないのです。全国の学校でやらないとだめです。</a:t>
            </a:r>
          </a:p>
        </p:txBody>
      </p:sp>
      <p:pic>
        <p:nvPicPr>
          <p:cNvPr id="7" name="図 6">
            <a:extLst>
              <a:ext uri="{FF2B5EF4-FFF2-40B4-BE49-F238E27FC236}">
                <a16:creationId xmlns:a16="http://schemas.microsoft.com/office/drawing/2014/main" id="{22EDB72F-A774-4716-993A-11CB526C86A7}"/>
              </a:ext>
            </a:extLst>
          </p:cNvPr>
          <p:cNvPicPr>
            <a:picLocks noChangeAspect="1"/>
          </p:cNvPicPr>
          <p:nvPr/>
        </p:nvPicPr>
        <p:blipFill rotWithShape="1">
          <a:blip r:embed="rId2"/>
          <a:srcRect l="29646" t="17693" r="30374" b="11232"/>
          <a:stretch/>
        </p:blipFill>
        <p:spPr>
          <a:xfrm>
            <a:off x="5287791" y="5024255"/>
            <a:ext cx="864031" cy="912436"/>
          </a:xfrm>
          <a:prstGeom prst="rect">
            <a:avLst/>
          </a:prstGeom>
        </p:spPr>
      </p:pic>
      <p:pic>
        <p:nvPicPr>
          <p:cNvPr id="4" name="図 3">
            <a:extLst>
              <a:ext uri="{FF2B5EF4-FFF2-40B4-BE49-F238E27FC236}">
                <a16:creationId xmlns:a16="http://schemas.microsoft.com/office/drawing/2014/main" id="{DDB9E864-6D76-443A-810F-84CD1571B6AC}"/>
              </a:ext>
            </a:extLst>
          </p:cNvPr>
          <p:cNvPicPr>
            <a:picLocks noChangeAspect="1"/>
          </p:cNvPicPr>
          <p:nvPr/>
        </p:nvPicPr>
        <p:blipFill rotWithShape="1">
          <a:blip r:embed="rId3">
            <a:extLst>
              <a:ext uri="{28A0092B-C50C-407E-A947-70E740481C1C}">
                <a14:useLocalDpi xmlns:a14="http://schemas.microsoft.com/office/drawing/2010/main" val="0"/>
              </a:ext>
            </a:extLst>
          </a:blip>
          <a:srcRect t="11695" b="13434"/>
          <a:stretch/>
        </p:blipFill>
        <p:spPr>
          <a:xfrm>
            <a:off x="71562" y="921309"/>
            <a:ext cx="9144000" cy="5134651"/>
          </a:xfrm>
          <a:prstGeom prst="rect">
            <a:avLst/>
          </a:prstGeom>
        </p:spPr>
      </p:pic>
      <p:sp>
        <p:nvSpPr>
          <p:cNvPr id="3" name="テキスト ボックス 2">
            <a:extLst>
              <a:ext uri="{FF2B5EF4-FFF2-40B4-BE49-F238E27FC236}">
                <a16:creationId xmlns:a16="http://schemas.microsoft.com/office/drawing/2014/main" id="{768A3BCC-A6C0-4489-87CB-FAD283F09525}"/>
              </a:ext>
            </a:extLst>
          </p:cNvPr>
          <p:cNvSpPr txBox="1"/>
          <p:nvPr/>
        </p:nvSpPr>
        <p:spPr>
          <a:xfrm>
            <a:off x="2416734" y="432708"/>
            <a:ext cx="2226828" cy="369332"/>
          </a:xfrm>
          <a:prstGeom prst="rect">
            <a:avLst/>
          </a:prstGeom>
          <a:noFill/>
        </p:spPr>
        <p:txBody>
          <a:bodyPr wrap="none" rtlCol="0">
            <a:spAutoFit/>
          </a:bodyPr>
          <a:lstStyle/>
          <a:p>
            <a:r>
              <a:rPr kumimoji="1" lang="ja-JP" altLang="en-US" b="1" dirty="0">
                <a:highlight>
                  <a:srgbClr val="FFFF00"/>
                </a:highlight>
              </a:rPr>
              <a:t>ＥＳＤ </a:t>
            </a:r>
            <a:r>
              <a:rPr kumimoji="1" lang="en-US" altLang="ja-JP" b="1" dirty="0">
                <a:highlight>
                  <a:srgbClr val="FFFF00"/>
                </a:highlight>
              </a:rPr>
              <a:t>for  </a:t>
            </a:r>
            <a:r>
              <a:rPr kumimoji="1" lang="ja-JP" altLang="en-US" b="1" dirty="0">
                <a:highlight>
                  <a:srgbClr val="FFFF00"/>
                </a:highlight>
              </a:rPr>
              <a:t>ＳＤＧｓ</a:t>
            </a:r>
          </a:p>
        </p:txBody>
      </p:sp>
    </p:spTree>
    <p:extLst>
      <p:ext uri="{BB962C8B-B14F-4D97-AF65-F5344CB8AC3E}">
        <p14:creationId xmlns:p14="http://schemas.microsoft.com/office/powerpoint/2010/main" val="18280794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1CA5F444-2552-44BA-BF45-1E7EC8F1C3A7}"/>
              </a:ext>
            </a:extLst>
          </p:cNvPr>
          <p:cNvGrpSpPr/>
          <p:nvPr/>
        </p:nvGrpSpPr>
        <p:grpSpPr>
          <a:xfrm>
            <a:off x="0" y="0"/>
            <a:ext cx="9144000" cy="6858000"/>
            <a:chOff x="0" y="0"/>
            <a:chExt cx="9144000" cy="6858000"/>
          </a:xfrm>
        </p:grpSpPr>
        <p:pic>
          <p:nvPicPr>
            <p:cNvPr id="7" name="図 6" descr="ケーキ, 閉じる, 座る, 手 が含まれている画像&#10;&#10;自動的に生成された説明">
              <a:extLst>
                <a:ext uri="{FF2B5EF4-FFF2-40B4-BE49-F238E27FC236}">
                  <a16:creationId xmlns:a16="http://schemas.microsoft.com/office/drawing/2014/main" id="{5326CA00-A214-4005-B0F3-10D2F88067E1}"/>
                </a:ext>
              </a:extLst>
            </p:cNvPr>
            <p:cNvPicPr>
              <a:picLocks noChangeAspect="1"/>
            </p:cNvPicPr>
            <p:nvPr/>
          </p:nvPicPr>
          <p:blipFill rotWithShape="1">
            <a:blip r:embed="rId3">
              <a:extLst>
                <a:ext uri="{28A0092B-C50C-407E-A947-70E740481C1C}">
                  <a14:useLocalDpi xmlns:a14="http://schemas.microsoft.com/office/drawing/2010/main" val="0"/>
                </a:ext>
              </a:extLst>
            </a:blip>
            <a:srcRect l="19125" t="5376" r="30417" b="1"/>
            <a:stretch/>
          </p:blipFill>
          <p:spPr>
            <a:xfrm>
              <a:off x="2642616" y="10"/>
              <a:ext cx="6501384" cy="6857990"/>
            </a:xfrm>
            <a:prstGeom prst="rect">
              <a:avLst/>
            </a:prstGeom>
          </p:spPr>
        </p:pic>
        <p:sp>
          <p:nvSpPr>
            <p:cNvPr id="2" name="正方形/長方形 1">
              <a:extLst>
                <a:ext uri="{FF2B5EF4-FFF2-40B4-BE49-F238E27FC236}">
                  <a16:creationId xmlns:a16="http://schemas.microsoft.com/office/drawing/2014/main" id="{FABC889F-9397-4C18-B3AB-3A987851B0CF}"/>
                </a:ext>
              </a:extLst>
            </p:cNvPr>
            <p:cNvSpPr/>
            <p:nvPr/>
          </p:nvSpPr>
          <p:spPr>
            <a:xfrm>
              <a:off x="0" y="0"/>
              <a:ext cx="27813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テキスト ボックス 3">
            <a:extLst>
              <a:ext uri="{FF2B5EF4-FFF2-40B4-BE49-F238E27FC236}">
                <a16:creationId xmlns:a16="http://schemas.microsoft.com/office/drawing/2014/main" id="{8DFACEAD-2837-4A2C-AA81-52430D20A98B}"/>
              </a:ext>
            </a:extLst>
          </p:cNvPr>
          <p:cNvSpPr txBox="1"/>
          <p:nvPr/>
        </p:nvSpPr>
        <p:spPr>
          <a:xfrm>
            <a:off x="449190" y="723901"/>
            <a:ext cx="8378970" cy="598805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kumimoji="1" lang="ja-JP" altLang="en-US" sz="5400" b="1" dirty="0">
                <a:solidFill>
                  <a:srgbClr val="FFFF00"/>
                </a:solidFill>
                <a:latin typeface="BIZ UDPゴシック" panose="020B0400000000000000" pitchFamily="50" charset="-128"/>
                <a:ea typeface="BIZ UDPゴシック" panose="020B0400000000000000" pitchFamily="50" charset="-128"/>
                <a:cs typeface="+mj-cs"/>
              </a:rPr>
              <a:t>コロナ禍で授業が遅れた！</a:t>
            </a:r>
            <a:endParaRPr kumimoji="1" lang="en-US" altLang="ja-JP" sz="5400" b="1" dirty="0">
              <a:solidFill>
                <a:srgbClr val="FFFF00"/>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endParaRPr kumimoji="1" lang="en-US" altLang="ja-JP" sz="5400" b="1" dirty="0">
              <a:solidFill>
                <a:srgbClr val="FFFF00"/>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r>
              <a:rPr kumimoji="1" lang="ja-JP" altLang="en-US" sz="5400" b="1" dirty="0">
                <a:solidFill>
                  <a:srgbClr val="FFFF00"/>
                </a:solidFill>
                <a:latin typeface="BIZ UDPゴシック" panose="020B0400000000000000" pitchFamily="50" charset="-128"/>
                <a:ea typeface="BIZ UDPゴシック" panose="020B0400000000000000" pitchFamily="50" charset="-128"/>
                <a:cs typeface="+mj-cs"/>
              </a:rPr>
              <a:t>でも、それ以上に重要な、</a:t>
            </a:r>
            <a:endParaRPr kumimoji="1" lang="en-US" altLang="ja-JP" sz="5400" b="1" dirty="0">
              <a:solidFill>
                <a:srgbClr val="FFFF00"/>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endParaRPr kumimoji="1" lang="en-US" altLang="ja-JP" sz="5400" b="1" dirty="0">
              <a:solidFill>
                <a:srgbClr val="FFFF00"/>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endParaRPr kumimoji="1" lang="en-US" altLang="ja-JP" sz="2000" b="1" dirty="0">
              <a:solidFill>
                <a:srgbClr val="FFFF00"/>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r>
              <a:rPr kumimoji="1" lang="ja-JP" altLang="en-US" sz="5400" b="1" dirty="0">
                <a:solidFill>
                  <a:srgbClr val="FFFF00"/>
                </a:solidFill>
                <a:latin typeface="BIZ UDPゴシック" panose="020B0400000000000000" pitchFamily="50" charset="-128"/>
                <a:ea typeface="BIZ UDPゴシック" panose="020B0400000000000000" pitchFamily="50" charset="-128"/>
                <a:cs typeface="+mj-cs"/>
              </a:rPr>
              <a:t>やるべきことは、何だろう</a:t>
            </a:r>
            <a:endParaRPr kumimoji="1" lang="en-US" altLang="ja-JP" sz="5400" b="1" dirty="0">
              <a:solidFill>
                <a:srgbClr val="FFFF00"/>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endParaRPr kumimoji="1" lang="en-US" altLang="ja-JP" sz="5400" b="1" dirty="0">
              <a:solidFill>
                <a:srgbClr val="FFFF00"/>
              </a:solidFill>
              <a:latin typeface="BIZ UDPゴシック" panose="020B0400000000000000" pitchFamily="50" charset="-128"/>
              <a:ea typeface="BIZ UDPゴシック" panose="020B0400000000000000" pitchFamily="50" charset="-128"/>
              <a:cs typeface="+mj-cs"/>
            </a:endParaRPr>
          </a:p>
        </p:txBody>
      </p:sp>
    </p:spTree>
    <p:extLst>
      <p:ext uri="{BB962C8B-B14F-4D97-AF65-F5344CB8AC3E}">
        <p14:creationId xmlns:p14="http://schemas.microsoft.com/office/powerpoint/2010/main" val="33279770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FCD2D9F5-4414-4764-A3D6-6E66F3F269A0}"/>
              </a:ext>
            </a:extLst>
          </p:cNvPr>
          <p:cNvSpPr/>
          <p:nvPr/>
        </p:nvSpPr>
        <p:spPr>
          <a:xfrm>
            <a:off x="0" y="0"/>
            <a:ext cx="9144000" cy="68580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337C8BE9-4CCF-44F6-923B-1037B3DC3222}"/>
              </a:ext>
            </a:extLst>
          </p:cNvPr>
          <p:cNvPicPr>
            <a:picLocks noChangeAspect="1"/>
          </p:cNvPicPr>
          <p:nvPr/>
        </p:nvPicPr>
        <p:blipFill rotWithShape="1">
          <a:blip r:embed="rId3">
            <a:biLevel thresh="75000"/>
          </a:blip>
          <a:srcRect l="20833" t="23518" r="21042" b="12408"/>
          <a:stretch/>
        </p:blipFill>
        <p:spPr>
          <a:xfrm>
            <a:off x="664824" y="406196"/>
            <a:ext cx="7814352" cy="4845460"/>
          </a:xfrm>
          <a:prstGeom prst="rect">
            <a:avLst/>
          </a:prstGeom>
        </p:spPr>
      </p:pic>
      <p:sp>
        <p:nvSpPr>
          <p:cNvPr id="7" name="テキスト ボックス 6">
            <a:extLst>
              <a:ext uri="{FF2B5EF4-FFF2-40B4-BE49-F238E27FC236}">
                <a16:creationId xmlns:a16="http://schemas.microsoft.com/office/drawing/2014/main" id="{9A2C5B4E-7AD9-4060-AA14-6ACDBEC65FF5}"/>
              </a:ext>
            </a:extLst>
          </p:cNvPr>
          <p:cNvSpPr txBox="1"/>
          <p:nvPr/>
        </p:nvSpPr>
        <p:spPr>
          <a:xfrm>
            <a:off x="86179" y="5251656"/>
            <a:ext cx="9752087" cy="1752600"/>
          </a:xfrm>
          <a:prstGeom prst="rect">
            <a:avLst/>
          </a:prstGeom>
        </p:spPr>
        <p:txBody>
          <a:bodyPr vert="horz" lIns="91440" tIns="45720" rIns="91440" bIns="45720" rtlCol="0" anchor="b">
            <a:normAutofit fontScale="32500" lnSpcReduction="20000"/>
          </a:bodyPr>
          <a:lstStyle/>
          <a:p>
            <a:pPr defTabSz="914400">
              <a:lnSpc>
                <a:spcPct val="90000"/>
              </a:lnSpc>
              <a:spcBef>
                <a:spcPct val="0"/>
              </a:spcBef>
              <a:spcAft>
                <a:spcPts val="600"/>
              </a:spcAft>
            </a:pPr>
            <a:endParaRPr kumimoji="1" lang="en-US" altLang="ja-JP" sz="12000" b="1" dirty="0">
              <a:solidFill>
                <a:srgbClr val="FFC000"/>
              </a:solidFill>
              <a:latin typeface="BIZ UDPゴシック" panose="020B0400000000000000" pitchFamily="50" charset="-128"/>
              <a:ea typeface="BIZ UDPゴシック" panose="020B0400000000000000" pitchFamily="50" charset="-128"/>
            </a:endParaRPr>
          </a:p>
          <a:p>
            <a:pPr defTabSz="914400">
              <a:lnSpc>
                <a:spcPct val="90000"/>
              </a:lnSpc>
              <a:spcBef>
                <a:spcPct val="0"/>
              </a:spcBef>
              <a:spcAft>
                <a:spcPts val="600"/>
              </a:spcAft>
            </a:pPr>
            <a:r>
              <a:rPr kumimoji="1" lang="ja-JP" altLang="en-US" sz="14800" b="1" dirty="0">
                <a:solidFill>
                  <a:srgbClr val="FFC000"/>
                </a:solidFill>
                <a:latin typeface="BIZ UDPゴシック" panose="020B0400000000000000" pitchFamily="50" charset="-128"/>
                <a:ea typeface="BIZ UDPゴシック" panose="020B0400000000000000" pitchFamily="50" charset="-128"/>
                <a:cs typeface="+mj-cs"/>
              </a:rPr>
              <a:t>持続不可能な世界の１７の入り口</a:t>
            </a:r>
            <a:endParaRPr kumimoji="1" lang="en-US" altLang="ja-JP" sz="14800" b="1" dirty="0">
              <a:solidFill>
                <a:srgbClr val="FFC000"/>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endParaRPr kumimoji="1" lang="en-US" altLang="ja-JP" sz="3600" b="1" dirty="0">
              <a:solidFill>
                <a:srgbClr val="FFC000"/>
              </a:solidFill>
              <a:latin typeface="BIZ UDPゴシック" panose="020B0400000000000000" pitchFamily="50" charset="-128"/>
              <a:ea typeface="BIZ UDPゴシック" panose="020B0400000000000000" pitchFamily="50" charset="-128"/>
            </a:endParaRPr>
          </a:p>
          <a:p>
            <a:pPr defTabSz="914400">
              <a:lnSpc>
                <a:spcPct val="90000"/>
              </a:lnSpc>
              <a:spcBef>
                <a:spcPct val="0"/>
              </a:spcBef>
              <a:spcAft>
                <a:spcPts val="600"/>
              </a:spcAft>
            </a:pPr>
            <a:r>
              <a:rPr kumimoji="1" lang="ja-JP" altLang="en-US" sz="8000" b="1" dirty="0">
                <a:solidFill>
                  <a:srgbClr val="FFC000"/>
                </a:solidFill>
                <a:latin typeface="BIZ UDPゴシック" panose="020B0400000000000000" pitchFamily="50" charset="-128"/>
                <a:ea typeface="BIZ UDPゴシック" panose="020B0400000000000000" pitchFamily="50" charset="-128"/>
              </a:rPr>
              <a:t>中では問題が複雑に絡み合い、決して出口にたどり着けない・・・</a:t>
            </a:r>
            <a:endParaRPr kumimoji="1" lang="en-US" altLang="ja-JP" sz="8000" b="1" dirty="0">
              <a:solidFill>
                <a:srgbClr val="FFC000"/>
              </a:solidFill>
              <a:latin typeface="BIZ UDPゴシック" panose="020B0400000000000000" pitchFamily="50" charset="-128"/>
              <a:ea typeface="BIZ UDPゴシック" panose="020B0400000000000000" pitchFamily="50" charset="-128"/>
            </a:endParaRPr>
          </a:p>
          <a:p>
            <a:pPr defTabSz="914400">
              <a:lnSpc>
                <a:spcPct val="90000"/>
              </a:lnSpc>
              <a:spcBef>
                <a:spcPct val="0"/>
              </a:spcBef>
              <a:spcAft>
                <a:spcPts val="600"/>
              </a:spcAft>
            </a:pPr>
            <a:endParaRPr kumimoji="1" lang="en-US" altLang="ja-JP" sz="7700" b="1" dirty="0">
              <a:solidFill>
                <a:srgbClr val="FFC000"/>
              </a:solidFill>
              <a:latin typeface="BIZ UDPゴシック" panose="020B0400000000000000" pitchFamily="50" charset="-128"/>
              <a:ea typeface="BIZ UDPゴシック" panose="020B0400000000000000" pitchFamily="50" charset="-128"/>
              <a:cs typeface="+mj-cs"/>
            </a:endParaRPr>
          </a:p>
        </p:txBody>
      </p:sp>
      <p:grpSp>
        <p:nvGrpSpPr>
          <p:cNvPr id="204" name="グループ化 203">
            <a:extLst>
              <a:ext uri="{FF2B5EF4-FFF2-40B4-BE49-F238E27FC236}">
                <a16:creationId xmlns:a16="http://schemas.microsoft.com/office/drawing/2014/main" id="{2BAA537E-098F-40C9-A846-031757E4775D}"/>
              </a:ext>
            </a:extLst>
          </p:cNvPr>
          <p:cNvGrpSpPr/>
          <p:nvPr/>
        </p:nvGrpSpPr>
        <p:grpSpPr>
          <a:xfrm>
            <a:off x="1097658" y="-1828596"/>
            <a:ext cx="11344027" cy="4804723"/>
            <a:chOff x="1097658" y="-1828596"/>
            <a:chExt cx="11344027" cy="4804723"/>
          </a:xfrm>
        </p:grpSpPr>
        <p:sp>
          <p:nvSpPr>
            <p:cNvPr id="57" name="正方形/長方形 56">
              <a:extLst>
                <a:ext uri="{FF2B5EF4-FFF2-40B4-BE49-F238E27FC236}">
                  <a16:creationId xmlns:a16="http://schemas.microsoft.com/office/drawing/2014/main" id="{296BC075-61DC-4F0B-ABA5-FCF8ACFAFF2A}"/>
                </a:ext>
              </a:extLst>
            </p:cNvPr>
            <p:cNvSpPr/>
            <p:nvPr/>
          </p:nvSpPr>
          <p:spPr>
            <a:xfrm rot="1739611">
              <a:off x="1538953" y="-28280"/>
              <a:ext cx="10721976" cy="1104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9" name="グループ化 58">
              <a:extLst>
                <a:ext uri="{FF2B5EF4-FFF2-40B4-BE49-F238E27FC236}">
                  <a16:creationId xmlns:a16="http://schemas.microsoft.com/office/drawing/2014/main" id="{DE48152B-33B0-46A4-AEC3-33465E90FB65}"/>
                </a:ext>
              </a:extLst>
            </p:cNvPr>
            <p:cNvGrpSpPr/>
            <p:nvPr/>
          </p:nvGrpSpPr>
          <p:grpSpPr>
            <a:xfrm rot="1739611">
              <a:off x="4604335" y="-923910"/>
              <a:ext cx="590551" cy="685800"/>
              <a:chOff x="-1386707" y="981075"/>
              <a:chExt cx="2463031" cy="2857500"/>
            </a:xfrm>
          </p:grpSpPr>
          <p:pic>
            <p:nvPicPr>
              <p:cNvPr id="99" name="図 98" descr="スーツを着た男性&#10;&#10;自動的に生成された説明">
                <a:extLst>
                  <a:ext uri="{FF2B5EF4-FFF2-40B4-BE49-F238E27FC236}">
                    <a16:creationId xmlns:a16="http://schemas.microsoft.com/office/drawing/2014/main" id="{0CF9D82F-179B-4B92-9636-00D48E7FEADF}"/>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100" name="フリーフォーム: 図形 99">
                <a:extLst>
                  <a:ext uri="{FF2B5EF4-FFF2-40B4-BE49-F238E27FC236}">
                    <a16:creationId xmlns:a16="http://schemas.microsoft.com/office/drawing/2014/main" id="{5EA8D531-D817-4B54-905E-11A364F4494A}"/>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フリーフォーム: 図形 100">
                <a:extLst>
                  <a:ext uri="{FF2B5EF4-FFF2-40B4-BE49-F238E27FC236}">
                    <a16:creationId xmlns:a16="http://schemas.microsoft.com/office/drawing/2014/main" id="{890AE726-6E96-4C07-9EBA-057533276F78}"/>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フリーフォーム: 図形 101">
                <a:extLst>
                  <a:ext uri="{FF2B5EF4-FFF2-40B4-BE49-F238E27FC236}">
                    <a16:creationId xmlns:a16="http://schemas.microsoft.com/office/drawing/2014/main" id="{545300B2-FF6A-4E9D-8224-92EC5FE769BC}"/>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0" name="グループ化 59">
              <a:extLst>
                <a:ext uri="{FF2B5EF4-FFF2-40B4-BE49-F238E27FC236}">
                  <a16:creationId xmlns:a16="http://schemas.microsoft.com/office/drawing/2014/main" id="{E2DE932B-E4AF-49A3-B43C-E1A7A4F8CDFF}"/>
                </a:ext>
              </a:extLst>
            </p:cNvPr>
            <p:cNvGrpSpPr/>
            <p:nvPr/>
          </p:nvGrpSpPr>
          <p:grpSpPr>
            <a:xfrm rot="1739611">
              <a:off x="5177215" y="-604622"/>
              <a:ext cx="590551" cy="685800"/>
              <a:chOff x="-1386705" y="981075"/>
              <a:chExt cx="2463030" cy="2857500"/>
            </a:xfrm>
          </p:grpSpPr>
          <p:pic>
            <p:nvPicPr>
              <p:cNvPr id="95" name="図 94" descr="スーツを着た男性&#10;&#10;自動的に生成された説明">
                <a:extLst>
                  <a:ext uri="{FF2B5EF4-FFF2-40B4-BE49-F238E27FC236}">
                    <a16:creationId xmlns:a16="http://schemas.microsoft.com/office/drawing/2014/main" id="{474E1B02-BCEA-4EED-99E6-F384C164DF7A}"/>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96" name="フリーフォーム: 図形 95">
                <a:extLst>
                  <a:ext uri="{FF2B5EF4-FFF2-40B4-BE49-F238E27FC236}">
                    <a16:creationId xmlns:a16="http://schemas.microsoft.com/office/drawing/2014/main" id="{A5B04B81-9098-4FCD-A19F-5EBF38EBE9C6}"/>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フリーフォーム: 図形 96">
                <a:extLst>
                  <a:ext uri="{FF2B5EF4-FFF2-40B4-BE49-F238E27FC236}">
                    <a16:creationId xmlns:a16="http://schemas.microsoft.com/office/drawing/2014/main" id="{6BF7F983-A1DC-4E54-8ECB-6E3DC5AE1414}"/>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フリーフォーム: 図形 97">
                <a:extLst>
                  <a:ext uri="{FF2B5EF4-FFF2-40B4-BE49-F238E27FC236}">
                    <a16:creationId xmlns:a16="http://schemas.microsoft.com/office/drawing/2014/main" id="{3F282E09-8D25-4780-A7C3-9242AC4F1116}"/>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1" name="グループ化 60">
              <a:extLst>
                <a:ext uri="{FF2B5EF4-FFF2-40B4-BE49-F238E27FC236}">
                  <a16:creationId xmlns:a16="http://schemas.microsoft.com/office/drawing/2014/main" id="{CAE9297D-06AA-40AB-A859-74B6C458D8AF}"/>
                </a:ext>
              </a:extLst>
            </p:cNvPr>
            <p:cNvGrpSpPr/>
            <p:nvPr/>
          </p:nvGrpSpPr>
          <p:grpSpPr>
            <a:xfrm rot="1739611">
              <a:off x="5690645" y="-318280"/>
              <a:ext cx="590551" cy="685800"/>
              <a:chOff x="-1386705" y="981075"/>
              <a:chExt cx="2463030" cy="2857500"/>
            </a:xfrm>
          </p:grpSpPr>
          <p:pic>
            <p:nvPicPr>
              <p:cNvPr id="91" name="図 90" descr="スーツを着た男性&#10;&#10;自動的に生成された説明">
                <a:extLst>
                  <a:ext uri="{FF2B5EF4-FFF2-40B4-BE49-F238E27FC236}">
                    <a16:creationId xmlns:a16="http://schemas.microsoft.com/office/drawing/2014/main" id="{F4073FD6-92A6-4836-9DDF-6E1F8EDF4603}"/>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92" name="フリーフォーム: 図形 91">
                <a:extLst>
                  <a:ext uri="{FF2B5EF4-FFF2-40B4-BE49-F238E27FC236}">
                    <a16:creationId xmlns:a16="http://schemas.microsoft.com/office/drawing/2014/main" id="{A9153444-552B-468F-A19D-6C8C51F4ACF4}"/>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フリーフォーム: 図形 92">
                <a:extLst>
                  <a:ext uri="{FF2B5EF4-FFF2-40B4-BE49-F238E27FC236}">
                    <a16:creationId xmlns:a16="http://schemas.microsoft.com/office/drawing/2014/main" id="{A06FD725-DD9D-49BB-AD8F-6E46B92E2390}"/>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フリーフォーム: 図形 93">
                <a:extLst>
                  <a:ext uri="{FF2B5EF4-FFF2-40B4-BE49-F238E27FC236}">
                    <a16:creationId xmlns:a16="http://schemas.microsoft.com/office/drawing/2014/main" id="{E4123C5B-5016-494F-9027-1583FB20E988}"/>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2" name="正方形/長方形 61">
              <a:extLst>
                <a:ext uri="{FF2B5EF4-FFF2-40B4-BE49-F238E27FC236}">
                  <a16:creationId xmlns:a16="http://schemas.microsoft.com/office/drawing/2014/main" id="{92A33497-90EF-46D9-A1A5-C6157FCB94B8}"/>
                </a:ext>
              </a:extLst>
            </p:cNvPr>
            <p:cNvSpPr/>
            <p:nvPr/>
          </p:nvSpPr>
          <p:spPr>
            <a:xfrm rot="1739611">
              <a:off x="4568571" y="-1136420"/>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a:extLst>
                <a:ext uri="{FF2B5EF4-FFF2-40B4-BE49-F238E27FC236}">
                  <a16:creationId xmlns:a16="http://schemas.microsoft.com/office/drawing/2014/main" id="{291F9DEA-EC30-4552-8C49-DDF72C0CDA2F}"/>
                </a:ext>
              </a:extLst>
            </p:cNvPr>
            <p:cNvSpPr/>
            <p:nvPr/>
          </p:nvSpPr>
          <p:spPr>
            <a:xfrm rot="1739611">
              <a:off x="5658990" y="-4538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76AB33ED-7E89-4C5F-843B-9F135122E540}"/>
                </a:ext>
              </a:extLst>
            </p:cNvPr>
            <p:cNvSpPr/>
            <p:nvPr/>
          </p:nvSpPr>
          <p:spPr>
            <a:xfrm rot="1739611">
              <a:off x="4550243" y="-972340"/>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725CAF06-89B5-4379-95F9-96103EF01ABC}"/>
                </a:ext>
              </a:extLst>
            </p:cNvPr>
            <p:cNvSpPr/>
            <p:nvPr/>
          </p:nvSpPr>
          <p:spPr>
            <a:xfrm rot="1739611">
              <a:off x="6203300" y="-152222"/>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1AEA60F7-3586-4988-809E-2790A3EA9A5F}"/>
                </a:ext>
              </a:extLst>
            </p:cNvPr>
            <p:cNvSpPr/>
            <p:nvPr/>
          </p:nvSpPr>
          <p:spPr>
            <a:xfrm rot="1739611">
              <a:off x="5144256" y="-782662"/>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7" name="グループ化 66">
              <a:extLst>
                <a:ext uri="{FF2B5EF4-FFF2-40B4-BE49-F238E27FC236}">
                  <a16:creationId xmlns:a16="http://schemas.microsoft.com/office/drawing/2014/main" id="{BA23FCAC-C7C3-423C-A6C2-05F92C1AA0C0}"/>
                </a:ext>
              </a:extLst>
            </p:cNvPr>
            <p:cNvGrpSpPr/>
            <p:nvPr/>
          </p:nvGrpSpPr>
          <p:grpSpPr>
            <a:xfrm rot="1739611">
              <a:off x="9579941" y="2121893"/>
              <a:ext cx="2033824" cy="854234"/>
              <a:chOff x="7692357" y="4625676"/>
              <a:chExt cx="2033824" cy="854234"/>
            </a:xfrm>
          </p:grpSpPr>
          <p:grpSp>
            <p:nvGrpSpPr>
              <p:cNvPr id="71" name="グループ化 70">
                <a:extLst>
                  <a:ext uri="{FF2B5EF4-FFF2-40B4-BE49-F238E27FC236}">
                    <a16:creationId xmlns:a16="http://schemas.microsoft.com/office/drawing/2014/main" id="{8CC77F52-4BE0-48EA-8FFE-9CBCDF98BD00}"/>
                  </a:ext>
                </a:extLst>
              </p:cNvPr>
              <p:cNvGrpSpPr/>
              <p:nvPr/>
            </p:nvGrpSpPr>
            <p:grpSpPr>
              <a:xfrm>
                <a:off x="7793706" y="4682858"/>
                <a:ext cx="590551" cy="685800"/>
                <a:chOff x="-1386707" y="981075"/>
                <a:chExt cx="2463031" cy="2857500"/>
              </a:xfrm>
            </p:grpSpPr>
            <p:pic>
              <p:nvPicPr>
                <p:cNvPr id="87" name="図 86" descr="スーツを着た男性&#10;&#10;自動的に生成された説明">
                  <a:extLst>
                    <a:ext uri="{FF2B5EF4-FFF2-40B4-BE49-F238E27FC236}">
                      <a16:creationId xmlns:a16="http://schemas.microsoft.com/office/drawing/2014/main" id="{18E82D22-5E3E-45EE-BE3E-206DCFE938FB}"/>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88" name="フリーフォーム: 図形 87">
                  <a:extLst>
                    <a:ext uri="{FF2B5EF4-FFF2-40B4-BE49-F238E27FC236}">
                      <a16:creationId xmlns:a16="http://schemas.microsoft.com/office/drawing/2014/main" id="{BBC28954-C6C3-418E-84E5-A1012AADA488}"/>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フリーフォーム: 図形 88">
                  <a:extLst>
                    <a:ext uri="{FF2B5EF4-FFF2-40B4-BE49-F238E27FC236}">
                      <a16:creationId xmlns:a16="http://schemas.microsoft.com/office/drawing/2014/main" id="{9A16B067-3D97-4245-99E5-4471A8A008C3}"/>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フリーフォーム: 図形 89">
                  <a:extLst>
                    <a:ext uri="{FF2B5EF4-FFF2-40B4-BE49-F238E27FC236}">
                      <a16:creationId xmlns:a16="http://schemas.microsoft.com/office/drawing/2014/main" id="{029A4C96-B55C-4B03-9E53-A5B7100D6A8E}"/>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2" name="グループ化 71">
                <a:extLst>
                  <a:ext uri="{FF2B5EF4-FFF2-40B4-BE49-F238E27FC236}">
                    <a16:creationId xmlns:a16="http://schemas.microsoft.com/office/drawing/2014/main" id="{BD62F2A5-0057-43A3-8E41-E38354DF4BA6}"/>
                  </a:ext>
                </a:extLst>
              </p:cNvPr>
              <p:cNvGrpSpPr/>
              <p:nvPr/>
            </p:nvGrpSpPr>
            <p:grpSpPr>
              <a:xfrm>
                <a:off x="8449552" y="4684450"/>
                <a:ext cx="590551" cy="685800"/>
                <a:chOff x="-1386705" y="981075"/>
                <a:chExt cx="2463030" cy="2857500"/>
              </a:xfrm>
            </p:grpSpPr>
            <p:pic>
              <p:nvPicPr>
                <p:cNvPr id="83" name="図 82" descr="スーツを着た男性&#10;&#10;自動的に生成された説明">
                  <a:extLst>
                    <a:ext uri="{FF2B5EF4-FFF2-40B4-BE49-F238E27FC236}">
                      <a16:creationId xmlns:a16="http://schemas.microsoft.com/office/drawing/2014/main" id="{82F3229A-6F74-4088-BDA9-4FC52906E0AC}"/>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84" name="フリーフォーム: 図形 83">
                  <a:extLst>
                    <a:ext uri="{FF2B5EF4-FFF2-40B4-BE49-F238E27FC236}">
                      <a16:creationId xmlns:a16="http://schemas.microsoft.com/office/drawing/2014/main" id="{9C2EE1EF-FE56-45F0-9D6B-4FAC808591B5}"/>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フリーフォーム: 図形 84">
                  <a:extLst>
                    <a:ext uri="{FF2B5EF4-FFF2-40B4-BE49-F238E27FC236}">
                      <a16:creationId xmlns:a16="http://schemas.microsoft.com/office/drawing/2014/main" id="{C329B879-8325-402F-BC17-CDBE36F0D8B6}"/>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フリーフォーム: 図形 85">
                  <a:extLst>
                    <a:ext uri="{FF2B5EF4-FFF2-40B4-BE49-F238E27FC236}">
                      <a16:creationId xmlns:a16="http://schemas.microsoft.com/office/drawing/2014/main" id="{0E23BA53-F4B8-425B-97EB-0184751A96D7}"/>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3" name="グループ化 72">
                <a:extLst>
                  <a:ext uri="{FF2B5EF4-FFF2-40B4-BE49-F238E27FC236}">
                    <a16:creationId xmlns:a16="http://schemas.microsoft.com/office/drawing/2014/main" id="{D70DCC96-BB59-43DF-851F-1E464CAA04F6}"/>
                  </a:ext>
                </a:extLst>
              </p:cNvPr>
              <p:cNvGrpSpPr/>
              <p:nvPr/>
            </p:nvGrpSpPr>
            <p:grpSpPr>
              <a:xfrm>
                <a:off x="9037429" y="4686042"/>
                <a:ext cx="590551" cy="685800"/>
                <a:chOff x="-1386705" y="981075"/>
                <a:chExt cx="2463030" cy="2857500"/>
              </a:xfrm>
            </p:grpSpPr>
            <p:pic>
              <p:nvPicPr>
                <p:cNvPr id="79" name="図 78" descr="スーツを着た男性&#10;&#10;自動的に生成された説明">
                  <a:extLst>
                    <a:ext uri="{FF2B5EF4-FFF2-40B4-BE49-F238E27FC236}">
                      <a16:creationId xmlns:a16="http://schemas.microsoft.com/office/drawing/2014/main" id="{C744CBED-0720-4062-8DF1-8B006D062320}"/>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80" name="フリーフォーム: 図形 79">
                  <a:extLst>
                    <a:ext uri="{FF2B5EF4-FFF2-40B4-BE49-F238E27FC236}">
                      <a16:creationId xmlns:a16="http://schemas.microsoft.com/office/drawing/2014/main" id="{7CF85E87-D2EC-4D9C-999B-70179DEF26F7}"/>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フリーフォーム: 図形 80">
                  <a:extLst>
                    <a:ext uri="{FF2B5EF4-FFF2-40B4-BE49-F238E27FC236}">
                      <a16:creationId xmlns:a16="http://schemas.microsoft.com/office/drawing/2014/main" id="{428F8FC5-BCCF-43A3-8180-411DFC5BD1C5}"/>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フリーフォーム: 図形 81">
                  <a:extLst>
                    <a:ext uri="{FF2B5EF4-FFF2-40B4-BE49-F238E27FC236}">
                      <a16:creationId xmlns:a16="http://schemas.microsoft.com/office/drawing/2014/main" id="{A4500AB0-464C-4A2E-A3C0-5F8326C27F65}"/>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4" name="正方形/長方形 73">
                <a:extLst>
                  <a:ext uri="{FF2B5EF4-FFF2-40B4-BE49-F238E27FC236}">
                    <a16:creationId xmlns:a16="http://schemas.microsoft.com/office/drawing/2014/main" id="{BF472217-B5E1-4368-B6A9-617040F676EA}"/>
                  </a:ext>
                </a:extLst>
              </p:cNvPr>
              <p:cNvSpPr/>
              <p:nvPr/>
            </p:nvSpPr>
            <p:spPr>
              <a:xfrm>
                <a:off x="7692357" y="46256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a:extLst>
                  <a:ext uri="{FF2B5EF4-FFF2-40B4-BE49-F238E27FC236}">
                    <a16:creationId xmlns:a16="http://schemas.microsoft.com/office/drawing/2014/main" id="{0D77FB94-FFAA-4F64-872E-CC3484ABEE23}"/>
                  </a:ext>
                </a:extLst>
              </p:cNvPr>
              <p:cNvSpPr/>
              <p:nvPr/>
            </p:nvSpPr>
            <p:spPr>
              <a:xfrm>
                <a:off x="89769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a:extLst>
                  <a:ext uri="{FF2B5EF4-FFF2-40B4-BE49-F238E27FC236}">
                    <a16:creationId xmlns:a16="http://schemas.microsoft.com/office/drawing/2014/main" id="{C39DB469-59E2-44C0-AC3C-AA2AD9DE942F}"/>
                  </a:ext>
                </a:extLst>
              </p:cNvPr>
              <p:cNvSpPr/>
              <p:nvPr/>
            </p:nvSpPr>
            <p:spPr>
              <a:xfrm>
                <a:off x="7755857" y="47780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a:extLst>
                  <a:ext uri="{FF2B5EF4-FFF2-40B4-BE49-F238E27FC236}">
                    <a16:creationId xmlns:a16="http://schemas.microsoft.com/office/drawing/2014/main" id="{3F7E5086-23AF-461C-AFE2-7A3C01921FC2}"/>
                  </a:ext>
                </a:extLst>
              </p:cNvPr>
              <p:cNvSpPr/>
              <p:nvPr/>
            </p:nvSpPr>
            <p:spPr>
              <a:xfrm>
                <a:off x="95992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06CE5A95-1491-4BE4-AE5B-8E715FD37F66}"/>
                  </a:ext>
                </a:extLst>
              </p:cNvPr>
              <p:cNvSpPr/>
              <p:nvPr/>
            </p:nvSpPr>
            <p:spPr>
              <a:xfrm>
                <a:off x="8367364" y="46560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68" name="図 67">
              <a:extLst>
                <a:ext uri="{FF2B5EF4-FFF2-40B4-BE49-F238E27FC236}">
                  <a16:creationId xmlns:a16="http://schemas.microsoft.com/office/drawing/2014/main" id="{FD607F4B-F153-4580-B193-E3A014D9B300}"/>
                </a:ext>
              </a:extLst>
            </p:cNvPr>
            <p:cNvPicPr>
              <a:picLocks noChangeAspect="1"/>
            </p:cNvPicPr>
            <p:nvPr/>
          </p:nvPicPr>
          <p:blipFill>
            <a:blip r:embed="rId5"/>
            <a:stretch>
              <a:fillRect/>
            </a:stretch>
          </p:blipFill>
          <p:spPr>
            <a:xfrm rot="1739611">
              <a:off x="1097658" y="-1828596"/>
              <a:ext cx="3962080" cy="491193"/>
            </a:xfrm>
            <a:prstGeom prst="rect">
              <a:avLst/>
            </a:prstGeom>
          </p:spPr>
        </p:pic>
        <p:sp>
          <p:nvSpPr>
            <p:cNvPr id="69" name="正方形/長方形 68">
              <a:extLst>
                <a:ext uri="{FF2B5EF4-FFF2-40B4-BE49-F238E27FC236}">
                  <a16:creationId xmlns:a16="http://schemas.microsoft.com/office/drawing/2014/main" id="{8A10BE5D-7A1F-48AB-A626-923939BCE8C0}"/>
                </a:ext>
              </a:extLst>
            </p:cNvPr>
            <p:cNvSpPr/>
            <p:nvPr/>
          </p:nvSpPr>
          <p:spPr>
            <a:xfrm rot="1739611">
              <a:off x="1353683" y="882468"/>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39DC5C5D-5DBC-4361-82FD-0E33F9D4D427}"/>
                </a:ext>
              </a:extLst>
            </p:cNvPr>
            <p:cNvSpPr/>
            <p:nvPr/>
          </p:nvSpPr>
          <p:spPr>
            <a:xfrm rot="1739611">
              <a:off x="1750063" y="114788"/>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C3F166D1-76FC-431E-AA33-FA5C3ED686A4}"/>
                </a:ext>
              </a:extLst>
            </p:cNvPr>
            <p:cNvSpPr txBox="1"/>
            <p:nvPr/>
          </p:nvSpPr>
          <p:spPr>
            <a:xfrm rot="1777581">
              <a:off x="6249545" y="903796"/>
              <a:ext cx="3262432" cy="400110"/>
            </a:xfrm>
            <a:prstGeom prst="rect">
              <a:avLst/>
            </a:prstGeom>
            <a:noFill/>
          </p:spPr>
          <p:txBody>
            <a:bodyPr wrap="none" rtlCol="0">
              <a:spAutoFit/>
            </a:bodyPr>
            <a:lstStyle/>
            <a:p>
              <a:r>
                <a:rPr kumimoji="1" lang="ja-JP" altLang="en-US" sz="2000" b="1" dirty="0"/>
                <a:t>日本そのものが大変ですよ</a:t>
              </a:r>
            </a:p>
          </p:txBody>
        </p:sp>
      </p:grpSp>
      <p:grpSp>
        <p:nvGrpSpPr>
          <p:cNvPr id="205" name="グループ化 204">
            <a:extLst>
              <a:ext uri="{FF2B5EF4-FFF2-40B4-BE49-F238E27FC236}">
                <a16:creationId xmlns:a16="http://schemas.microsoft.com/office/drawing/2014/main" id="{C05A73BE-37F0-45BC-907A-0321D22503FB}"/>
              </a:ext>
            </a:extLst>
          </p:cNvPr>
          <p:cNvGrpSpPr/>
          <p:nvPr/>
        </p:nvGrpSpPr>
        <p:grpSpPr>
          <a:xfrm rot="651266">
            <a:off x="-5317987" y="-36293"/>
            <a:ext cx="11681889" cy="1646548"/>
            <a:chOff x="-5317987" y="-595"/>
            <a:chExt cx="11751478" cy="1610849"/>
          </a:xfrm>
        </p:grpSpPr>
        <p:grpSp>
          <p:nvGrpSpPr>
            <p:cNvPr id="103" name="グループ化 102">
              <a:extLst>
                <a:ext uri="{FF2B5EF4-FFF2-40B4-BE49-F238E27FC236}">
                  <a16:creationId xmlns:a16="http://schemas.microsoft.com/office/drawing/2014/main" id="{7D6C481C-7B91-486D-A72F-9F4DF2065B61}"/>
                </a:ext>
              </a:extLst>
            </p:cNvPr>
            <p:cNvGrpSpPr/>
            <p:nvPr/>
          </p:nvGrpSpPr>
          <p:grpSpPr>
            <a:xfrm rot="19851054">
              <a:off x="-5317987" y="505354"/>
              <a:ext cx="11751478" cy="1104900"/>
              <a:chOff x="-1850539" y="4543122"/>
              <a:chExt cx="11751478" cy="1104900"/>
            </a:xfrm>
          </p:grpSpPr>
          <p:sp>
            <p:nvSpPr>
              <p:cNvPr id="104" name="正方形/長方形 103">
                <a:extLst>
                  <a:ext uri="{FF2B5EF4-FFF2-40B4-BE49-F238E27FC236}">
                    <a16:creationId xmlns:a16="http://schemas.microsoft.com/office/drawing/2014/main" id="{8075521C-448E-407E-8E3D-D271F06D928A}"/>
                  </a:ext>
                </a:extLst>
              </p:cNvPr>
              <p:cNvSpPr/>
              <p:nvPr/>
            </p:nvSpPr>
            <p:spPr>
              <a:xfrm>
                <a:off x="-821037" y="4543122"/>
                <a:ext cx="10721976" cy="1104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6" name="グループ化 105">
                <a:extLst>
                  <a:ext uri="{FF2B5EF4-FFF2-40B4-BE49-F238E27FC236}">
                    <a16:creationId xmlns:a16="http://schemas.microsoft.com/office/drawing/2014/main" id="{31FB7626-E9CE-4DB9-8EAF-D9FF3EF4B06E}"/>
                  </a:ext>
                </a:extLst>
              </p:cNvPr>
              <p:cNvGrpSpPr/>
              <p:nvPr/>
            </p:nvGrpSpPr>
            <p:grpSpPr>
              <a:xfrm>
                <a:off x="1913606" y="4733658"/>
                <a:ext cx="590551" cy="685800"/>
                <a:chOff x="-1386707" y="981075"/>
                <a:chExt cx="2463031" cy="2857500"/>
              </a:xfrm>
            </p:grpSpPr>
            <p:pic>
              <p:nvPicPr>
                <p:cNvPr id="146" name="図 145" descr="スーツを着た男性&#10;&#10;自動的に生成された説明">
                  <a:extLst>
                    <a:ext uri="{FF2B5EF4-FFF2-40B4-BE49-F238E27FC236}">
                      <a16:creationId xmlns:a16="http://schemas.microsoft.com/office/drawing/2014/main" id="{C5E38817-C7BC-44EA-A81A-C4A0AD87468F}"/>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147" name="フリーフォーム: 図形 146">
                  <a:extLst>
                    <a:ext uri="{FF2B5EF4-FFF2-40B4-BE49-F238E27FC236}">
                      <a16:creationId xmlns:a16="http://schemas.microsoft.com/office/drawing/2014/main" id="{F149C15E-25FD-48AE-937B-F0E16EA43E5B}"/>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フリーフォーム: 図形 147">
                  <a:extLst>
                    <a:ext uri="{FF2B5EF4-FFF2-40B4-BE49-F238E27FC236}">
                      <a16:creationId xmlns:a16="http://schemas.microsoft.com/office/drawing/2014/main" id="{E5E4430A-0AFB-4742-9435-34B9101CB7E0}"/>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フリーフォーム: 図形 148">
                  <a:extLst>
                    <a:ext uri="{FF2B5EF4-FFF2-40B4-BE49-F238E27FC236}">
                      <a16:creationId xmlns:a16="http://schemas.microsoft.com/office/drawing/2014/main" id="{E15466CB-3269-48B9-B60F-6718323F95E5}"/>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7" name="グループ化 106">
                <a:extLst>
                  <a:ext uri="{FF2B5EF4-FFF2-40B4-BE49-F238E27FC236}">
                    <a16:creationId xmlns:a16="http://schemas.microsoft.com/office/drawing/2014/main" id="{931AB700-9713-46A7-BEF0-94BC80419A03}"/>
                  </a:ext>
                </a:extLst>
              </p:cNvPr>
              <p:cNvGrpSpPr/>
              <p:nvPr/>
            </p:nvGrpSpPr>
            <p:grpSpPr>
              <a:xfrm>
                <a:off x="2569452" y="4735250"/>
                <a:ext cx="590551" cy="685800"/>
                <a:chOff x="-1386705" y="981075"/>
                <a:chExt cx="2463030" cy="2857500"/>
              </a:xfrm>
            </p:grpSpPr>
            <p:pic>
              <p:nvPicPr>
                <p:cNvPr id="142" name="図 141" descr="スーツを着た男性&#10;&#10;自動的に生成された説明">
                  <a:extLst>
                    <a:ext uri="{FF2B5EF4-FFF2-40B4-BE49-F238E27FC236}">
                      <a16:creationId xmlns:a16="http://schemas.microsoft.com/office/drawing/2014/main" id="{9B1CD736-4770-4D0F-9F9A-EB6B1E04B4FE}"/>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43" name="フリーフォーム: 図形 142">
                  <a:extLst>
                    <a:ext uri="{FF2B5EF4-FFF2-40B4-BE49-F238E27FC236}">
                      <a16:creationId xmlns:a16="http://schemas.microsoft.com/office/drawing/2014/main" id="{D136A761-8157-4FF8-B8EF-4B9BF13ACB23}"/>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フリーフォーム: 図形 143">
                  <a:extLst>
                    <a:ext uri="{FF2B5EF4-FFF2-40B4-BE49-F238E27FC236}">
                      <a16:creationId xmlns:a16="http://schemas.microsoft.com/office/drawing/2014/main" id="{89929422-3DA4-45AE-997C-A2BA2EB6A778}"/>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フリーフォーム: 図形 144">
                  <a:extLst>
                    <a:ext uri="{FF2B5EF4-FFF2-40B4-BE49-F238E27FC236}">
                      <a16:creationId xmlns:a16="http://schemas.microsoft.com/office/drawing/2014/main" id="{05122748-44C4-4736-AACD-D814A5B2A663}"/>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8" name="グループ化 107">
                <a:extLst>
                  <a:ext uri="{FF2B5EF4-FFF2-40B4-BE49-F238E27FC236}">
                    <a16:creationId xmlns:a16="http://schemas.microsoft.com/office/drawing/2014/main" id="{E6B11041-8AE4-47CF-A25B-37483283E30B}"/>
                  </a:ext>
                </a:extLst>
              </p:cNvPr>
              <p:cNvGrpSpPr/>
              <p:nvPr/>
            </p:nvGrpSpPr>
            <p:grpSpPr>
              <a:xfrm>
                <a:off x="3157329" y="4736842"/>
                <a:ext cx="590551" cy="685800"/>
                <a:chOff x="-1386705" y="981075"/>
                <a:chExt cx="2463030" cy="2857500"/>
              </a:xfrm>
            </p:grpSpPr>
            <p:pic>
              <p:nvPicPr>
                <p:cNvPr id="138" name="図 137" descr="スーツを着た男性&#10;&#10;自動的に生成された説明">
                  <a:extLst>
                    <a:ext uri="{FF2B5EF4-FFF2-40B4-BE49-F238E27FC236}">
                      <a16:creationId xmlns:a16="http://schemas.microsoft.com/office/drawing/2014/main" id="{680DF782-1E94-4D77-A5B7-89AEEE07EF6F}"/>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39" name="フリーフォーム: 図形 138">
                  <a:extLst>
                    <a:ext uri="{FF2B5EF4-FFF2-40B4-BE49-F238E27FC236}">
                      <a16:creationId xmlns:a16="http://schemas.microsoft.com/office/drawing/2014/main" id="{C8431CC7-DC59-4534-8C39-46A521279BD3}"/>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フリーフォーム: 図形 139">
                  <a:extLst>
                    <a:ext uri="{FF2B5EF4-FFF2-40B4-BE49-F238E27FC236}">
                      <a16:creationId xmlns:a16="http://schemas.microsoft.com/office/drawing/2014/main" id="{2C687287-FE91-441E-8DC0-CC1B74F60FC3}"/>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フリーフォーム: 図形 140">
                  <a:extLst>
                    <a:ext uri="{FF2B5EF4-FFF2-40B4-BE49-F238E27FC236}">
                      <a16:creationId xmlns:a16="http://schemas.microsoft.com/office/drawing/2014/main" id="{5C720F63-EF57-486E-8068-BD8E9C751668}"/>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9" name="正方形/長方形 108">
                <a:extLst>
                  <a:ext uri="{FF2B5EF4-FFF2-40B4-BE49-F238E27FC236}">
                    <a16:creationId xmlns:a16="http://schemas.microsoft.com/office/drawing/2014/main" id="{806CCB3B-EB12-4B5B-A792-81A69F64F7DE}"/>
                  </a:ext>
                </a:extLst>
              </p:cNvPr>
              <p:cNvSpPr/>
              <p:nvPr/>
            </p:nvSpPr>
            <p:spPr>
              <a:xfrm>
                <a:off x="1812257" y="46764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正方形/長方形 109">
                <a:extLst>
                  <a:ext uri="{FF2B5EF4-FFF2-40B4-BE49-F238E27FC236}">
                    <a16:creationId xmlns:a16="http://schemas.microsoft.com/office/drawing/2014/main" id="{95D5F2EA-0199-4CBC-A04E-E15314A608DF}"/>
                  </a:ext>
                </a:extLst>
              </p:cNvPr>
              <p:cNvSpPr/>
              <p:nvPr/>
            </p:nvSpPr>
            <p:spPr>
              <a:xfrm>
                <a:off x="30968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正方形/長方形 110">
                <a:extLst>
                  <a:ext uri="{FF2B5EF4-FFF2-40B4-BE49-F238E27FC236}">
                    <a16:creationId xmlns:a16="http://schemas.microsoft.com/office/drawing/2014/main" id="{F8C3A1A3-162B-4195-BBAC-213264C15B5F}"/>
                  </a:ext>
                </a:extLst>
              </p:cNvPr>
              <p:cNvSpPr/>
              <p:nvPr/>
            </p:nvSpPr>
            <p:spPr>
              <a:xfrm>
                <a:off x="1875757" y="48288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正方形/長方形 111">
                <a:extLst>
                  <a:ext uri="{FF2B5EF4-FFF2-40B4-BE49-F238E27FC236}">
                    <a16:creationId xmlns:a16="http://schemas.microsoft.com/office/drawing/2014/main" id="{5B477459-8B30-4BE2-873A-030AEC8BBE3A}"/>
                  </a:ext>
                </a:extLst>
              </p:cNvPr>
              <p:cNvSpPr/>
              <p:nvPr/>
            </p:nvSpPr>
            <p:spPr>
              <a:xfrm>
                <a:off x="37191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正方形/長方形 112">
                <a:extLst>
                  <a:ext uri="{FF2B5EF4-FFF2-40B4-BE49-F238E27FC236}">
                    <a16:creationId xmlns:a16="http://schemas.microsoft.com/office/drawing/2014/main" id="{A6C53A22-148C-4F0A-9141-353C70C8B29F}"/>
                  </a:ext>
                </a:extLst>
              </p:cNvPr>
              <p:cNvSpPr/>
              <p:nvPr/>
            </p:nvSpPr>
            <p:spPr>
              <a:xfrm>
                <a:off x="2487264" y="47068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4" name="グループ化 113">
                <a:extLst>
                  <a:ext uri="{FF2B5EF4-FFF2-40B4-BE49-F238E27FC236}">
                    <a16:creationId xmlns:a16="http://schemas.microsoft.com/office/drawing/2014/main" id="{5422BB74-2ACB-4A08-B476-E48A176B2D3C}"/>
                  </a:ext>
                </a:extLst>
              </p:cNvPr>
              <p:cNvGrpSpPr/>
              <p:nvPr/>
            </p:nvGrpSpPr>
            <p:grpSpPr>
              <a:xfrm>
                <a:off x="7692357" y="4625676"/>
                <a:ext cx="2033824" cy="854234"/>
                <a:chOff x="7692357" y="4625676"/>
                <a:chExt cx="2033824" cy="854234"/>
              </a:xfrm>
            </p:grpSpPr>
            <p:grpSp>
              <p:nvGrpSpPr>
                <p:cNvPr id="118" name="グループ化 117">
                  <a:extLst>
                    <a:ext uri="{FF2B5EF4-FFF2-40B4-BE49-F238E27FC236}">
                      <a16:creationId xmlns:a16="http://schemas.microsoft.com/office/drawing/2014/main" id="{178E0334-7EBE-426B-AC32-CD16A4D1D267}"/>
                    </a:ext>
                  </a:extLst>
                </p:cNvPr>
                <p:cNvGrpSpPr/>
                <p:nvPr/>
              </p:nvGrpSpPr>
              <p:grpSpPr>
                <a:xfrm>
                  <a:off x="7793706" y="4682858"/>
                  <a:ext cx="590551" cy="685800"/>
                  <a:chOff x="-1386707" y="981075"/>
                  <a:chExt cx="2463031" cy="2857500"/>
                </a:xfrm>
              </p:grpSpPr>
              <p:pic>
                <p:nvPicPr>
                  <p:cNvPr id="134" name="図 133" descr="スーツを着た男性&#10;&#10;自動的に生成された説明">
                    <a:extLst>
                      <a:ext uri="{FF2B5EF4-FFF2-40B4-BE49-F238E27FC236}">
                        <a16:creationId xmlns:a16="http://schemas.microsoft.com/office/drawing/2014/main" id="{507F36D1-AD20-4E71-8AD8-D5988F1C1748}"/>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135" name="フリーフォーム: 図形 134">
                    <a:extLst>
                      <a:ext uri="{FF2B5EF4-FFF2-40B4-BE49-F238E27FC236}">
                        <a16:creationId xmlns:a16="http://schemas.microsoft.com/office/drawing/2014/main" id="{5C38A166-491E-4C92-9CE4-43E355A48FF5}"/>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フリーフォーム: 図形 135">
                    <a:extLst>
                      <a:ext uri="{FF2B5EF4-FFF2-40B4-BE49-F238E27FC236}">
                        <a16:creationId xmlns:a16="http://schemas.microsoft.com/office/drawing/2014/main" id="{0F47BAD8-4ED0-46AF-8909-38DF6080FFEA}"/>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フリーフォーム: 図形 136">
                    <a:extLst>
                      <a:ext uri="{FF2B5EF4-FFF2-40B4-BE49-F238E27FC236}">
                        <a16:creationId xmlns:a16="http://schemas.microsoft.com/office/drawing/2014/main" id="{9483089B-030E-43E9-81C1-BC9903954A18}"/>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9" name="グループ化 118">
                  <a:extLst>
                    <a:ext uri="{FF2B5EF4-FFF2-40B4-BE49-F238E27FC236}">
                      <a16:creationId xmlns:a16="http://schemas.microsoft.com/office/drawing/2014/main" id="{FD88DA8F-E734-4638-9944-EABCDEC71F10}"/>
                    </a:ext>
                  </a:extLst>
                </p:cNvPr>
                <p:cNvGrpSpPr/>
                <p:nvPr/>
              </p:nvGrpSpPr>
              <p:grpSpPr>
                <a:xfrm>
                  <a:off x="8449552" y="4684450"/>
                  <a:ext cx="590551" cy="685800"/>
                  <a:chOff x="-1386705" y="981075"/>
                  <a:chExt cx="2463030" cy="2857500"/>
                </a:xfrm>
              </p:grpSpPr>
              <p:pic>
                <p:nvPicPr>
                  <p:cNvPr id="130" name="図 129" descr="スーツを着た男性&#10;&#10;自動的に生成された説明">
                    <a:extLst>
                      <a:ext uri="{FF2B5EF4-FFF2-40B4-BE49-F238E27FC236}">
                        <a16:creationId xmlns:a16="http://schemas.microsoft.com/office/drawing/2014/main" id="{12B90F22-6B76-420B-9E09-59110D8FC9AC}"/>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31" name="フリーフォーム: 図形 130">
                    <a:extLst>
                      <a:ext uri="{FF2B5EF4-FFF2-40B4-BE49-F238E27FC236}">
                        <a16:creationId xmlns:a16="http://schemas.microsoft.com/office/drawing/2014/main" id="{583B562A-43D8-4D25-81B7-05E428C583C2}"/>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フリーフォーム: 図形 131">
                    <a:extLst>
                      <a:ext uri="{FF2B5EF4-FFF2-40B4-BE49-F238E27FC236}">
                        <a16:creationId xmlns:a16="http://schemas.microsoft.com/office/drawing/2014/main" id="{39A10DC2-2A97-4E36-934F-758DE0F1B88A}"/>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フリーフォーム: 図形 132">
                    <a:extLst>
                      <a:ext uri="{FF2B5EF4-FFF2-40B4-BE49-F238E27FC236}">
                        <a16:creationId xmlns:a16="http://schemas.microsoft.com/office/drawing/2014/main" id="{0E246D54-171B-41B5-B0A0-99F9F1C1123A}"/>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0" name="グループ化 119">
                  <a:extLst>
                    <a:ext uri="{FF2B5EF4-FFF2-40B4-BE49-F238E27FC236}">
                      <a16:creationId xmlns:a16="http://schemas.microsoft.com/office/drawing/2014/main" id="{6625D78E-2302-4640-B61A-E612696C2101}"/>
                    </a:ext>
                  </a:extLst>
                </p:cNvPr>
                <p:cNvGrpSpPr/>
                <p:nvPr/>
              </p:nvGrpSpPr>
              <p:grpSpPr>
                <a:xfrm>
                  <a:off x="9037429" y="4686042"/>
                  <a:ext cx="590551" cy="685800"/>
                  <a:chOff x="-1386705" y="981075"/>
                  <a:chExt cx="2463030" cy="2857500"/>
                </a:xfrm>
              </p:grpSpPr>
              <p:pic>
                <p:nvPicPr>
                  <p:cNvPr id="126" name="図 125" descr="スーツを着た男性&#10;&#10;自動的に生成された説明">
                    <a:extLst>
                      <a:ext uri="{FF2B5EF4-FFF2-40B4-BE49-F238E27FC236}">
                        <a16:creationId xmlns:a16="http://schemas.microsoft.com/office/drawing/2014/main" id="{28F3FEE5-DAFA-4503-9658-9C501B09DC3E}"/>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27" name="フリーフォーム: 図形 126">
                    <a:extLst>
                      <a:ext uri="{FF2B5EF4-FFF2-40B4-BE49-F238E27FC236}">
                        <a16:creationId xmlns:a16="http://schemas.microsoft.com/office/drawing/2014/main" id="{B9A0838A-4107-40C1-9936-985F1DE3A99A}"/>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フリーフォーム: 図形 127">
                    <a:extLst>
                      <a:ext uri="{FF2B5EF4-FFF2-40B4-BE49-F238E27FC236}">
                        <a16:creationId xmlns:a16="http://schemas.microsoft.com/office/drawing/2014/main" id="{9E2C1F7A-6D45-4AA5-94FC-2B2D91040449}"/>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フリーフォーム: 図形 128">
                    <a:extLst>
                      <a:ext uri="{FF2B5EF4-FFF2-40B4-BE49-F238E27FC236}">
                        <a16:creationId xmlns:a16="http://schemas.microsoft.com/office/drawing/2014/main" id="{F0D1D453-DAD9-469A-9560-1A55718F1429}"/>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1" name="正方形/長方形 120">
                  <a:extLst>
                    <a:ext uri="{FF2B5EF4-FFF2-40B4-BE49-F238E27FC236}">
                      <a16:creationId xmlns:a16="http://schemas.microsoft.com/office/drawing/2014/main" id="{F0DCD14C-5AE8-46F7-88A4-FD61ED2B6CDB}"/>
                    </a:ext>
                  </a:extLst>
                </p:cNvPr>
                <p:cNvSpPr/>
                <p:nvPr/>
              </p:nvSpPr>
              <p:spPr>
                <a:xfrm>
                  <a:off x="7692357" y="46256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正方形/長方形 121">
                  <a:extLst>
                    <a:ext uri="{FF2B5EF4-FFF2-40B4-BE49-F238E27FC236}">
                      <a16:creationId xmlns:a16="http://schemas.microsoft.com/office/drawing/2014/main" id="{54847238-9A0E-4DDF-B2BF-231C0EA94876}"/>
                    </a:ext>
                  </a:extLst>
                </p:cNvPr>
                <p:cNvSpPr/>
                <p:nvPr/>
              </p:nvSpPr>
              <p:spPr>
                <a:xfrm>
                  <a:off x="89769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正方形/長方形 122">
                  <a:extLst>
                    <a:ext uri="{FF2B5EF4-FFF2-40B4-BE49-F238E27FC236}">
                      <a16:creationId xmlns:a16="http://schemas.microsoft.com/office/drawing/2014/main" id="{54C1444C-4C49-4568-8FBB-6116407DA056}"/>
                    </a:ext>
                  </a:extLst>
                </p:cNvPr>
                <p:cNvSpPr/>
                <p:nvPr/>
              </p:nvSpPr>
              <p:spPr>
                <a:xfrm>
                  <a:off x="7755857" y="47780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正方形/長方形 123">
                  <a:extLst>
                    <a:ext uri="{FF2B5EF4-FFF2-40B4-BE49-F238E27FC236}">
                      <a16:creationId xmlns:a16="http://schemas.microsoft.com/office/drawing/2014/main" id="{68ADF0AE-9ED6-49ED-9F33-7C8AE892B07B}"/>
                    </a:ext>
                  </a:extLst>
                </p:cNvPr>
                <p:cNvSpPr/>
                <p:nvPr/>
              </p:nvSpPr>
              <p:spPr>
                <a:xfrm>
                  <a:off x="95992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正方形/長方形 124">
                  <a:extLst>
                    <a:ext uri="{FF2B5EF4-FFF2-40B4-BE49-F238E27FC236}">
                      <a16:creationId xmlns:a16="http://schemas.microsoft.com/office/drawing/2014/main" id="{736C5BA3-8B35-4948-B4B6-17070BA52ADC}"/>
                    </a:ext>
                  </a:extLst>
                </p:cNvPr>
                <p:cNvSpPr/>
                <p:nvPr/>
              </p:nvSpPr>
              <p:spPr>
                <a:xfrm>
                  <a:off x="8367364" y="46560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15" name="図 114">
                <a:extLst>
                  <a:ext uri="{FF2B5EF4-FFF2-40B4-BE49-F238E27FC236}">
                    <a16:creationId xmlns:a16="http://schemas.microsoft.com/office/drawing/2014/main" id="{352068C0-03EA-459A-8D45-5FA6A612ED89}"/>
                  </a:ext>
                </a:extLst>
              </p:cNvPr>
              <p:cNvPicPr>
                <a:picLocks noChangeAspect="1"/>
              </p:cNvPicPr>
              <p:nvPr/>
            </p:nvPicPr>
            <p:blipFill>
              <a:blip r:embed="rId5"/>
              <a:stretch>
                <a:fillRect/>
              </a:stretch>
            </p:blipFill>
            <p:spPr>
              <a:xfrm>
                <a:off x="-1850539" y="4837163"/>
                <a:ext cx="3962080" cy="491193"/>
              </a:xfrm>
              <a:prstGeom prst="rect">
                <a:avLst/>
              </a:prstGeom>
            </p:spPr>
          </p:pic>
          <p:sp>
            <p:nvSpPr>
              <p:cNvPr id="116" name="正方形/長方形 115">
                <a:extLst>
                  <a:ext uri="{FF2B5EF4-FFF2-40B4-BE49-F238E27FC236}">
                    <a16:creationId xmlns:a16="http://schemas.microsoft.com/office/drawing/2014/main" id="{BA94B2F9-0ED2-4993-826F-5766837C3AED}"/>
                  </a:ext>
                </a:extLst>
              </p:cNvPr>
              <p:cNvSpPr/>
              <p:nvPr/>
            </p:nvSpPr>
            <p:spPr>
              <a:xfrm>
                <a:off x="-836422" y="54798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正方形/長方形 116">
                <a:extLst>
                  <a:ext uri="{FF2B5EF4-FFF2-40B4-BE49-F238E27FC236}">
                    <a16:creationId xmlns:a16="http://schemas.microsoft.com/office/drawing/2014/main" id="{31F591CE-7BBE-4D1C-8D8D-257588E8E0E0}"/>
                  </a:ext>
                </a:extLst>
              </p:cNvPr>
              <p:cNvSpPr/>
              <p:nvPr/>
            </p:nvSpPr>
            <p:spPr>
              <a:xfrm>
                <a:off x="-861822" y="46162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50E13E0F-CD63-43DA-9C01-F0B2D177523B}"/>
                </a:ext>
              </a:extLst>
            </p:cNvPr>
            <p:cNvSpPr txBox="1"/>
            <p:nvPr/>
          </p:nvSpPr>
          <p:spPr>
            <a:xfrm rot="19871881">
              <a:off x="445003" y="-595"/>
              <a:ext cx="3262432" cy="400110"/>
            </a:xfrm>
            <a:prstGeom prst="rect">
              <a:avLst/>
            </a:prstGeom>
            <a:noFill/>
          </p:spPr>
          <p:txBody>
            <a:bodyPr wrap="none" rtlCol="0">
              <a:spAutoFit/>
            </a:bodyPr>
            <a:lstStyle/>
            <a:p>
              <a:r>
                <a:rPr kumimoji="1" lang="ja-JP" altLang="en-US" sz="2000" b="1" dirty="0"/>
                <a:t>日本そのものが大変ですよ</a:t>
              </a:r>
            </a:p>
          </p:txBody>
        </p:sp>
      </p:grpSp>
      <p:grpSp>
        <p:nvGrpSpPr>
          <p:cNvPr id="202" name="グループ化 201">
            <a:extLst>
              <a:ext uri="{FF2B5EF4-FFF2-40B4-BE49-F238E27FC236}">
                <a16:creationId xmlns:a16="http://schemas.microsoft.com/office/drawing/2014/main" id="{A15C988D-E436-481E-9A89-32D379A4FDB9}"/>
              </a:ext>
            </a:extLst>
          </p:cNvPr>
          <p:cNvGrpSpPr/>
          <p:nvPr/>
        </p:nvGrpSpPr>
        <p:grpSpPr>
          <a:xfrm rot="19995574">
            <a:off x="5636" y="5579002"/>
            <a:ext cx="11705739" cy="1104900"/>
            <a:chOff x="-1698641" y="4335666"/>
            <a:chExt cx="11705739" cy="1104900"/>
          </a:xfrm>
        </p:grpSpPr>
        <p:grpSp>
          <p:nvGrpSpPr>
            <p:cNvPr id="9" name="グループ化 8">
              <a:extLst>
                <a:ext uri="{FF2B5EF4-FFF2-40B4-BE49-F238E27FC236}">
                  <a16:creationId xmlns:a16="http://schemas.microsoft.com/office/drawing/2014/main" id="{1FFEF015-7283-466F-BB77-141FF74071EA}"/>
                </a:ext>
              </a:extLst>
            </p:cNvPr>
            <p:cNvGrpSpPr/>
            <p:nvPr/>
          </p:nvGrpSpPr>
          <p:grpSpPr>
            <a:xfrm rot="224130">
              <a:off x="-1698641" y="4335666"/>
              <a:ext cx="11705739" cy="1104900"/>
              <a:chOff x="-1850539" y="4521200"/>
              <a:chExt cx="11705739" cy="1104900"/>
            </a:xfrm>
          </p:grpSpPr>
          <p:sp>
            <p:nvSpPr>
              <p:cNvPr id="10" name="正方形/長方形 9">
                <a:extLst>
                  <a:ext uri="{FF2B5EF4-FFF2-40B4-BE49-F238E27FC236}">
                    <a16:creationId xmlns:a16="http://schemas.microsoft.com/office/drawing/2014/main" id="{2EAFF8F0-1534-458A-9FC8-02E3D40EF67E}"/>
                  </a:ext>
                </a:extLst>
              </p:cNvPr>
              <p:cNvSpPr/>
              <p:nvPr/>
            </p:nvSpPr>
            <p:spPr>
              <a:xfrm>
                <a:off x="-866776" y="4521200"/>
                <a:ext cx="10721976" cy="1104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DA93F324-58BF-41E5-AE4D-EF8EBD43ED13}"/>
                  </a:ext>
                </a:extLst>
              </p:cNvPr>
              <p:cNvGrpSpPr/>
              <p:nvPr/>
            </p:nvGrpSpPr>
            <p:grpSpPr>
              <a:xfrm>
                <a:off x="1913606" y="4733658"/>
                <a:ext cx="590551" cy="685800"/>
                <a:chOff x="-1386707" y="981075"/>
                <a:chExt cx="2463031" cy="2857500"/>
              </a:xfrm>
            </p:grpSpPr>
            <p:pic>
              <p:nvPicPr>
                <p:cNvPr id="52" name="図 51" descr="スーツを着た男性&#10;&#10;自動的に生成された説明">
                  <a:extLst>
                    <a:ext uri="{FF2B5EF4-FFF2-40B4-BE49-F238E27FC236}">
                      <a16:creationId xmlns:a16="http://schemas.microsoft.com/office/drawing/2014/main" id="{1615E435-016C-4A41-9CD5-E89584131ACB}"/>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53" name="フリーフォーム: 図形 52">
                  <a:extLst>
                    <a:ext uri="{FF2B5EF4-FFF2-40B4-BE49-F238E27FC236}">
                      <a16:creationId xmlns:a16="http://schemas.microsoft.com/office/drawing/2014/main" id="{49FF88FB-C8C2-4FDD-8F32-544E48439FCB}"/>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リーフォーム: 図形 53">
                  <a:extLst>
                    <a:ext uri="{FF2B5EF4-FFF2-40B4-BE49-F238E27FC236}">
                      <a16:creationId xmlns:a16="http://schemas.microsoft.com/office/drawing/2014/main" id="{F486F1BC-ACE8-4103-9A66-E9B533B803FC}"/>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フリーフォーム: 図形 54">
                  <a:extLst>
                    <a:ext uri="{FF2B5EF4-FFF2-40B4-BE49-F238E27FC236}">
                      <a16:creationId xmlns:a16="http://schemas.microsoft.com/office/drawing/2014/main" id="{14620CC1-B4FA-45BC-B6F4-9DD09EFA70EC}"/>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 name="グループ化 12">
                <a:extLst>
                  <a:ext uri="{FF2B5EF4-FFF2-40B4-BE49-F238E27FC236}">
                    <a16:creationId xmlns:a16="http://schemas.microsoft.com/office/drawing/2014/main" id="{F3E8DD91-8585-4808-9BD7-7DBD57C32343}"/>
                  </a:ext>
                </a:extLst>
              </p:cNvPr>
              <p:cNvGrpSpPr/>
              <p:nvPr/>
            </p:nvGrpSpPr>
            <p:grpSpPr>
              <a:xfrm>
                <a:off x="2569452" y="4735250"/>
                <a:ext cx="590551" cy="685800"/>
                <a:chOff x="-1386705" y="981075"/>
                <a:chExt cx="2463030" cy="2857500"/>
              </a:xfrm>
            </p:grpSpPr>
            <p:pic>
              <p:nvPicPr>
                <p:cNvPr id="48" name="図 47" descr="スーツを着た男性&#10;&#10;自動的に生成された説明">
                  <a:extLst>
                    <a:ext uri="{FF2B5EF4-FFF2-40B4-BE49-F238E27FC236}">
                      <a16:creationId xmlns:a16="http://schemas.microsoft.com/office/drawing/2014/main" id="{82224D3D-1B8A-4827-BBD1-147F4FDF8FA4}"/>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49" name="フリーフォーム: 図形 48">
                  <a:extLst>
                    <a:ext uri="{FF2B5EF4-FFF2-40B4-BE49-F238E27FC236}">
                      <a16:creationId xmlns:a16="http://schemas.microsoft.com/office/drawing/2014/main" id="{E95702B4-8C9A-4D39-AF70-71F6AAE23177}"/>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リーフォーム: 図形 49">
                  <a:extLst>
                    <a:ext uri="{FF2B5EF4-FFF2-40B4-BE49-F238E27FC236}">
                      <a16:creationId xmlns:a16="http://schemas.microsoft.com/office/drawing/2014/main" id="{9C0108CF-9679-458F-A093-61281ED67B82}"/>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フリーフォーム: 図形 50">
                  <a:extLst>
                    <a:ext uri="{FF2B5EF4-FFF2-40B4-BE49-F238E27FC236}">
                      <a16:creationId xmlns:a16="http://schemas.microsoft.com/office/drawing/2014/main" id="{203569C1-2575-45E0-8B61-74CFFCE0D7CA}"/>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3">
                <a:extLst>
                  <a:ext uri="{FF2B5EF4-FFF2-40B4-BE49-F238E27FC236}">
                    <a16:creationId xmlns:a16="http://schemas.microsoft.com/office/drawing/2014/main" id="{E9718D14-BB42-40EB-9F2B-59C4B29E919F}"/>
                  </a:ext>
                </a:extLst>
              </p:cNvPr>
              <p:cNvGrpSpPr/>
              <p:nvPr/>
            </p:nvGrpSpPr>
            <p:grpSpPr>
              <a:xfrm>
                <a:off x="3157329" y="4736842"/>
                <a:ext cx="590551" cy="685800"/>
                <a:chOff x="-1386705" y="981075"/>
                <a:chExt cx="2463030" cy="2857500"/>
              </a:xfrm>
            </p:grpSpPr>
            <p:pic>
              <p:nvPicPr>
                <p:cNvPr id="44" name="図 43" descr="スーツを着た男性&#10;&#10;自動的に生成された説明">
                  <a:extLst>
                    <a:ext uri="{FF2B5EF4-FFF2-40B4-BE49-F238E27FC236}">
                      <a16:creationId xmlns:a16="http://schemas.microsoft.com/office/drawing/2014/main" id="{A39114EA-55F5-428C-A06E-4E355C9ECD94}"/>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45" name="フリーフォーム: 図形 44">
                  <a:extLst>
                    <a:ext uri="{FF2B5EF4-FFF2-40B4-BE49-F238E27FC236}">
                      <a16:creationId xmlns:a16="http://schemas.microsoft.com/office/drawing/2014/main" id="{B305B447-54FF-4457-92DC-EF7B572F161F}"/>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図形 45">
                  <a:extLst>
                    <a:ext uri="{FF2B5EF4-FFF2-40B4-BE49-F238E27FC236}">
                      <a16:creationId xmlns:a16="http://schemas.microsoft.com/office/drawing/2014/main" id="{9567238D-7C5A-479E-8C78-281B4D0B17F5}"/>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フリーフォーム: 図形 46">
                  <a:extLst>
                    <a:ext uri="{FF2B5EF4-FFF2-40B4-BE49-F238E27FC236}">
                      <a16:creationId xmlns:a16="http://schemas.microsoft.com/office/drawing/2014/main" id="{892C8FD3-1202-4993-9908-349B3BBA8E84}"/>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正方形/長方形 14">
                <a:extLst>
                  <a:ext uri="{FF2B5EF4-FFF2-40B4-BE49-F238E27FC236}">
                    <a16:creationId xmlns:a16="http://schemas.microsoft.com/office/drawing/2014/main" id="{B04CB764-201B-400C-8043-16C7D9394635}"/>
                  </a:ext>
                </a:extLst>
              </p:cNvPr>
              <p:cNvSpPr/>
              <p:nvPr/>
            </p:nvSpPr>
            <p:spPr>
              <a:xfrm>
                <a:off x="1812257" y="46764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A4BB4BCD-629A-4B32-BACA-BC232137161C}"/>
                  </a:ext>
                </a:extLst>
              </p:cNvPr>
              <p:cNvSpPr/>
              <p:nvPr/>
            </p:nvSpPr>
            <p:spPr>
              <a:xfrm>
                <a:off x="30968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9F9D4880-4860-4268-B45F-C8D94E3C6892}"/>
                  </a:ext>
                </a:extLst>
              </p:cNvPr>
              <p:cNvSpPr/>
              <p:nvPr/>
            </p:nvSpPr>
            <p:spPr>
              <a:xfrm>
                <a:off x="1875757" y="48288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C0A9F8CB-53A7-4FE5-AAFC-32A442E58E14}"/>
                  </a:ext>
                </a:extLst>
              </p:cNvPr>
              <p:cNvSpPr/>
              <p:nvPr/>
            </p:nvSpPr>
            <p:spPr>
              <a:xfrm>
                <a:off x="37191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BDB47289-971D-493A-9A09-94AF4783C135}"/>
                  </a:ext>
                </a:extLst>
              </p:cNvPr>
              <p:cNvSpPr/>
              <p:nvPr/>
            </p:nvSpPr>
            <p:spPr>
              <a:xfrm>
                <a:off x="2487264" y="47068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a:extLst>
                  <a:ext uri="{FF2B5EF4-FFF2-40B4-BE49-F238E27FC236}">
                    <a16:creationId xmlns:a16="http://schemas.microsoft.com/office/drawing/2014/main" id="{7A701EFE-685B-4700-AFC5-1A144014FAB4}"/>
                  </a:ext>
                </a:extLst>
              </p:cNvPr>
              <p:cNvGrpSpPr/>
              <p:nvPr/>
            </p:nvGrpSpPr>
            <p:grpSpPr>
              <a:xfrm>
                <a:off x="7692357" y="4625676"/>
                <a:ext cx="2033824" cy="854234"/>
                <a:chOff x="7692357" y="4625676"/>
                <a:chExt cx="2033824" cy="854234"/>
              </a:xfrm>
            </p:grpSpPr>
            <p:grpSp>
              <p:nvGrpSpPr>
                <p:cNvPr id="24" name="グループ化 23">
                  <a:extLst>
                    <a:ext uri="{FF2B5EF4-FFF2-40B4-BE49-F238E27FC236}">
                      <a16:creationId xmlns:a16="http://schemas.microsoft.com/office/drawing/2014/main" id="{C7AA876E-528C-464F-9584-174DEFC6A459}"/>
                    </a:ext>
                  </a:extLst>
                </p:cNvPr>
                <p:cNvGrpSpPr/>
                <p:nvPr/>
              </p:nvGrpSpPr>
              <p:grpSpPr>
                <a:xfrm>
                  <a:off x="7793706" y="4682858"/>
                  <a:ext cx="590551" cy="685800"/>
                  <a:chOff x="-1386707" y="981075"/>
                  <a:chExt cx="2463031" cy="2857500"/>
                </a:xfrm>
              </p:grpSpPr>
              <p:pic>
                <p:nvPicPr>
                  <p:cNvPr id="40" name="図 39" descr="スーツを着た男性&#10;&#10;自動的に生成された説明">
                    <a:extLst>
                      <a:ext uri="{FF2B5EF4-FFF2-40B4-BE49-F238E27FC236}">
                        <a16:creationId xmlns:a16="http://schemas.microsoft.com/office/drawing/2014/main" id="{1F0DC041-436D-465B-88CC-3CA659AE3172}"/>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41" name="フリーフォーム: 図形 40">
                    <a:extLst>
                      <a:ext uri="{FF2B5EF4-FFF2-40B4-BE49-F238E27FC236}">
                        <a16:creationId xmlns:a16="http://schemas.microsoft.com/office/drawing/2014/main" id="{4D639C07-DC33-4412-933D-2F1D830AEF46}"/>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リーフォーム: 図形 41">
                    <a:extLst>
                      <a:ext uri="{FF2B5EF4-FFF2-40B4-BE49-F238E27FC236}">
                        <a16:creationId xmlns:a16="http://schemas.microsoft.com/office/drawing/2014/main" id="{2E85B233-E495-4E2A-AF26-F21459922313}"/>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図形 42">
                    <a:extLst>
                      <a:ext uri="{FF2B5EF4-FFF2-40B4-BE49-F238E27FC236}">
                        <a16:creationId xmlns:a16="http://schemas.microsoft.com/office/drawing/2014/main" id="{4E453F38-A258-4E82-9207-5357BBD8F573}"/>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5" name="グループ化 24">
                  <a:extLst>
                    <a:ext uri="{FF2B5EF4-FFF2-40B4-BE49-F238E27FC236}">
                      <a16:creationId xmlns:a16="http://schemas.microsoft.com/office/drawing/2014/main" id="{AE7438E7-6733-49E5-A4C3-AEE7416180EB}"/>
                    </a:ext>
                  </a:extLst>
                </p:cNvPr>
                <p:cNvGrpSpPr/>
                <p:nvPr/>
              </p:nvGrpSpPr>
              <p:grpSpPr>
                <a:xfrm>
                  <a:off x="8449552" y="4684450"/>
                  <a:ext cx="590551" cy="685800"/>
                  <a:chOff x="-1386705" y="981075"/>
                  <a:chExt cx="2463030" cy="2857500"/>
                </a:xfrm>
              </p:grpSpPr>
              <p:pic>
                <p:nvPicPr>
                  <p:cNvPr id="36" name="図 35" descr="スーツを着た男性&#10;&#10;自動的に生成された説明">
                    <a:extLst>
                      <a:ext uri="{FF2B5EF4-FFF2-40B4-BE49-F238E27FC236}">
                        <a16:creationId xmlns:a16="http://schemas.microsoft.com/office/drawing/2014/main" id="{D9A392D8-1D13-43A8-98EB-74B38794246F}"/>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37" name="フリーフォーム: 図形 36">
                    <a:extLst>
                      <a:ext uri="{FF2B5EF4-FFF2-40B4-BE49-F238E27FC236}">
                        <a16:creationId xmlns:a16="http://schemas.microsoft.com/office/drawing/2014/main" id="{8B9B1A10-02E9-4E3D-8184-3C3830D0A086}"/>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フリーフォーム: 図形 37">
                    <a:extLst>
                      <a:ext uri="{FF2B5EF4-FFF2-40B4-BE49-F238E27FC236}">
                        <a16:creationId xmlns:a16="http://schemas.microsoft.com/office/drawing/2014/main" id="{17F12441-E654-403B-A3F2-B1C74E7AB36B}"/>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図形 38">
                    <a:extLst>
                      <a:ext uri="{FF2B5EF4-FFF2-40B4-BE49-F238E27FC236}">
                        <a16:creationId xmlns:a16="http://schemas.microsoft.com/office/drawing/2014/main" id="{C1AC651B-3696-4E42-8DDE-AF7DB0FA7FE6}"/>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グループ化 25">
                  <a:extLst>
                    <a:ext uri="{FF2B5EF4-FFF2-40B4-BE49-F238E27FC236}">
                      <a16:creationId xmlns:a16="http://schemas.microsoft.com/office/drawing/2014/main" id="{B7B226A7-4C7A-4566-AB5F-D8C82D329BD9}"/>
                    </a:ext>
                  </a:extLst>
                </p:cNvPr>
                <p:cNvGrpSpPr/>
                <p:nvPr/>
              </p:nvGrpSpPr>
              <p:grpSpPr>
                <a:xfrm>
                  <a:off x="9037429" y="4686042"/>
                  <a:ext cx="590551" cy="685800"/>
                  <a:chOff x="-1386705" y="981075"/>
                  <a:chExt cx="2463030" cy="2857500"/>
                </a:xfrm>
              </p:grpSpPr>
              <p:pic>
                <p:nvPicPr>
                  <p:cNvPr id="32" name="図 31" descr="スーツを着た男性&#10;&#10;自動的に生成された説明">
                    <a:extLst>
                      <a:ext uri="{FF2B5EF4-FFF2-40B4-BE49-F238E27FC236}">
                        <a16:creationId xmlns:a16="http://schemas.microsoft.com/office/drawing/2014/main" id="{3254B9C4-49E6-4AFF-90BF-06D619273605}"/>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33" name="フリーフォーム: 図形 32">
                    <a:extLst>
                      <a:ext uri="{FF2B5EF4-FFF2-40B4-BE49-F238E27FC236}">
                        <a16:creationId xmlns:a16="http://schemas.microsoft.com/office/drawing/2014/main" id="{7E786EBD-E0AC-4E45-96B9-9FE983F9FB73}"/>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リーフォーム: 図形 33">
                    <a:extLst>
                      <a:ext uri="{FF2B5EF4-FFF2-40B4-BE49-F238E27FC236}">
                        <a16:creationId xmlns:a16="http://schemas.microsoft.com/office/drawing/2014/main" id="{DFF08F64-4B3D-49FA-B939-D4BD25891B9F}"/>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フリーフォーム: 図形 34">
                    <a:extLst>
                      <a:ext uri="{FF2B5EF4-FFF2-40B4-BE49-F238E27FC236}">
                        <a16:creationId xmlns:a16="http://schemas.microsoft.com/office/drawing/2014/main" id="{ACCE96AB-4D7C-4AEC-A1D8-7DE5A970F7D1}"/>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正方形/長方形 26">
                  <a:extLst>
                    <a:ext uri="{FF2B5EF4-FFF2-40B4-BE49-F238E27FC236}">
                      <a16:creationId xmlns:a16="http://schemas.microsoft.com/office/drawing/2014/main" id="{DEA9D3F3-95D5-4240-BA1C-95A453907747}"/>
                    </a:ext>
                  </a:extLst>
                </p:cNvPr>
                <p:cNvSpPr/>
                <p:nvPr/>
              </p:nvSpPr>
              <p:spPr>
                <a:xfrm>
                  <a:off x="7692357" y="46256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CCADD240-9221-49ED-A9C7-68F1D4D458BE}"/>
                    </a:ext>
                  </a:extLst>
                </p:cNvPr>
                <p:cNvSpPr/>
                <p:nvPr/>
              </p:nvSpPr>
              <p:spPr>
                <a:xfrm>
                  <a:off x="89769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B26C3BC7-45B2-4F59-8EEF-1CC824FEC578}"/>
                    </a:ext>
                  </a:extLst>
                </p:cNvPr>
                <p:cNvSpPr/>
                <p:nvPr/>
              </p:nvSpPr>
              <p:spPr>
                <a:xfrm>
                  <a:off x="7755857" y="47780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47C02A37-5B0D-4605-89D0-2782E80460E1}"/>
                    </a:ext>
                  </a:extLst>
                </p:cNvPr>
                <p:cNvSpPr/>
                <p:nvPr/>
              </p:nvSpPr>
              <p:spPr>
                <a:xfrm>
                  <a:off x="95992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7AC677A1-D9ED-4557-AA7E-E5A54CBD6A26}"/>
                    </a:ext>
                  </a:extLst>
                </p:cNvPr>
                <p:cNvSpPr/>
                <p:nvPr/>
              </p:nvSpPr>
              <p:spPr>
                <a:xfrm>
                  <a:off x="8367364" y="46560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1" name="図 20">
                <a:extLst>
                  <a:ext uri="{FF2B5EF4-FFF2-40B4-BE49-F238E27FC236}">
                    <a16:creationId xmlns:a16="http://schemas.microsoft.com/office/drawing/2014/main" id="{1B6C9F6A-0F3D-47E1-BB57-EF9CDEFD0623}"/>
                  </a:ext>
                </a:extLst>
              </p:cNvPr>
              <p:cNvPicPr>
                <a:picLocks noChangeAspect="1"/>
              </p:cNvPicPr>
              <p:nvPr/>
            </p:nvPicPr>
            <p:blipFill>
              <a:blip r:embed="rId5"/>
              <a:stretch>
                <a:fillRect/>
              </a:stretch>
            </p:blipFill>
            <p:spPr>
              <a:xfrm>
                <a:off x="-1850539" y="4837163"/>
                <a:ext cx="3962080" cy="491193"/>
              </a:xfrm>
              <a:prstGeom prst="rect">
                <a:avLst/>
              </a:prstGeom>
            </p:spPr>
          </p:pic>
          <p:sp>
            <p:nvSpPr>
              <p:cNvPr id="22" name="正方形/長方形 21">
                <a:extLst>
                  <a:ext uri="{FF2B5EF4-FFF2-40B4-BE49-F238E27FC236}">
                    <a16:creationId xmlns:a16="http://schemas.microsoft.com/office/drawing/2014/main" id="{F3D8EDBD-F2C8-4E69-B161-A96D9BE35463}"/>
                  </a:ext>
                </a:extLst>
              </p:cNvPr>
              <p:cNvSpPr/>
              <p:nvPr/>
            </p:nvSpPr>
            <p:spPr>
              <a:xfrm>
                <a:off x="-836422" y="54798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19A6ABF0-272E-4A1C-84FF-12DB07292B46}"/>
                  </a:ext>
                </a:extLst>
              </p:cNvPr>
              <p:cNvSpPr/>
              <p:nvPr/>
            </p:nvSpPr>
            <p:spPr>
              <a:xfrm>
                <a:off x="-861822" y="46162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テキスト ボックス 3">
              <a:extLst>
                <a:ext uri="{FF2B5EF4-FFF2-40B4-BE49-F238E27FC236}">
                  <a16:creationId xmlns:a16="http://schemas.microsoft.com/office/drawing/2014/main" id="{CE5ECBBA-6E64-4B9D-B54F-50D738F89EEF}"/>
                </a:ext>
              </a:extLst>
            </p:cNvPr>
            <p:cNvSpPr txBox="1"/>
            <p:nvPr/>
          </p:nvSpPr>
          <p:spPr>
            <a:xfrm rot="204059">
              <a:off x="4254042" y="4784341"/>
              <a:ext cx="3262432" cy="400110"/>
            </a:xfrm>
            <a:prstGeom prst="rect">
              <a:avLst/>
            </a:prstGeom>
            <a:noFill/>
          </p:spPr>
          <p:txBody>
            <a:bodyPr wrap="none" rtlCol="0">
              <a:spAutoFit/>
            </a:bodyPr>
            <a:lstStyle/>
            <a:p>
              <a:r>
                <a:rPr kumimoji="1" lang="ja-JP" altLang="en-US" sz="2000" b="1" dirty="0"/>
                <a:t>日本そのものが大変ですよ</a:t>
              </a:r>
            </a:p>
          </p:txBody>
        </p:sp>
      </p:grpSp>
      <p:grpSp>
        <p:nvGrpSpPr>
          <p:cNvPr id="203" name="グループ化 202">
            <a:extLst>
              <a:ext uri="{FF2B5EF4-FFF2-40B4-BE49-F238E27FC236}">
                <a16:creationId xmlns:a16="http://schemas.microsoft.com/office/drawing/2014/main" id="{287255B8-06D1-4557-8E9C-00002FE02D42}"/>
              </a:ext>
            </a:extLst>
          </p:cNvPr>
          <p:cNvGrpSpPr/>
          <p:nvPr/>
        </p:nvGrpSpPr>
        <p:grpSpPr>
          <a:xfrm>
            <a:off x="-3629727" y="5382506"/>
            <a:ext cx="11751478" cy="1254910"/>
            <a:chOff x="-3629727" y="5725406"/>
            <a:chExt cx="11751478" cy="1254910"/>
          </a:xfrm>
        </p:grpSpPr>
        <p:grpSp>
          <p:nvGrpSpPr>
            <p:cNvPr id="150" name="グループ化 149">
              <a:extLst>
                <a:ext uri="{FF2B5EF4-FFF2-40B4-BE49-F238E27FC236}">
                  <a16:creationId xmlns:a16="http://schemas.microsoft.com/office/drawing/2014/main" id="{52EDB485-25CF-4E66-ADB9-385EE5141B22}"/>
                </a:ext>
              </a:extLst>
            </p:cNvPr>
            <p:cNvGrpSpPr/>
            <p:nvPr/>
          </p:nvGrpSpPr>
          <p:grpSpPr>
            <a:xfrm rot="1114520">
              <a:off x="-3629727" y="5725406"/>
              <a:ext cx="11751478" cy="1104900"/>
              <a:chOff x="-1850539" y="4543122"/>
              <a:chExt cx="11751478" cy="1104900"/>
            </a:xfrm>
          </p:grpSpPr>
          <p:sp>
            <p:nvSpPr>
              <p:cNvPr id="151" name="正方形/長方形 150">
                <a:extLst>
                  <a:ext uri="{FF2B5EF4-FFF2-40B4-BE49-F238E27FC236}">
                    <a16:creationId xmlns:a16="http://schemas.microsoft.com/office/drawing/2014/main" id="{9A8F6113-3492-4EB4-BBD2-EAB1CC9047E3}"/>
                  </a:ext>
                </a:extLst>
              </p:cNvPr>
              <p:cNvSpPr/>
              <p:nvPr/>
            </p:nvSpPr>
            <p:spPr>
              <a:xfrm>
                <a:off x="-821037" y="4543122"/>
                <a:ext cx="10721976" cy="1104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3" name="グループ化 152">
                <a:extLst>
                  <a:ext uri="{FF2B5EF4-FFF2-40B4-BE49-F238E27FC236}">
                    <a16:creationId xmlns:a16="http://schemas.microsoft.com/office/drawing/2014/main" id="{4E577E4E-285C-4F4F-89DA-1A5220672AC3}"/>
                  </a:ext>
                </a:extLst>
              </p:cNvPr>
              <p:cNvGrpSpPr/>
              <p:nvPr/>
            </p:nvGrpSpPr>
            <p:grpSpPr>
              <a:xfrm>
                <a:off x="1913606" y="4733658"/>
                <a:ext cx="590551" cy="685800"/>
                <a:chOff x="-1386707" y="981075"/>
                <a:chExt cx="2463031" cy="2857500"/>
              </a:xfrm>
            </p:grpSpPr>
            <p:pic>
              <p:nvPicPr>
                <p:cNvPr id="193" name="図 192" descr="スーツを着た男性&#10;&#10;自動的に生成された説明">
                  <a:extLst>
                    <a:ext uri="{FF2B5EF4-FFF2-40B4-BE49-F238E27FC236}">
                      <a16:creationId xmlns:a16="http://schemas.microsoft.com/office/drawing/2014/main" id="{474BD1C0-D03E-41CC-993F-2AE37114C27D}"/>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194" name="フリーフォーム: 図形 193">
                  <a:extLst>
                    <a:ext uri="{FF2B5EF4-FFF2-40B4-BE49-F238E27FC236}">
                      <a16:creationId xmlns:a16="http://schemas.microsoft.com/office/drawing/2014/main" id="{7FDCC433-622A-4D07-A427-BA8993B10947}"/>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5" name="フリーフォーム: 図形 194">
                  <a:extLst>
                    <a:ext uri="{FF2B5EF4-FFF2-40B4-BE49-F238E27FC236}">
                      <a16:creationId xmlns:a16="http://schemas.microsoft.com/office/drawing/2014/main" id="{4EB45F60-9D21-4CDD-98DC-52EAC3F0C70C}"/>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6" name="フリーフォーム: 図形 195">
                  <a:extLst>
                    <a:ext uri="{FF2B5EF4-FFF2-40B4-BE49-F238E27FC236}">
                      <a16:creationId xmlns:a16="http://schemas.microsoft.com/office/drawing/2014/main" id="{816FA9D2-9134-475F-8A3C-520AC0682871}"/>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4" name="グループ化 153">
                <a:extLst>
                  <a:ext uri="{FF2B5EF4-FFF2-40B4-BE49-F238E27FC236}">
                    <a16:creationId xmlns:a16="http://schemas.microsoft.com/office/drawing/2014/main" id="{1EA5C6E0-62A1-4E4C-A51D-12EC304E7398}"/>
                  </a:ext>
                </a:extLst>
              </p:cNvPr>
              <p:cNvGrpSpPr/>
              <p:nvPr/>
            </p:nvGrpSpPr>
            <p:grpSpPr>
              <a:xfrm>
                <a:off x="2569452" y="4735250"/>
                <a:ext cx="590551" cy="685800"/>
                <a:chOff x="-1386705" y="981075"/>
                <a:chExt cx="2463030" cy="2857500"/>
              </a:xfrm>
            </p:grpSpPr>
            <p:pic>
              <p:nvPicPr>
                <p:cNvPr id="189" name="図 188" descr="スーツを着た男性&#10;&#10;自動的に生成された説明">
                  <a:extLst>
                    <a:ext uri="{FF2B5EF4-FFF2-40B4-BE49-F238E27FC236}">
                      <a16:creationId xmlns:a16="http://schemas.microsoft.com/office/drawing/2014/main" id="{F4D35210-3433-4426-A763-BB4B6B55081B}"/>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90" name="フリーフォーム: 図形 189">
                  <a:extLst>
                    <a:ext uri="{FF2B5EF4-FFF2-40B4-BE49-F238E27FC236}">
                      <a16:creationId xmlns:a16="http://schemas.microsoft.com/office/drawing/2014/main" id="{5AF2E6CB-D0A2-445F-A0A8-4B7F19A3254B}"/>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1" name="フリーフォーム: 図形 190">
                  <a:extLst>
                    <a:ext uri="{FF2B5EF4-FFF2-40B4-BE49-F238E27FC236}">
                      <a16:creationId xmlns:a16="http://schemas.microsoft.com/office/drawing/2014/main" id="{C365F58D-B1E6-446C-B808-99E162B71D6C}"/>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2" name="フリーフォーム: 図形 191">
                  <a:extLst>
                    <a:ext uri="{FF2B5EF4-FFF2-40B4-BE49-F238E27FC236}">
                      <a16:creationId xmlns:a16="http://schemas.microsoft.com/office/drawing/2014/main" id="{A53E807C-448A-4010-8CFE-84E2452CB8EB}"/>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5" name="グループ化 154">
                <a:extLst>
                  <a:ext uri="{FF2B5EF4-FFF2-40B4-BE49-F238E27FC236}">
                    <a16:creationId xmlns:a16="http://schemas.microsoft.com/office/drawing/2014/main" id="{095C90F0-334A-4B39-B7BF-35AAB3CC43A1}"/>
                  </a:ext>
                </a:extLst>
              </p:cNvPr>
              <p:cNvGrpSpPr/>
              <p:nvPr/>
            </p:nvGrpSpPr>
            <p:grpSpPr>
              <a:xfrm>
                <a:off x="3157329" y="4736842"/>
                <a:ext cx="590551" cy="685800"/>
                <a:chOff x="-1386705" y="981075"/>
                <a:chExt cx="2463030" cy="2857500"/>
              </a:xfrm>
            </p:grpSpPr>
            <p:pic>
              <p:nvPicPr>
                <p:cNvPr id="185" name="図 184" descr="スーツを着た男性&#10;&#10;自動的に生成された説明">
                  <a:extLst>
                    <a:ext uri="{FF2B5EF4-FFF2-40B4-BE49-F238E27FC236}">
                      <a16:creationId xmlns:a16="http://schemas.microsoft.com/office/drawing/2014/main" id="{7783B993-14AF-4061-9553-F4EA5CA9A817}"/>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86" name="フリーフォーム: 図形 185">
                  <a:extLst>
                    <a:ext uri="{FF2B5EF4-FFF2-40B4-BE49-F238E27FC236}">
                      <a16:creationId xmlns:a16="http://schemas.microsoft.com/office/drawing/2014/main" id="{86779500-C23D-4D25-8C8E-BC4B9C7315DA}"/>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フリーフォーム: 図形 186">
                  <a:extLst>
                    <a:ext uri="{FF2B5EF4-FFF2-40B4-BE49-F238E27FC236}">
                      <a16:creationId xmlns:a16="http://schemas.microsoft.com/office/drawing/2014/main" id="{FB00F01B-A2A9-4DFD-9D60-ADC2DD70FB9F}"/>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8" name="フリーフォーム: 図形 187">
                  <a:extLst>
                    <a:ext uri="{FF2B5EF4-FFF2-40B4-BE49-F238E27FC236}">
                      <a16:creationId xmlns:a16="http://schemas.microsoft.com/office/drawing/2014/main" id="{C4FB6AF0-7B82-455F-85E2-CA27196200B0}"/>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6" name="正方形/長方形 155">
                <a:extLst>
                  <a:ext uri="{FF2B5EF4-FFF2-40B4-BE49-F238E27FC236}">
                    <a16:creationId xmlns:a16="http://schemas.microsoft.com/office/drawing/2014/main" id="{E9FF9CDE-7590-47FC-BDB3-5B17A078FCC1}"/>
                  </a:ext>
                </a:extLst>
              </p:cNvPr>
              <p:cNvSpPr/>
              <p:nvPr/>
            </p:nvSpPr>
            <p:spPr>
              <a:xfrm>
                <a:off x="1812257" y="46764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正方形/長方形 156">
                <a:extLst>
                  <a:ext uri="{FF2B5EF4-FFF2-40B4-BE49-F238E27FC236}">
                    <a16:creationId xmlns:a16="http://schemas.microsoft.com/office/drawing/2014/main" id="{0D62DCFF-16EB-4984-A99F-B979FB25A435}"/>
                  </a:ext>
                </a:extLst>
              </p:cNvPr>
              <p:cNvSpPr/>
              <p:nvPr/>
            </p:nvSpPr>
            <p:spPr>
              <a:xfrm>
                <a:off x="30968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正方形/長方形 157">
                <a:extLst>
                  <a:ext uri="{FF2B5EF4-FFF2-40B4-BE49-F238E27FC236}">
                    <a16:creationId xmlns:a16="http://schemas.microsoft.com/office/drawing/2014/main" id="{AFD35D66-63C4-45DD-A922-1DBDDF695F06}"/>
                  </a:ext>
                </a:extLst>
              </p:cNvPr>
              <p:cNvSpPr/>
              <p:nvPr/>
            </p:nvSpPr>
            <p:spPr>
              <a:xfrm>
                <a:off x="1875757" y="48288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正方形/長方形 158">
                <a:extLst>
                  <a:ext uri="{FF2B5EF4-FFF2-40B4-BE49-F238E27FC236}">
                    <a16:creationId xmlns:a16="http://schemas.microsoft.com/office/drawing/2014/main" id="{A97E643F-FE45-4C1D-9480-64D38C454ABD}"/>
                  </a:ext>
                </a:extLst>
              </p:cNvPr>
              <p:cNvSpPr/>
              <p:nvPr/>
            </p:nvSpPr>
            <p:spPr>
              <a:xfrm>
                <a:off x="37191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正方形/長方形 159">
                <a:extLst>
                  <a:ext uri="{FF2B5EF4-FFF2-40B4-BE49-F238E27FC236}">
                    <a16:creationId xmlns:a16="http://schemas.microsoft.com/office/drawing/2014/main" id="{B94C9106-6359-49EC-BD6F-1A2F52941F79}"/>
                  </a:ext>
                </a:extLst>
              </p:cNvPr>
              <p:cNvSpPr/>
              <p:nvPr/>
            </p:nvSpPr>
            <p:spPr>
              <a:xfrm>
                <a:off x="2487264" y="47068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1" name="グループ化 160">
                <a:extLst>
                  <a:ext uri="{FF2B5EF4-FFF2-40B4-BE49-F238E27FC236}">
                    <a16:creationId xmlns:a16="http://schemas.microsoft.com/office/drawing/2014/main" id="{5389F913-67AC-4A7A-B3B2-A996563921FC}"/>
                  </a:ext>
                </a:extLst>
              </p:cNvPr>
              <p:cNvGrpSpPr/>
              <p:nvPr/>
            </p:nvGrpSpPr>
            <p:grpSpPr>
              <a:xfrm>
                <a:off x="7692357" y="4625676"/>
                <a:ext cx="2033824" cy="854234"/>
                <a:chOff x="7692357" y="4625676"/>
                <a:chExt cx="2033824" cy="854234"/>
              </a:xfrm>
            </p:grpSpPr>
            <p:grpSp>
              <p:nvGrpSpPr>
                <p:cNvPr id="165" name="グループ化 164">
                  <a:extLst>
                    <a:ext uri="{FF2B5EF4-FFF2-40B4-BE49-F238E27FC236}">
                      <a16:creationId xmlns:a16="http://schemas.microsoft.com/office/drawing/2014/main" id="{86B35F15-1490-4589-A9EC-FF81F740D4A3}"/>
                    </a:ext>
                  </a:extLst>
                </p:cNvPr>
                <p:cNvGrpSpPr/>
                <p:nvPr/>
              </p:nvGrpSpPr>
              <p:grpSpPr>
                <a:xfrm>
                  <a:off x="7793706" y="4682858"/>
                  <a:ext cx="590551" cy="685800"/>
                  <a:chOff x="-1386707" y="981075"/>
                  <a:chExt cx="2463031" cy="2857500"/>
                </a:xfrm>
              </p:grpSpPr>
              <p:pic>
                <p:nvPicPr>
                  <p:cNvPr id="181" name="図 180" descr="スーツを着た男性&#10;&#10;自動的に生成された説明">
                    <a:extLst>
                      <a:ext uri="{FF2B5EF4-FFF2-40B4-BE49-F238E27FC236}">
                        <a16:creationId xmlns:a16="http://schemas.microsoft.com/office/drawing/2014/main" id="{CBE08635-9F00-445C-AE1C-4077499F2D27}"/>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182" name="フリーフォーム: 図形 181">
                    <a:extLst>
                      <a:ext uri="{FF2B5EF4-FFF2-40B4-BE49-F238E27FC236}">
                        <a16:creationId xmlns:a16="http://schemas.microsoft.com/office/drawing/2014/main" id="{B4B865A7-C648-4815-94A7-628F31826787}"/>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3" name="フリーフォーム: 図形 182">
                    <a:extLst>
                      <a:ext uri="{FF2B5EF4-FFF2-40B4-BE49-F238E27FC236}">
                        <a16:creationId xmlns:a16="http://schemas.microsoft.com/office/drawing/2014/main" id="{B9ABA823-7FB3-4FF2-83F9-9709537F5872}"/>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4" name="フリーフォーム: 図形 183">
                    <a:extLst>
                      <a:ext uri="{FF2B5EF4-FFF2-40B4-BE49-F238E27FC236}">
                        <a16:creationId xmlns:a16="http://schemas.microsoft.com/office/drawing/2014/main" id="{6F188F34-770C-44E6-B8BC-2C6940219AE5}"/>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6" name="グループ化 165">
                  <a:extLst>
                    <a:ext uri="{FF2B5EF4-FFF2-40B4-BE49-F238E27FC236}">
                      <a16:creationId xmlns:a16="http://schemas.microsoft.com/office/drawing/2014/main" id="{2F3285EA-06AA-47B2-B44B-BA15DC74DE89}"/>
                    </a:ext>
                  </a:extLst>
                </p:cNvPr>
                <p:cNvGrpSpPr/>
                <p:nvPr/>
              </p:nvGrpSpPr>
              <p:grpSpPr>
                <a:xfrm>
                  <a:off x="8449552" y="4684450"/>
                  <a:ext cx="590551" cy="685800"/>
                  <a:chOff x="-1386705" y="981075"/>
                  <a:chExt cx="2463030" cy="2857500"/>
                </a:xfrm>
              </p:grpSpPr>
              <p:pic>
                <p:nvPicPr>
                  <p:cNvPr id="177" name="図 176" descr="スーツを着た男性&#10;&#10;自動的に生成された説明">
                    <a:extLst>
                      <a:ext uri="{FF2B5EF4-FFF2-40B4-BE49-F238E27FC236}">
                        <a16:creationId xmlns:a16="http://schemas.microsoft.com/office/drawing/2014/main" id="{503BFE2A-11C0-4B77-82E0-D6EF52280738}"/>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78" name="フリーフォーム: 図形 177">
                    <a:extLst>
                      <a:ext uri="{FF2B5EF4-FFF2-40B4-BE49-F238E27FC236}">
                        <a16:creationId xmlns:a16="http://schemas.microsoft.com/office/drawing/2014/main" id="{F662B23C-F455-49DE-B1EF-EC1E00AD86C2}"/>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フリーフォーム: 図形 178">
                    <a:extLst>
                      <a:ext uri="{FF2B5EF4-FFF2-40B4-BE49-F238E27FC236}">
                        <a16:creationId xmlns:a16="http://schemas.microsoft.com/office/drawing/2014/main" id="{C8A1B9BC-63E0-4B92-B031-9DF345B8336B}"/>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フリーフォーム: 図形 179">
                    <a:extLst>
                      <a:ext uri="{FF2B5EF4-FFF2-40B4-BE49-F238E27FC236}">
                        <a16:creationId xmlns:a16="http://schemas.microsoft.com/office/drawing/2014/main" id="{4ADE88BF-3584-458B-808E-075A1270E6FA}"/>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7" name="グループ化 166">
                  <a:extLst>
                    <a:ext uri="{FF2B5EF4-FFF2-40B4-BE49-F238E27FC236}">
                      <a16:creationId xmlns:a16="http://schemas.microsoft.com/office/drawing/2014/main" id="{EA2064B1-D7CD-42DA-A72B-C9BC76924381}"/>
                    </a:ext>
                  </a:extLst>
                </p:cNvPr>
                <p:cNvGrpSpPr/>
                <p:nvPr/>
              </p:nvGrpSpPr>
              <p:grpSpPr>
                <a:xfrm>
                  <a:off x="9037429" y="4686042"/>
                  <a:ext cx="590551" cy="685800"/>
                  <a:chOff x="-1386705" y="981075"/>
                  <a:chExt cx="2463030" cy="2857500"/>
                </a:xfrm>
              </p:grpSpPr>
              <p:pic>
                <p:nvPicPr>
                  <p:cNvPr id="173" name="図 172" descr="スーツを着た男性&#10;&#10;自動的に生成された説明">
                    <a:extLst>
                      <a:ext uri="{FF2B5EF4-FFF2-40B4-BE49-F238E27FC236}">
                        <a16:creationId xmlns:a16="http://schemas.microsoft.com/office/drawing/2014/main" id="{5946C979-7820-4C2D-902C-44ECD58D2B92}"/>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174" name="フリーフォーム: 図形 173">
                    <a:extLst>
                      <a:ext uri="{FF2B5EF4-FFF2-40B4-BE49-F238E27FC236}">
                        <a16:creationId xmlns:a16="http://schemas.microsoft.com/office/drawing/2014/main" id="{96B33E00-DF82-4950-9F76-AA6F9A445A0D}"/>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5" name="フリーフォーム: 図形 174">
                    <a:extLst>
                      <a:ext uri="{FF2B5EF4-FFF2-40B4-BE49-F238E27FC236}">
                        <a16:creationId xmlns:a16="http://schemas.microsoft.com/office/drawing/2014/main" id="{7B3ED817-F460-41C9-BE9F-E5F15CB526D1}"/>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フリーフォーム: 図形 175">
                    <a:extLst>
                      <a:ext uri="{FF2B5EF4-FFF2-40B4-BE49-F238E27FC236}">
                        <a16:creationId xmlns:a16="http://schemas.microsoft.com/office/drawing/2014/main" id="{239DDDC8-1C23-477E-837D-EAE2488E2B9B}"/>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8" name="正方形/長方形 167">
                  <a:extLst>
                    <a:ext uri="{FF2B5EF4-FFF2-40B4-BE49-F238E27FC236}">
                      <a16:creationId xmlns:a16="http://schemas.microsoft.com/office/drawing/2014/main" id="{39502A58-D70E-4C43-834A-F7E8615BD99D}"/>
                    </a:ext>
                  </a:extLst>
                </p:cNvPr>
                <p:cNvSpPr/>
                <p:nvPr/>
              </p:nvSpPr>
              <p:spPr>
                <a:xfrm>
                  <a:off x="7692357" y="46256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正方形/長方形 168">
                  <a:extLst>
                    <a:ext uri="{FF2B5EF4-FFF2-40B4-BE49-F238E27FC236}">
                      <a16:creationId xmlns:a16="http://schemas.microsoft.com/office/drawing/2014/main" id="{6DB823A5-4678-4C50-869D-74D59E51FCD5}"/>
                    </a:ext>
                  </a:extLst>
                </p:cNvPr>
                <p:cNvSpPr/>
                <p:nvPr/>
              </p:nvSpPr>
              <p:spPr>
                <a:xfrm>
                  <a:off x="89769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正方形/長方形 169">
                  <a:extLst>
                    <a:ext uri="{FF2B5EF4-FFF2-40B4-BE49-F238E27FC236}">
                      <a16:creationId xmlns:a16="http://schemas.microsoft.com/office/drawing/2014/main" id="{16B3A794-A78B-4799-B75A-646D26090881}"/>
                    </a:ext>
                  </a:extLst>
                </p:cNvPr>
                <p:cNvSpPr/>
                <p:nvPr/>
              </p:nvSpPr>
              <p:spPr>
                <a:xfrm>
                  <a:off x="7755857" y="47780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1" name="正方形/長方形 170">
                  <a:extLst>
                    <a:ext uri="{FF2B5EF4-FFF2-40B4-BE49-F238E27FC236}">
                      <a16:creationId xmlns:a16="http://schemas.microsoft.com/office/drawing/2014/main" id="{3CD4DDEB-44C7-4D4E-853E-5396005C22AE}"/>
                    </a:ext>
                  </a:extLst>
                </p:cNvPr>
                <p:cNvSpPr/>
                <p:nvPr/>
              </p:nvSpPr>
              <p:spPr>
                <a:xfrm>
                  <a:off x="95992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正方形/長方形 171">
                  <a:extLst>
                    <a:ext uri="{FF2B5EF4-FFF2-40B4-BE49-F238E27FC236}">
                      <a16:creationId xmlns:a16="http://schemas.microsoft.com/office/drawing/2014/main" id="{B0F2D09D-67A9-473A-B825-E169C52D6CC8}"/>
                    </a:ext>
                  </a:extLst>
                </p:cNvPr>
                <p:cNvSpPr/>
                <p:nvPr/>
              </p:nvSpPr>
              <p:spPr>
                <a:xfrm>
                  <a:off x="8367364" y="46560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2" name="図 161">
                <a:extLst>
                  <a:ext uri="{FF2B5EF4-FFF2-40B4-BE49-F238E27FC236}">
                    <a16:creationId xmlns:a16="http://schemas.microsoft.com/office/drawing/2014/main" id="{B731B024-45DA-490D-B74C-2B101B19CE63}"/>
                  </a:ext>
                </a:extLst>
              </p:cNvPr>
              <p:cNvPicPr>
                <a:picLocks noChangeAspect="1"/>
              </p:cNvPicPr>
              <p:nvPr/>
            </p:nvPicPr>
            <p:blipFill>
              <a:blip r:embed="rId5"/>
              <a:stretch>
                <a:fillRect/>
              </a:stretch>
            </p:blipFill>
            <p:spPr>
              <a:xfrm>
                <a:off x="-1850539" y="4837163"/>
                <a:ext cx="3962080" cy="491193"/>
              </a:xfrm>
              <a:prstGeom prst="rect">
                <a:avLst/>
              </a:prstGeom>
            </p:spPr>
          </p:pic>
          <p:sp>
            <p:nvSpPr>
              <p:cNvPr id="163" name="正方形/長方形 162">
                <a:extLst>
                  <a:ext uri="{FF2B5EF4-FFF2-40B4-BE49-F238E27FC236}">
                    <a16:creationId xmlns:a16="http://schemas.microsoft.com/office/drawing/2014/main" id="{897BDA69-226E-4317-87FE-3FFADACA4CFB}"/>
                  </a:ext>
                </a:extLst>
              </p:cNvPr>
              <p:cNvSpPr/>
              <p:nvPr/>
            </p:nvSpPr>
            <p:spPr>
              <a:xfrm>
                <a:off x="-836422" y="54798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正方形/長方形 163">
                <a:extLst>
                  <a:ext uri="{FF2B5EF4-FFF2-40B4-BE49-F238E27FC236}">
                    <a16:creationId xmlns:a16="http://schemas.microsoft.com/office/drawing/2014/main" id="{B8F9F57C-E897-458B-9A22-9D9F23E55CCD}"/>
                  </a:ext>
                </a:extLst>
              </p:cNvPr>
              <p:cNvSpPr/>
              <p:nvPr/>
            </p:nvSpPr>
            <p:spPr>
              <a:xfrm>
                <a:off x="-861822" y="46162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1" name="テキスト ボックス 200">
              <a:extLst>
                <a:ext uri="{FF2B5EF4-FFF2-40B4-BE49-F238E27FC236}">
                  <a16:creationId xmlns:a16="http://schemas.microsoft.com/office/drawing/2014/main" id="{53159E74-DF16-43FF-918C-6AD793F902D5}"/>
                </a:ext>
              </a:extLst>
            </p:cNvPr>
            <p:cNvSpPr txBox="1"/>
            <p:nvPr/>
          </p:nvSpPr>
          <p:spPr>
            <a:xfrm rot="1181237">
              <a:off x="2208744" y="6580206"/>
              <a:ext cx="3262432" cy="400110"/>
            </a:xfrm>
            <a:prstGeom prst="rect">
              <a:avLst/>
            </a:prstGeom>
            <a:noFill/>
          </p:spPr>
          <p:txBody>
            <a:bodyPr wrap="none" rtlCol="0">
              <a:spAutoFit/>
            </a:bodyPr>
            <a:lstStyle/>
            <a:p>
              <a:r>
                <a:rPr kumimoji="1" lang="ja-JP" altLang="en-US" sz="2000" b="1" dirty="0"/>
                <a:t>日本そのものが大変ですよ</a:t>
              </a:r>
            </a:p>
          </p:txBody>
        </p:sp>
      </p:grpSp>
      <p:grpSp>
        <p:nvGrpSpPr>
          <p:cNvPr id="208" name="グループ化 207">
            <a:extLst>
              <a:ext uri="{FF2B5EF4-FFF2-40B4-BE49-F238E27FC236}">
                <a16:creationId xmlns:a16="http://schemas.microsoft.com/office/drawing/2014/main" id="{462B2E4D-4C1D-4A11-AD8B-552561B5EFED}"/>
              </a:ext>
            </a:extLst>
          </p:cNvPr>
          <p:cNvGrpSpPr/>
          <p:nvPr/>
        </p:nvGrpSpPr>
        <p:grpSpPr>
          <a:xfrm rot="20875599">
            <a:off x="-808347" y="209797"/>
            <a:ext cx="11409622" cy="4804723"/>
            <a:chOff x="434792" y="-1828596"/>
            <a:chExt cx="11409622" cy="4804723"/>
          </a:xfrm>
        </p:grpSpPr>
        <p:sp>
          <p:nvSpPr>
            <p:cNvPr id="209" name="正方形/長方形 208">
              <a:extLst>
                <a:ext uri="{FF2B5EF4-FFF2-40B4-BE49-F238E27FC236}">
                  <a16:creationId xmlns:a16="http://schemas.microsoft.com/office/drawing/2014/main" id="{D3D0CDC6-E98D-4FB3-8B83-757AD98A73E4}"/>
                </a:ext>
              </a:extLst>
            </p:cNvPr>
            <p:cNvSpPr/>
            <p:nvPr/>
          </p:nvSpPr>
          <p:spPr>
            <a:xfrm rot="1739611">
              <a:off x="434792" y="-611789"/>
              <a:ext cx="10721976" cy="1104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0" name="グループ化 209">
              <a:extLst>
                <a:ext uri="{FF2B5EF4-FFF2-40B4-BE49-F238E27FC236}">
                  <a16:creationId xmlns:a16="http://schemas.microsoft.com/office/drawing/2014/main" id="{5E7C3B1A-EA28-4A79-BF53-0461BE4FAA8B}"/>
                </a:ext>
              </a:extLst>
            </p:cNvPr>
            <p:cNvGrpSpPr/>
            <p:nvPr/>
          </p:nvGrpSpPr>
          <p:grpSpPr>
            <a:xfrm rot="1739611">
              <a:off x="4604335" y="-923910"/>
              <a:ext cx="590551" cy="685800"/>
              <a:chOff x="-1386707" y="981075"/>
              <a:chExt cx="2463031" cy="2857500"/>
            </a:xfrm>
          </p:grpSpPr>
          <p:pic>
            <p:nvPicPr>
              <p:cNvPr id="251" name="図 250" descr="スーツを着た男性&#10;&#10;自動的に生成された説明">
                <a:extLst>
                  <a:ext uri="{FF2B5EF4-FFF2-40B4-BE49-F238E27FC236}">
                    <a16:creationId xmlns:a16="http://schemas.microsoft.com/office/drawing/2014/main" id="{85DE4691-6474-4ACC-ACAF-B9FE4E2A22E1}"/>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252" name="フリーフォーム: 図形 251">
                <a:extLst>
                  <a:ext uri="{FF2B5EF4-FFF2-40B4-BE49-F238E27FC236}">
                    <a16:creationId xmlns:a16="http://schemas.microsoft.com/office/drawing/2014/main" id="{9D22A34D-99F4-47C5-B922-AEA61DB6F93C}"/>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3" name="フリーフォーム: 図形 252">
                <a:extLst>
                  <a:ext uri="{FF2B5EF4-FFF2-40B4-BE49-F238E27FC236}">
                    <a16:creationId xmlns:a16="http://schemas.microsoft.com/office/drawing/2014/main" id="{B45ACACF-43EA-41E1-87B1-EA15A28363B5}"/>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4" name="フリーフォーム: 図形 253">
                <a:extLst>
                  <a:ext uri="{FF2B5EF4-FFF2-40B4-BE49-F238E27FC236}">
                    <a16:creationId xmlns:a16="http://schemas.microsoft.com/office/drawing/2014/main" id="{71F35B20-2DB5-4782-A3A1-3333354B7BF1}"/>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1" name="グループ化 210">
              <a:extLst>
                <a:ext uri="{FF2B5EF4-FFF2-40B4-BE49-F238E27FC236}">
                  <a16:creationId xmlns:a16="http://schemas.microsoft.com/office/drawing/2014/main" id="{196093A4-C45B-4442-98B5-1F19DD4E6B09}"/>
                </a:ext>
              </a:extLst>
            </p:cNvPr>
            <p:cNvGrpSpPr/>
            <p:nvPr/>
          </p:nvGrpSpPr>
          <p:grpSpPr>
            <a:xfrm rot="1739611">
              <a:off x="5177215" y="-604622"/>
              <a:ext cx="590551" cy="685800"/>
              <a:chOff x="-1386705" y="981075"/>
              <a:chExt cx="2463030" cy="2857500"/>
            </a:xfrm>
          </p:grpSpPr>
          <p:pic>
            <p:nvPicPr>
              <p:cNvPr id="247" name="図 246" descr="スーツを着た男性&#10;&#10;自動的に生成された説明">
                <a:extLst>
                  <a:ext uri="{FF2B5EF4-FFF2-40B4-BE49-F238E27FC236}">
                    <a16:creationId xmlns:a16="http://schemas.microsoft.com/office/drawing/2014/main" id="{F463833B-F211-41CC-BC8A-4E1E601558D2}"/>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248" name="フリーフォーム: 図形 247">
                <a:extLst>
                  <a:ext uri="{FF2B5EF4-FFF2-40B4-BE49-F238E27FC236}">
                    <a16:creationId xmlns:a16="http://schemas.microsoft.com/office/drawing/2014/main" id="{E1F02C74-EA4E-4E7F-8B4F-7D0562928701}"/>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9" name="フリーフォーム: 図形 248">
                <a:extLst>
                  <a:ext uri="{FF2B5EF4-FFF2-40B4-BE49-F238E27FC236}">
                    <a16:creationId xmlns:a16="http://schemas.microsoft.com/office/drawing/2014/main" id="{14113ECE-CADC-4F4F-BB6A-B24604CC6424}"/>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0" name="フリーフォーム: 図形 249">
                <a:extLst>
                  <a:ext uri="{FF2B5EF4-FFF2-40B4-BE49-F238E27FC236}">
                    <a16:creationId xmlns:a16="http://schemas.microsoft.com/office/drawing/2014/main" id="{B810A4CC-2E32-44CF-AD9F-2FE99A2F1025}"/>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2" name="グループ化 211">
              <a:extLst>
                <a:ext uri="{FF2B5EF4-FFF2-40B4-BE49-F238E27FC236}">
                  <a16:creationId xmlns:a16="http://schemas.microsoft.com/office/drawing/2014/main" id="{8D03E089-4E5D-4C7D-814C-39FB839417BE}"/>
                </a:ext>
              </a:extLst>
            </p:cNvPr>
            <p:cNvGrpSpPr/>
            <p:nvPr/>
          </p:nvGrpSpPr>
          <p:grpSpPr>
            <a:xfrm rot="1739611">
              <a:off x="5690645" y="-318280"/>
              <a:ext cx="590551" cy="685800"/>
              <a:chOff x="-1386705" y="981075"/>
              <a:chExt cx="2463030" cy="2857500"/>
            </a:xfrm>
          </p:grpSpPr>
          <p:pic>
            <p:nvPicPr>
              <p:cNvPr id="243" name="図 242" descr="スーツを着た男性&#10;&#10;自動的に生成された説明">
                <a:extLst>
                  <a:ext uri="{FF2B5EF4-FFF2-40B4-BE49-F238E27FC236}">
                    <a16:creationId xmlns:a16="http://schemas.microsoft.com/office/drawing/2014/main" id="{777485C1-8199-4DB4-A80E-A458833930BB}"/>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244" name="フリーフォーム: 図形 243">
                <a:extLst>
                  <a:ext uri="{FF2B5EF4-FFF2-40B4-BE49-F238E27FC236}">
                    <a16:creationId xmlns:a16="http://schemas.microsoft.com/office/drawing/2014/main" id="{FC6C7118-B328-42F0-ACF3-82FE5CDCCC0B}"/>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5" name="フリーフォーム: 図形 244">
                <a:extLst>
                  <a:ext uri="{FF2B5EF4-FFF2-40B4-BE49-F238E27FC236}">
                    <a16:creationId xmlns:a16="http://schemas.microsoft.com/office/drawing/2014/main" id="{433A12AD-D78B-402F-A84D-63FFBE46E78F}"/>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6" name="フリーフォーム: 図形 245">
                <a:extLst>
                  <a:ext uri="{FF2B5EF4-FFF2-40B4-BE49-F238E27FC236}">
                    <a16:creationId xmlns:a16="http://schemas.microsoft.com/office/drawing/2014/main" id="{8C3507C7-5B46-40A6-86BD-DF2776F5FFF3}"/>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3" name="正方形/長方形 212">
              <a:extLst>
                <a:ext uri="{FF2B5EF4-FFF2-40B4-BE49-F238E27FC236}">
                  <a16:creationId xmlns:a16="http://schemas.microsoft.com/office/drawing/2014/main" id="{A6209482-5795-445C-867B-809021460A29}"/>
                </a:ext>
              </a:extLst>
            </p:cNvPr>
            <p:cNvSpPr/>
            <p:nvPr/>
          </p:nvSpPr>
          <p:spPr>
            <a:xfrm rot="1739611">
              <a:off x="4568571" y="-1136420"/>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4" name="正方形/長方形 213">
              <a:extLst>
                <a:ext uri="{FF2B5EF4-FFF2-40B4-BE49-F238E27FC236}">
                  <a16:creationId xmlns:a16="http://schemas.microsoft.com/office/drawing/2014/main" id="{3F1B1A0E-4F25-440F-926A-D331B4BC4F2B}"/>
                </a:ext>
              </a:extLst>
            </p:cNvPr>
            <p:cNvSpPr/>
            <p:nvPr/>
          </p:nvSpPr>
          <p:spPr>
            <a:xfrm rot="1739611">
              <a:off x="5658990" y="-4538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5" name="正方形/長方形 214">
              <a:extLst>
                <a:ext uri="{FF2B5EF4-FFF2-40B4-BE49-F238E27FC236}">
                  <a16:creationId xmlns:a16="http://schemas.microsoft.com/office/drawing/2014/main" id="{563F2425-F91E-4991-A557-4C560D59C9B5}"/>
                </a:ext>
              </a:extLst>
            </p:cNvPr>
            <p:cNvSpPr/>
            <p:nvPr/>
          </p:nvSpPr>
          <p:spPr>
            <a:xfrm rot="1739611">
              <a:off x="4550243" y="-972340"/>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6" name="正方形/長方形 215">
              <a:extLst>
                <a:ext uri="{FF2B5EF4-FFF2-40B4-BE49-F238E27FC236}">
                  <a16:creationId xmlns:a16="http://schemas.microsoft.com/office/drawing/2014/main" id="{6F6DF738-5AB4-4F22-B384-7C0971278760}"/>
                </a:ext>
              </a:extLst>
            </p:cNvPr>
            <p:cNvSpPr/>
            <p:nvPr/>
          </p:nvSpPr>
          <p:spPr>
            <a:xfrm rot="1739611">
              <a:off x="6203300" y="-152222"/>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7" name="正方形/長方形 216">
              <a:extLst>
                <a:ext uri="{FF2B5EF4-FFF2-40B4-BE49-F238E27FC236}">
                  <a16:creationId xmlns:a16="http://schemas.microsoft.com/office/drawing/2014/main" id="{9C1B51BB-0FF2-44E4-971C-8E4B2133AE49}"/>
                </a:ext>
              </a:extLst>
            </p:cNvPr>
            <p:cNvSpPr/>
            <p:nvPr/>
          </p:nvSpPr>
          <p:spPr>
            <a:xfrm rot="1739611">
              <a:off x="5144256" y="-782662"/>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8" name="グループ化 217">
              <a:extLst>
                <a:ext uri="{FF2B5EF4-FFF2-40B4-BE49-F238E27FC236}">
                  <a16:creationId xmlns:a16="http://schemas.microsoft.com/office/drawing/2014/main" id="{9D7CAF1B-17C8-49D1-A765-CBF28D6BC7E3}"/>
                </a:ext>
              </a:extLst>
            </p:cNvPr>
            <p:cNvGrpSpPr/>
            <p:nvPr/>
          </p:nvGrpSpPr>
          <p:grpSpPr>
            <a:xfrm rot="1739611">
              <a:off x="9579941" y="2121893"/>
              <a:ext cx="2033824" cy="854234"/>
              <a:chOff x="7692357" y="4625676"/>
              <a:chExt cx="2033824" cy="854234"/>
            </a:xfrm>
          </p:grpSpPr>
          <p:grpSp>
            <p:nvGrpSpPr>
              <p:cNvPr id="223" name="グループ化 222">
                <a:extLst>
                  <a:ext uri="{FF2B5EF4-FFF2-40B4-BE49-F238E27FC236}">
                    <a16:creationId xmlns:a16="http://schemas.microsoft.com/office/drawing/2014/main" id="{4458172B-8CB5-4D4F-87DC-9E43C1DB77D2}"/>
                  </a:ext>
                </a:extLst>
              </p:cNvPr>
              <p:cNvGrpSpPr/>
              <p:nvPr/>
            </p:nvGrpSpPr>
            <p:grpSpPr>
              <a:xfrm>
                <a:off x="7793706" y="4682858"/>
                <a:ext cx="590551" cy="685800"/>
                <a:chOff x="-1386707" y="981075"/>
                <a:chExt cx="2463031" cy="2857500"/>
              </a:xfrm>
            </p:grpSpPr>
            <p:pic>
              <p:nvPicPr>
                <p:cNvPr id="239" name="図 238" descr="スーツを着た男性&#10;&#10;自動的に生成された説明">
                  <a:extLst>
                    <a:ext uri="{FF2B5EF4-FFF2-40B4-BE49-F238E27FC236}">
                      <a16:creationId xmlns:a16="http://schemas.microsoft.com/office/drawing/2014/main" id="{27C20B99-9D2D-4F68-9D98-BEF01A67813F}"/>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240" name="フリーフォーム: 図形 239">
                  <a:extLst>
                    <a:ext uri="{FF2B5EF4-FFF2-40B4-BE49-F238E27FC236}">
                      <a16:creationId xmlns:a16="http://schemas.microsoft.com/office/drawing/2014/main" id="{44636DD1-F648-48E4-B982-1C8402BF8EA3}"/>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1" name="フリーフォーム: 図形 240">
                  <a:extLst>
                    <a:ext uri="{FF2B5EF4-FFF2-40B4-BE49-F238E27FC236}">
                      <a16:creationId xmlns:a16="http://schemas.microsoft.com/office/drawing/2014/main" id="{306CAA2F-F571-4819-BE29-A02697F09E82}"/>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2" name="フリーフォーム: 図形 241">
                  <a:extLst>
                    <a:ext uri="{FF2B5EF4-FFF2-40B4-BE49-F238E27FC236}">
                      <a16:creationId xmlns:a16="http://schemas.microsoft.com/office/drawing/2014/main" id="{F0E03245-8365-4354-A7F6-69B3AB670093}"/>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4" name="グループ化 223">
                <a:extLst>
                  <a:ext uri="{FF2B5EF4-FFF2-40B4-BE49-F238E27FC236}">
                    <a16:creationId xmlns:a16="http://schemas.microsoft.com/office/drawing/2014/main" id="{94CE3523-6281-4981-BF42-8077BA0F1425}"/>
                  </a:ext>
                </a:extLst>
              </p:cNvPr>
              <p:cNvGrpSpPr/>
              <p:nvPr/>
            </p:nvGrpSpPr>
            <p:grpSpPr>
              <a:xfrm>
                <a:off x="8449552" y="4684450"/>
                <a:ext cx="590551" cy="685800"/>
                <a:chOff x="-1386705" y="981075"/>
                <a:chExt cx="2463030" cy="2857500"/>
              </a:xfrm>
            </p:grpSpPr>
            <p:pic>
              <p:nvPicPr>
                <p:cNvPr id="235" name="図 234" descr="スーツを着た男性&#10;&#10;自動的に生成された説明">
                  <a:extLst>
                    <a:ext uri="{FF2B5EF4-FFF2-40B4-BE49-F238E27FC236}">
                      <a16:creationId xmlns:a16="http://schemas.microsoft.com/office/drawing/2014/main" id="{1F0B0FA7-15A9-45F6-A1A1-8E3FF1FE2A26}"/>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236" name="フリーフォーム: 図形 235">
                  <a:extLst>
                    <a:ext uri="{FF2B5EF4-FFF2-40B4-BE49-F238E27FC236}">
                      <a16:creationId xmlns:a16="http://schemas.microsoft.com/office/drawing/2014/main" id="{1AFA0A4D-548B-4E95-BD71-FE2AB2A35394}"/>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7" name="フリーフォーム: 図形 236">
                  <a:extLst>
                    <a:ext uri="{FF2B5EF4-FFF2-40B4-BE49-F238E27FC236}">
                      <a16:creationId xmlns:a16="http://schemas.microsoft.com/office/drawing/2014/main" id="{D89F9BF3-8F12-4589-996F-6FA25AD5436A}"/>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8" name="フリーフォーム: 図形 237">
                  <a:extLst>
                    <a:ext uri="{FF2B5EF4-FFF2-40B4-BE49-F238E27FC236}">
                      <a16:creationId xmlns:a16="http://schemas.microsoft.com/office/drawing/2014/main" id="{8C9EAA3D-E657-4FC7-BF9C-9B79F1C0A98F}"/>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5" name="グループ化 224">
                <a:extLst>
                  <a:ext uri="{FF2B5EF4-FFF2-40B4-BE49-F238E27FC236}">
                    <a16:creationId xmlns:a16="http://schemas.microsoft.com/office/drawing/2014/main" id="{35D4B8E5-5AAB-4974-BE48-3B3816421E20}"/>
                  </a:ext>
                </a:extLst>
              </p:cNvPr>
              <p:cNvGrpSpPr/>
              <p:nvPr/>
            </p:nvGrpSpPr>
            <p:grpSpPr>
              <a:xfrm>
                <a:off x="9037429" y="4686042"/>
                <a:ext cx="590551" cy="685800"/>
                <a:chOff x="-1386705" y="981075"/>
                <a:chExt cx="2463030" cy="2857500"/>
              </a:xfrm>
            </p:grpSpPr>
            <p:pic>
              <p:nvPicPr>
                <p:cNvPr id="231" name="図 230" descr="スーツを着た男性&#10;&#10;自動的に生成された説明">
                  <a:extLst>
                    <a:ext uri="{FF2B5EF4-FFF2-40B4-BE49-F238E27FC236}">
                      <a16:creationId xmlns:a16="http://schemas.microsoft.com/office/drawing/2014/main" id="{CFEC9530-F622-4A81-837E-6395A3BB4378}"/>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232" name="フリーフォーム: 図形 231">
                  <a:extLst>
                    <a:ext uri="{FF2B5EF4-FFF2-40B4-BE49-F238E27FC236}">
                      <a16:creationId xmlns:a16="http://schemas.microsoft.com/office/drawing/2014/main" id="{D59A0023-D4F6-4BF0-B040-80741D5F8F73}"/>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3" name="フリーフォーム: 図形 232">
                  <a:extLst>
                    <a:ext uri="{FF2B5EF4-FFF2-40B4-BE49-F238E27FC236}">
                      <a16:creationId xmlns:a16="http://schemas.microsoft.com/office/drawing/2014/main" id="{F126C5D0-216D-4C17-AB2B-0C460990544C}"/>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4" name="フリーフォーム: 図形 233">
                  <a:extLst>
                    <a:ext uri="{FF2B5EF4-FFF2-40B4-BE49-F238E27FC236}">
                      <a16:creationId xmlns:a16="http://schemas.microsoft.com/office/drawing/2014/main" id="{679339B5-8ACA-40CE-9DC4-9339A4E62953}"/>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6" name="正方形/長方形 225">
                <a:extLst>
                  <a:ext uri="{FF2B5EF4-FFF2-40B4-BE49-F238E27FC236}">
                    <a16:creationId xmlns:a16="http://schemas.microsoft.com/office/drawing/2014/main" id="{4072126D-15EC-4138-9E07-FBC22A3BA8CB}"/>
                  </a:ext>
                </a:extLst>
              </p:cNvPr>
              <p:cNvSpPr/>
              <p:nvPr/>
            </p:nvSpPr>
            <p:spPr>
              <a:xfrm>
                <a:off x="7692357" y="46256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7" name="正方形/長方形 226">
                <a:extLst>
                  <a:ext uri="{FF2B5EF4-FFF2-40B4-BE49-F238E27FC236}">
                    <a16:creationId xmlns:a16="http://schemas.microsoft.com/office/drawing/2014/main" id="{F943DB7A-05B7-4147-8285-0D080BC65542}"/>
                  </a:ext>
                </a:extLst>
              </p:cNvPr>
              <p:cNvSpPr/>
              <p:nvPr/>
            </p:nvSpPr>
            <p:spPr>
              <a:xfrm>
                <a:off x="89769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8" name="正方形/長方形 227">
                <a:extLst>
                  <a:ext uri="{FF2B5EF4-FFF2-40B4-BE49-F238E27FC236}">
                    <a16:creationId xmlns:a16="http://schemas.microsoft.com/office/drawing/2014/main" id="{BCC91DA0-EF5C-4C7F-A3F3-296D4379D060}"/>
                  </a:ext>
                </a:extLst>
              </p:cNvPr>
              <p:cNvSpPr/>
              <p:nvPr/>
            </p:nvSpPr>
            <p:spPr>
              <a:xfrm>
                <a:off x="7755857" y="47780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9" name="正方形/長方形 228">
                <a:extLst>
                  <a:ext uri="{FF2B5EF4-FFF2-40B4-BE49-F238E27FC236}">
                    <a16:creationId xmlns:a16="http://schemas.microsoft.com/office/drawing/2014/main" id="{20F9CC20-85C6-4F3E-9BCA-4F67978E732E}"/>
                  </a:ext>
                </a:extLst>
              </p:cNvPr>
              <p:cNvSpPr/>
              <p:nvPr/>
            </p:nvSpPr>
            <p:spPr>
              <a:xfrm>
                <a:off x="95992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0" name="正方形/長方形 229">
                <a:extLst>
                  <a:ext uri="{FF2B5EF4-FFF2-40B4-BE49-F238E27FC236}">
                    <a16:creationId xmlns:a16="http://schemas.microsoft.com/office/drawing/2014/main" id="{100DBB84-5886-45A6-8360-FB2B9CCD93D7}"/>
                  </a:ext>
                </a:extLst>
              </p:cNvPr>
              <p:cNvSpPr/>
              <p:nvPr/>
            </p:nvSpPr>
            <p:spPr>
              <a:xfrm>
                <a:off x="8367364" y="46560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19" name="図 218">
              <a:extLst>
                <a:ext uri="{FF2B5EF4-FFF2-40B4-BE49-F238E27FC236}">
                  <a16:creationId xmlns:a16="http://schemas.microsoft.com/office/drawing/2014/main" id="{662CC988-6C75-45A1-BD5C-46B4697F510D}"/>
                </a:ext>
              </a:extLst>
            </p:cNvPr>
            <p:cNvPicPr>
              <a:picLocks noChangeAspect="1"/>
            </p:cNvPicPr>
            <p:nvPr/>
          </p:nvPicPr>
          <p:blipFill>
            <a:blip r:embed="rId5"/>
            <a:stretch>
              <a:fillRect/>
            </a:stretch>
          </p:blipFill>
          <p:spPr>
            <a:xfrm rot="1739611">
              <a:off x="1097658" y="-1828596"/>
              <a:ext cx="3962080" cy="491193"/>
            </a:xfrm>
            <a:prstGeom prst="rect">
              <a:avLst/>
            </a:prstGeom>
          </p:spPr>
        </p:pic>
        <p:sp>
          <p:nvSpPr>
            <p:cNvPr id="220" name="正方形/長方形 219">
              <a:extLst>
                <a:ext uri="{FF2B5EF4-FFF2-40B4-BE49-F238E27FC236}">
                  <a16:creationId xmlns:a16="http://schemas.microsoft.com/office/drawing/2014/main" id="{1026C31F-6EC8-4858-9EA6-229BBD9838D7}"/>
                </a:ext>
              </a:extLst>
            </p:cNvPr>
            <p:cNvSpPr/>
            <p:nvPr/>
          </p:nvSpPr>
          <p:spPr>
            <a:xfrm rot="1739611">
              <a:off x="962581" y="665778"/>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1" name="正方形/長方形 220">
              <a:extLst>
                <a:ext uri="{FF2B5EF4-FFF2-40B4-BE49-F238E27FC236}">
                  <a16:creationId xmlns:a16="http://schemas.microsoft.com/office/drawing/2014/main" id="{00E29C18-59A6-4226-A835-6F14EA02C182}"/>
                </a:ext>
              </a:extLst>
            </p:cNvPr>
            <p:cNvSpPr/>
            <p:nvPr/>
          </p:nvSpPr>
          <p:spPr>
            <a:xfrm rot="1739611">
              <a:off x="1152792" y="-218289"/>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2" name="テキスト ボックス 221">
              <a:extLst>
                <a:ext uri="{FF2B5EF4-FFF2-40B4-BE49-F238E27FC236}">
                  <a16:creationId xmlns:a16="http://schemas.microsoft.com/office/drawing/2014/main" id="{558738D1-F729-41D0-848C-3F4F28C72B46}"/>
                </a:ext>
              </a:extLst>
            </p:cNvPr>
            <p:cNvSpPr txBox="1"/>
            <p:nvPr/>
          </p:nvSpPr>
          <p:spPr>
            <a:xfrm rot="1777581">
              <a:off x="6249545" y="903796"/>
              <a:ext cx="3262432" cy="400110"/>
            </a:xfrm>
            <a:prstGeom prst="rect">
              <a:avLst/>
            </a:prstGeom>
            <a:noFill/>
          </p:spPr>
          <p:txBody>
            <a:bodyPr wrap="none" rtlCol="0">
              <a:spAutoFit/>
            </a:bodyPr>
            <a:lstStyle/>
            <a:p>
              <a:r>
                <a:rPr kumimoji="1" lang="ja-JP" altLang="en-US" sz="2000" b="1" dirty="0"/>
                <a:t>日本そのものが大変ですよ</a:t>
              </a:r>
            </a:p>
          </p:txBody>
        </p:sp>
      </p:grpSp>
      <p:grpSp>
        <p:nvGrpSpPr>
          <p:cNvPr id="255" name="グループ化 254">
            <a:extLst>
              <a:ext uri="{FF2B5EF4-FFF2-40B4-BE49-F238E27FC236}">
                <a16:creationId xmlns:a16="http://schemas.microsoft.com/office/drawing/2014/main" id="{ACB1E472-02B6-4757-B3D1-42BE637B7504}"/>
              </a:ext>
            </a:extLst>
          </p:cNvPr>
          <p:cNvGrpSpPr/>
          <p:nvPr/>
        </p:nvGrpSpPr>
        <p:grpSpPr>
          <a:xfrm rot="1868264">
            <a:off x="-2430911" y="2210137"/>
            <a:ext cx="11681889" cy="1812517"/>
            <a:chOff x="-5317987" y="-595"/>
            <a:chExt cx="11751478" cy="1610849"/>
          </a:xfrm>
        </p:grpSpPr>
        <p:grpSp>
          <p:nvGrpSpPr>
            <p:cNvPr id="256" name="グループ化 255">
              <a:extLst>
                <a:ext uri="{FF2B5EF4-FFF2-40B4-BE49-F238E27FC236}">
                  <a16:creationId xmlns:a16="http://schemas.microsoft.com/office/drawing/2014/main" id="{5CE1B26F-6CFF-40D8-B815-E43EE49E65D1}"/>
                </a:ext>
              </a:extLst>
            </p:cNvPr>
            <p:cNvGrpSpPr/>
            <p:nvPr/>
          </p:nvGrpSpPr>
          <p:grpSpPr>
            <a:xfrm rot="19851054">
              <a:off x="-5317987" y="505354"/>
              <a:ext cx="11751478" cy="1104900"/>
              <a:chOff x="-1850539" y="4543122"/>
              <a:chExt cx="11751478" cy="1104900"/>
            </a:xfrm>
          </p:grpSpPr>
          <p:sp>
            <p:nvSpPr>
              <p:cNvPr id="258" name="正方形/長方形 257">
                <a:extLst>
                  <a:ext uri="{FF2B5EF4-FFF2-40B4-BE49-F238E27FC236}">
                    <a16:creationId xmlns:a16="http://schemas.microsoft.com/office/drawing/2014/main" id="{E3537D3F-2992-4B81-AD34-31450BB27F99}"/>
                  </a:ext>
                </a:extLst>
              </p:cNvPr>
              <p:cNvSpPr/>
              <p:nvPr/>
            </p:nvSpPr>
            <p:spPr>
              <a:xfrm>
                <a:off x="-821037" y="4543122"/>
                <a:ext cx="10721976" cy="1104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9" name="グループ化 258">
                <a:extLst>
                  <a:ext uri="{FF2B5EF4-FFF2-40B4-BE49-F238E27FC236}">
                    <a16:creationId xmlns:a16="http://schemas.microsoft.com/office/drawing/2014/main" id="{9C882D7B-D3BD-4A6E-8CAF-1B51DBEDA6D9}"/>
                  </a:ext>
                </a:extLst>
              </p:cNvPr>
              <p:cNvGrpSpPr/>
              <p:nvPr/>
            </p:nvGrpSpPr>
            <p:grpSpPr>
              <a:xfrm>
                <a:off x="1913606" y="4733658"/>
                <a:ext cx="590551" cy="685800"/>
                <a:chOff x="-1386707" y="981075"/>
                <a:chExt cx="2463031" cy="2857500"/>
              </a:xfrm>
            </p:grpSpPr>
            <p:pic>
              <p:nvPicPr>
                <p:cNvPr id="299" name="図 298" descr="スーツを着た男性&#10;&#10;自動的に生成された説明">
                  <a:extLst>
                    <a:ext uri="{FF2B5EF4-FFF2-40B4-BE49-F238E27FC236}">
                      <a16:creationId xmlns:a16="http://schemas.microsoft.com/office/drawing/2014/main" id="{8066F343-7993-4CFA-ABC8-9BF96D2A2EA0}"/>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300" name="フリーフォーム: 図形 299">
                  <a:extLst>
                    <a:ext uri="{FF2B5EF4-FFF2-40B4-BE49-F238E27FC236}">
                      <a16:creationId xmlns:a16="http://schemas.microsoft.com/office/drawing/2014/main" id="{04C65317-2941-46AE-951C-663B9F262FA4}"/>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1" name="フリーフォーム: 図形 300">
                  <a:extLst>
                    <a:ext uri="{FF2B5EF4-FFF2-40B4-BE49-F238E27FC236}">
                      <a16:creationId xmlns:a16="http://schemas.microsoft.com/office/drawing/2014/main" id="{1D2AD19F-9499-4A4D-A3F6-3DE782D821A8}"/>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2" name="フリーフォーム: 図形 301">
                  <a:extLst>
                    <a:ext uri="{FF2B5EF4-FFF2-40B4-BE49-F238E27FC236}">
                      <a16:creationId xmlns:a16="http://schemas.microsoft.com/office/drawing/2014/main" id="{7BF30040-925C-4A5A-A873-7293B3FF1311}"/>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0" name="グループ化 259">
                <a:extLst>
                  <a:ext uri="{FF2B5EF4-FFF2-40B4-BE49-F238E27FC236}">
                    <a16:creationId xmlns:a16="http://schemas.microsoft.com/office/drawing/2014/main" id="{23F16367-378D-49F8-8C11-BF356199609F}"/>
                  </a:ext>
                </a:extLst>
              </p:cNvPr>
              <p:cNvGrpSpPr/>
              <p:nvPr/>
            </p:nvGrpSpPr>
            <p:grpSpPr>
              <a:xfrm>
                <a:off x="2569452" y="4735250"/>
                <a:ext cx="590551" cy="685800"/>
                <a:chOff x="-1386705" y="981075"/>
                <a:chExt cx="2463030" cy="2857500"/>
              </a:xfrm>
            </p:grpSpPr>
            <p:pic>
              <p:nvPicPr>
                <p:cNvPr id="295" name="図 294" descr="スーツを着た男性&#10;&#10;自動的に生成された説明">
                  <a:extLst>
                    <a:ext uri="{FF2B5EF4-FFF2-40B4-BE49-F238E27FC236}">
                      <a16:creationId xmlns:a16="http://schemas.microsoft.com/office/drawing/2014/main" id="{BD51BEC6-DBC8-4A15-9E8D-A3342584FE7E}"/>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296" name="フリーフォーム: 図形 295">
                  <a:extLst>
                    <a:ext uri="{FF2B5EF4-FFF2-40B4-BE49-F238E27FC236}">
                      <a16:creationId xmlns:a16="http://schemas.microsoft.com/office/drawing/2014/main" id="{9117903E-A8A3-4F50-BC9E-E47477E74593}"/>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7" name="フリーフォーム: 図形 296">
                  <a:extLst>
                    <a:ext uri="{FF2B5EF4-FFF2-40B4-BE49-F238E27FC236}">
                      <a16:creationId xmlns:a16="http://schemas.microsoft.com/office/drawing/2014/main" id="{1B171837-D9BE-4F21-9921-D015E0278116}"/>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8" name="フリーフォーム: 図形 297">
                  <a:extLst>
                    <a:ext uri="{FF2B5EF4-FFF2-40B4-BE49-F238E27FC236}">
                      <a16:creationId xmlns:a16="http://schemas.microsoft.com/office/drawing/2014/main" id="{034F8E7A-F0E0-442D-9EC1-3881E9A6F520}"/>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1" name="グループ化 260">
                <a:extLst>
                  <a:ext uri="{FF2B5EF4-FFF2-40B4-BE49-F238E27FC236}">
                    <a16:creationId xmlns:a16="http://schemas.microsoft.com/office/drawing/2014/main" id="{804F4039-336D-410C-A4CB-F2967C824E04}"/>
                  </a:ext>
                </a:extLst>
              </p:cNvPr>
              <p:cNvGrpSpPr/>
              <p:nvPr/>
            </p:nvGrpSpPr>
            <p:grpSpPr>
              <a:xfrm>
                <a:off x="3157329" y="4736842"/>
                <a:ext cx="590551" cy="685800"/>
                <a:chOff x="-1386705" y="981075"/>
                <a:chExt cx="2463030" cy="2857500"/>
              </a:xfrm>
            </p:grpSpPr>
            <p:pic>
              <p:nvPicPr>
                <p:cNvPr id="291" name="図 290" descr="スーツを着た男性&#10;&#10;自動的に生成された説明">
                  <a:extLst>
                    <a:ext uri="{FF2B5EF4-FFF2-40B4-BE49-F238E27FC236}">
                      <a16:creationId xmlns:a16="http://schemas.microsoft.com/office/drawing/2014/main" id="{B4E8E549-C97F-40FD-A029-334358F9D15F}"/>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292" name="フリーフォーム: 図形 291">
                  <a:extLst>
                    <a:ext uri="{FF2B5EF4-FFF2-40B4-BE49-F238E27FC236}">
                      <a16:creationId xmlns:a16="http://schemas.microsoft.com/office/drawing/2014/main" id="{C11F3CA3-50C4-4A4A-B38F-BC53C807FC03}"/>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3" name="フリーフォーム: 図形 292">
                  <a:extLst>
                    <a:ext uri="{FF2B5EF4-FFF2-40B4-BE49-F238E27FC236}">
                      <a16:creationId xmlns:a16="http://schemas.microsoft.com/office/drawing/2014/main" id="{20D7B791-0876-4BFA-9BC0-0B97692B6370}"/>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4" name="フリーフォーム: 図形 293">
                  <a:extLst>
                    <a:ext uri="{FF2B5EF4-FFF2-40B4-BE49-F238E27FC236}">
                      <a16:creationId xmlns:a16="http://schemas.microsoft.com/office/drawing/2014/main" id="{D1EDB0B5-913E-4A0F-8DB8-28D222486EBF}"/>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2" name="正方形/長方形 261">
                <a:extLst>
                  <a:ext uri="{FF2B5EF4-FFF2-40B4-BE49-F238E27FC236}">
                    <a16:creationId xmlns:a16="http://schemas.microsoft.com/office/drawing/2014/main" id="{D0158BB2-11C8-4FD8-A622-2081277FE33A}"/>
                  </a:ext>
                </a:extLst>
              </p:cNvPr>
              <p:cNvSpPr/>
              <p:nvPr/>
            </p:nvSpPr>
            <p:spPr>
              <a:xfrm>
                <a:off x="1812257" y="46764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3" name="正方形/長方形 262">
                <a:extLst>
                  <a:ext uri="{FF2B5EF4-FFF2-40B4-BE49-F238E27FC236}">
                    <a16:creationId xmlns:a16="http://schemas.microsoft.com/office/drawing/2014/main" id="{13EF757B-A8B6-49F1-9C72-7CBEF103BDCB}"/>
                  </a:ext>
                </a:extLst>
              </p:cNvPr>
              <p:cNvSpPr/>
              <p:nvPr/>
            </p:nvSpPr>
            <p:spPr>
              <a:xfrm>
                <a:off x="30968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4" name="正方形/長方形 263">
                <a:extLst>
                  <a:ext uri="{FF2B5EF4-FFF2-40B4-BE49-F238E27FC236}">
                    <a16:creationId xmlns:a16="http://schemas.microsoft.com/office/drawing/2014/main" id="{73190151-CB7B-40C0-9E8D-32E21AB3F853}"/>
                  </a:ext>
                </a:extLst>
              </p:cNvPr>
              <p:cNvSpPr/>
              <p:nvPr/>
            </p:nvSpPr>
            <p:spPr>
              <a:xfrm>
                <a:off x="1875757" y="48288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5" name="正方形/長方形 264">
                <a:extLst>
                  <a:ext uri="{FF2B5EF4-FFF2-40B4-BE49-F238E27FC236}">
                    <a16:creationId xmlns:a16="http://schemas.microsoft.com/office/drawing/2014/main" id="{6BC1D28C-39FC-4BC4-82EE-9D57C9DA795B}"/>
                  </a:ext>
                </a:extLst>
              </p:cNvPr>
              <p:cNvSpPr/>
              <p:nvPr/>
            </p:nvSpPr>
            <p:spPr>
              <a:xfrm>
                <a:off x="37191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6" name="正方形/長方形 265">
                <a:extLst>
                  <a:ext uri="{FF2B5EF4-FFF2-40B4-BE49-F238E27FC236}">
                    <a16:creationId xmlns:a16="http://schemas.microsoft.com/office/drawing/2014/main" id="{0213F312-2D37-4D03-A86E-9158548CCFE1}"/>
                  </a:ext>
                </a:extLst>
              </p:cNvPr>
              <p:cNvSpPr/>
              <p:nvPr/>
            </p:nvSpPr>
            <p:spPr>
              <a:xfrm>
                <a:off x="2487264" y="47068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7" name="グループ化 266">
                <a:extLst>
                  <a:ext uri="{FF2B5EF4-FFF2-40B4-BE49-F238E27FC236}">
                    <a16:creationId xmlns:a16="http://schemas.microsoft.com/office/drawing/2014/main" id="{25D6AA17-BFF1-40FC-890F-456E25CD67F6}"/>
                  </a:ext>
                </a:extLst>
              </p:cNvPr>
              <p:cNvGrpSpPr/>
              <p:nvPr/>
            </p:nvGrpSpPr>
            <p:grpSpPr>
              <a:xfrm>
                <a:off x="7692357" y="4625676"/>
                <a:ext cx="2033824" cy="854234"/>
                <a:chOff x="7692357" y="4625676"/>
                <a:chExt cx="2033824" cy="854234"/>
              </a:xfrm>
            </p:grpSpPr>
            <p:grpSp>
              <p:nvGrpSpPr>
                <p:cNvPr id="271" name="グループ化 270">
                  <a:extLst>
                    <a:ext uri="{FF2B5EF4-FFF2-40B4-BE49-F238E27FC236}">
                      <a16:creationId xmlns:a16="http://schemas.microsoft.com/office/drawing/2014/main" id="{BD109C34-D0EE-4EF1-BE2A-942EE257D010}"/>
                    </a:ext>
                  </a:extLst>
                </p:cNvPr>
                <p:cNvGrpSpPr/>
                <p:nvPr/>
              </p:nvGrpSpPr>
              <p:grpSpPr>
                <a:xfrm>
                  <a:off x="7793706" y="4682858"/>
                  <a:ext cx="590551" cy="685800"/>
                  <a:chOff x="-1386707" y="981075"/>
                  <a:chExt cx="2463031" cy="2857500"/>
                </a:xfrm>
              </p:grpSpPr>
              <p:pic>
                <p:nvPicPr>
                  <p:cNvPr id="287" name="図 286" descr="スーツを着た男性&#10;&#10;自動的に生成された説明">
                    <a:extLst>
                      <a:ext uri="{FF2B5EF4-FFF2-40B4-BE49-F238E27FC236}">
                        <a16:creationId xmlns:a16="http://schemas.microsoft.com/office/drawing/2014/main" id="{9B405F2A-F2C5-495C-89F6-B99A4C8A9D7B}"/>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288" name="フリーフォーム: 図形 287">
                    <a:extLst>
                      <a:ext uri="{FF2B5EF4-FFF2-40B4-BE49-F238E27FC236}">
                        <a16:creationId xmlns:a16="http://schemas.microsoft.com/office/drawing/2014/main" id="{5FB758CF-7930-43A2-B1B6-2C11905750F3}"/>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9" name="フリーフォーム: 図形 288">
                    <a:extLst>
                      <a:ext uri="{FF2B5EF4-FFF2-40B4-BE49-F238E27FC236}">
                        <a16:creationId xmlns:a16="http://schemas.microsoft.com/office/drawing/2014/main" id="{854D6F00-AD81-4180-BC39-3B54B802494A}"/>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0" name="フリーフォーム: 図形 289">
                    <a:extLst>
                      <a:ext uri="{FF2B5EF4-FFF2-40B4-BE49-F238E27FC236}">
                        <a16:creationId xmlns:a16="http://schemas.microsoft.com/office/drawing/2014/main" id="{9E69149C-694E-408D-95EC-928B1DDBD29E}"/>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2" name="グループ化 271">
                  <a:extLst>
                    <a:ext uri="{FF2B5EF4-FFF2-40B4-BE49-F238E27FC236}">
                      <a16:creationId xmlns:a16="http://schemas.microsoft.com/office/drawing/2014/main" id="{055A873F-FCA8-4EE4-8AF4-F2CBDA95D47C}"/>
                    </a:ext>
                  </a:extLst>
                </p:cNvPr>
                <p:cNvGrpSpPr/>
                <p:nvPr/>
              </p:nvGrpSpPr>
              <p:grpSpPr>
                <a:xfrm>
                  <a:off x="8449552" y="4684450"/>
                  <a:ext cx="590551" cy="685800"/>
                  <a:chOff x="-1386705" y="981075"/>
                  <a:chExt cx="2463030" cy="2857500"/>
                </a:xfrm>
              </p:grpSpPr>
              <p:pic>
                <p:nvPicPr>
                  <p:cNvPr id="283" name="図 282" descr="スーツを着た男性&#10;&#10;自動的に生成された説明">
                    <a:extLst>
                      <a:ext uri="{FF2B5EF4-FFF2-40B4-BE49-F238E27FC236}">
                        <a16:creationId xmlns:a16="http://schemas.microsoft.com/office/drawing/2014/main" id="{04A3AA55-F02A-42D3-BB72-529160E6BF45}"/>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284" name="フリーフォーム: 図形 283">
                    <a:extLst>
                      <a:ext uri="{FF2B5EF4-FFF2-40B4-BE49-F238E27FC236}">
                        <a16:creationId xmlns:a16="http://schemas.microsoft.com/office/drawing/2014/main" id="{DB6C1392-6661-4F90-81A1-0BB57D552E67}"/>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5" name="フリーフォーム: 図形 284">
                    <a:extLst>
                      <a:ext uri="{FF2B5EF4-FFF2-40B4-BE49-F238E27FC236}">
                        <a16:creationId xmlns:a16="http://schemas.microsoft.com/office/drawing/2014/main" id="{22617BCF-05A6-4E2B-9894-FC124A34AFF4}"/>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6" name="フリーフォーム: 図形 285">
                    <a:extLst>
                      <a:ext uri="{FF2B5EF4-FFF2-40B4-BE49-F238E27FC236}">
                        <a16:creationId xmlns:a16="http://schemas.microsoft.com/office/drawing/2014/main" id="{F85F201B-6E17-4EA1-9C94-95AC7513924D}"/>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73" name="グループ化 272">
                  <a:extLst>
                    <a:ext uri="{FF2B5EF4-FFF2-40B4-BE49-F238E27FC236}">
                      <a16:creationId xmlns:a16="http://schemas.microsoft.com/office/drawing/2014/main" id="{AEE28C52-5F40-4BFC-AE7F-51534858FF58}"/>
                    </a:ext>
                  </a:extLst>
                </p:cNvPr>
                <p:cNvGrpSpPr/>
                <p:nvPr/>
              </p:nvGrpSpPr>
              <p:grpSpPr>
                <a:xfrm>
                  <a:off x="9037429" y="4686042"/>
                  <a:ext cx="590551" cy="685800"/>
                  <a:chOff x="-1386705" y="981075"/>
                  <a:chExt cx="2463030" cy="2857500"/>
                </a:xfrm>
              </p:grpSpPr>
              <p:pic>
                <p:nvPicPr>
                  <p:cNvPr id="279" name="図 278" descr="スーツを着た男性&#10;&#10;自動的に生成された説明">
                    <a:extLst>
                      <a:ext uri="{FF2B5EF4-FFF2-40B4-BE49-F238E27FC236}">
                        <a16:creationId xmlns:a16="http://schemas.microsoft.com/office/drawing/2014/main" id="{CCD67AA9-7D85-41D7-BF0D-ABFD98B1095F}"/>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280" name="フリーフォーム: 図形 279">
                    <a:extLst>
                      <a:ext uri="{FF2B5EF4-FFF2-40B4-BE49-F238E27FC236}">
                        <a16:creationId xmlns:a16="http://schemas.microsoft.com/office/drawing/2014/main" id="{E0627743-8E46-4986-82DA-1FDB037D9C5F}"/>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1" name="フリーフォーム: 図形 280">
                    <a:extLst>
                      <a:ext uri="{FF2B5EF4-FFF2-40B4-BE49-F238E27FC236}">
                        <a16:creationId xmlns:a16="http://schemas.microsoft.com/office/drawing/2014/main" id="{17E61E56-0839-48F7-802D-4A348C059D94}"/>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2" name="フリーフォーム: 図形 281">
                    <a:extLst>
                      <a:ext uri="{FF2B5EF4-FFF2-40B4-BE49-F238E27FC236}">
                        <a16:creationId xmlns:a16="http://schemas.microsoft.com/office/drawing/2014/main" id="{FD682075-EF57-48E8-9161-ACB3276C7F5F}"/>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4" name="正方形/長方形 273">
                  <a:extLst>
                    <a:ext uri="{FF2B5EF4-FFF2-40B4-BE49-F238E27FC236}">
                      <a16:creationId xmlns:a16="http://schemas.microsoft.com/office/drawing/2014/main" id="{B90593E1-4A41-4909-A2ED-054BF581BE21}"/>
                    </a:ext>
                  </a:extLst>
                </p:cNvPr>
                <p:cNvSpPr/>
                <p:nvPr/>
              </p:nvSpPr>
              <p:spPr>
                <a:xfrm>
                  <a:off x="7692357" y="46256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5" name="正方形/長方形 274">
                  <a:extLst>
                    <a:ext uri="{FF2B5EF4-FFF2-40B4-BE49-F238E27FC236}">
                      <a16:creationId xmlns:a16="http://schemas.microsoft.com/office/drawing/2014/main" id="{C1B2244E-8FB7-479A-88F0-4FF8EDE71E44}"/>
                    </a:ext>
                  </a:extLst>
                </p:cNvPr>
                <p:cNvSpPr/>
                <p:nvPr/>
              </p:nvSpPr>
              <p:spPr>
                <a:xfrm>
                  <a:off x="89769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6" name="正方形/長方形 275">
                  <a:extLst>
                    <a:ext uri="{FF2B5EF4-FFF2-40B4-BE49-F238E27FC236}">
                      <a16:creationId xmlns:a16="http://schemas.microsoft.com/office/drawing/2014/main" id="{92564E0B-D9FE-4001-9A13-7862C3CDF4B7}"/>
                    </a:ext>
                  </a:extLst>
                </p:cNvPr>
                <p:cNvSpPr/>
                <p:nvPr/>
              </p:nvSpPr>
              <p:spPr>
                <a:xfrm>
                  <a:off x="7755857" y="47780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7" name="正方形/長方形 276">
                  <a:extLst>
                    <a:ext uri="{FF2B5EF4-FFF2-40B4-BE49-F238E27FC236}">
                      <a16:creationId xmlns:a16="http://schemas.microsoft.com/office/drawing/2014/main" id="{F23BF0D5-0C15-4836-94AF-B4B6C0C1C017}"/>
                    </a:ext>
                  </a:extLst>
                </p:cNvPr>
                <p:cNvSpPr/>
                <p:nvPr/>
              </p:nvSpPr>
              <p:spPr>
                <a:xfrm>
                  <a:off x="95992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8" name="正方形/長方形 277">
                  <a:extLst>
                    <a:ext uri="{FF2B5EF4-FFF2-40B4-BE49-F238E27FC236}">
                      <a16:creationId xmlns:a16="http://schemas.microsoft.com/office/drawing/2014/main" id="{0BA6CC19-D0A5-4CB1-A31E-97C2F7A4602F}"/>
                    </a:ext>
                  </a:extLst>
                </p:cNvPr>
                <p:cNvSpPr/>
                <p:nvPr/>
              </p:nvSpPr>
              <p:spPr>
                <a:xfrm>
                  <a:off x="8367364" y="46560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68" name="図 267">
                <a:extLst>
                  <a:ext uri="{FF2B5EF4-FFF2-40B4-BE49-F238E27FC236}">
                    <a16:creationId xmlns:a16="http://schemas.microsoft.com/office/drawing/2014/main" id="{D0991D33-AD85-4771-97C1-1A73ABA66B2F}"/>
                  </a:ext>
                </a:extLst>
              </p:cNvPr>
              <p:cNvPicPr>
                <a:picLocks noChangeAspect="1"/>
              </p:cNvPicPr>
              <p:nvPr/>
            </p:nvPicPr>
            <p:blipFill>
              <a:blip r:embed="rId5"/>
              <a:stretch>
                <a:fillRect/>
              </a:stretch>
            </p:blipFill>
            <p:spPr>
              <a:xfrm>
                <a:off x="-1850539" y="4837163"/>
                <a:ext cx="3962080" cy="491193"/>
              </a:xfrm>
              <a:prstGeom prst="rect">
                <a:avLst/>
              </a:prstGeom>
            </p:spPr>
          </p:pic>
          <p:sp>
            <p:nvSpPr>
              <p:cNvPr id="269" name="正方形/長方形 268">
                <a:extLst>
                  <a:ext uri="{FF2B5EF4-FFF2-40B4-BE49-F238E27FC236}">
                    <a16:creationId xmlns:a16="http://schemas.microsoft.com/office/drawing/2014/main" id="{E5DAACAE-6F49-4AA8-A84C-4BE34F438A15}"/>
                  </a:ext>
                </a:extLst>
              </p:cNvPr>
              <p:cNvSpPr/>
              <p:nvPr/>
            </p:nvSpPr>
            <p:spPr>
              <a:xfrm>
                <a:off x="-836422" y="54798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0" name="正方形/長方形 269">
                <a:extLst>
                  <a:ext uri="{FF2B5EF4-FFF2-40B4-BE49-F238E27FC236}">
                    <a16:creationId xmlns:a16="http://schemas.microsoft.com/office/drawing/2014/main" id="{FEEB1A02-AE8B-4D53-A3E7-4992DE076F77}"/>
                  </a:ext>
                </a:extLst>
              </p:cNvPr>
              <p:cNvSpPr/>
              <p:nvPr/>
            </p:nvSpPr>
            <p:spPr>
              <a:xfrm>
                <a:off x="-861822" y="46162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7" name="テキスト ボックス 256">
              <a:extLst>
                <a:ext uri="{FF2B5EF4-FFF2-40B4-BE49-F238E27FC236}">
                  <a16:creationId xmlns:a16="http://schemas.microsoft.com/office/drawing/2014/main" id="{F6225666-CBD6-424A-B8CA-94D5BFD366AF}"/>
                </a:ext>
              </a:extLst>
            </p:cNvPr>
            <p:cNvSpPr txBox="1"/>
            <p:nvPr/>
          </p:nvSpPr>
          <p:spPr>
            <a:xfrm rot="19871881">
              <a:off x="445003" y="-595"/>
              <a:ext cx="3262432" cy="400110"/>
            </a:xfrm>
            <a:prstGeom prst="rect">
              <a:avLst/>
            </a:prstGeom>
            <a:noFill/>
          </p:spPr>
          <p:txBody>
            <a:bodyPr wrap="none" rtlCol="0">
              <a:spAutoFit/>
            </a:bodyPr>
            <a:lstStyle/>
            <a:p>
              <a:r>
                <a:rPr kumimoji="1" lang="ja-JP" altLang="en-US" sz="2000" b="1" dirty="0"/>
                <a:t>日本そのものが大変ですよ</a:t>
              </a:r>
            </a:p>
          </p:txBody>
        </p:sp>
      </p:grpSp>
      <p:grpSp>
        <p:nvGrpSpPr>
          <p:cNvPr id="303" name="グループ化 302">
            <a:extLst>
              <a:ext uri="{FF2B5EF4-FFF2-40B4-BE49-F238E27FC236}">
                <a16:creationId xmlns:a16="http://schemas.microsoft.com/office/drawing/2014/main" id="{ABC0A90B-76C5-4104-8A88-4AFB57A7F8FF}"/>
              </a:ext>
            </a:extLst>
          </p:cNvPr>
          <p:cNvGrpSpPr/>
          <p:nvPr/>
        </p:nvGrpSpPr>
        <p:grpSpPr>
          <a:xfrm rot="20635663">
            <a:off x="-2101784" y="4700648"/>
            <a:ext cx="11705739" cy="1104900"/>
            <a:chOff x="-1698641" y="4335666"/>
            <a:chExt cx="11705739" cy="1104900"/>
          </a:xfrm>
        </p:grpSpPr>
        <p:grpSp>
          <p:nvGrpSpPr>
            <p:cNvPr id="304" name="グループ化 303">
              <a:extLst>
                <a:ext uri="{FF2B5EF4-FFF2-40B4-BE49-F238E27FC236}">
                  <a16:creationId xmlns:a16="http://schemas.microsoft.com/office/drawing/2014/main" id="{8DD0C15A-594E-45E4-A03B-8BF849A0E500}"/>
                </a:ext>
              </a:extLst>
            </p:cNvPr>
            <p:cNvGrpSpPr/>
            <p:nvPr/>
          </p:nvGrpSpPr>
          <p:grpSpPr>
            <a:xfrm rot="224130">
              <a:off x="-1698641" y="4335666"/>
              <a:ext cx="11705739" cy="1104900"/>
              <a:chOff x="-1850539" y="4521200"/>
              <a:chExt cx="11705739" cy="1104900"/>
            </a:xfrm>
          </p:grpSpPr>
          <p:sp>
            <p:nvSpPr>
              <p:cNvPr id="306" name="正方形/長方形 305">
                <a:extLst>
                  <a:ext uri="{FF2B5EF4-FFF2-40B4-BE49-F238E27FC236}">
                    <a16:creationId xmlns:a16="http://schemas.microsoft.com/office/drawing/2014/main" id="{F2D2D3DA-C6F3-47D6-9DE1-1836541227AB}"/>
                  </a:ext>
                </a:extLst>
              </p:cNvPr>
              <p:cNvSpPr/>
              <p:nvPr/>
            </p:nvSpPr>
            <p:spPr>
              <a:xfrm>
                <a:off x="-866776" y="4521200"/>
                <a:ext cx="10721976" cy="1104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7" name="グループ化 306">
                <a:extLst>
                  <a:ext uri="{FF2B5EF4-FFF2-40B4-BE49-F238E27FC236}">
                    <a16:creationId xmlns:a16="http://schemas.microsoft.com/office/drawing/2014/main" id="{C68B420B-08E2-4CA7-A196-6D0F35BECB2F}"/>
                  </a:ext>
                </a:extLst>
              </p:cNvPr>
              <p:cNvGrpSpPr/>
              <p:nvPr/>
            </p:nvGrpSpPr>
            <p:grpSpPr>
              <a:xfrm>
                <a:off x="1913606" y="4733658"/>
                <a:ext cx="590551" cy="685800"/>
                <a:chOff x="-1386707" y="981075"/>
                <a:chExt cx="2463031" cy="2857500"/>
              </a:xfrm>
            </p:grpSpPr>
            <p:pic>
              <p:nvPicPr>
                <p:cNvPr id="347" name="図 346" descr="スーツを着た男性&#10;&#10;自動的に生成された説明">
                  <a:extLst>
                    <a:ext uri="{FF2B5EF4-FFF2-40B4-BE49-F238E27FC236}">
                      <a16:creationId xmlns:a16="http://schemas.microsoft.com/office/drawing/2014/main" id="{6E8F90ED-D8D4-4C18-9B2F-71EF9C1854D4}"/>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348" name="フリーフォーム: 図形 347">
                  <a:extLst>
                    <a:ext uri="{FF2B5EF4-FFF2-40B4-BE49-F238E27FC236}">
                      <a16:creationId xmlns:a16="http://schemas.microsoft.com/office/drawing/2014/main" id="{5F7CC48D-13A7-44AD-BC1D-EE1E0E491F74}"/>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9" name="フリーフォーム: 図形 348">
                  <a:extLst>
                    <a:ext uri="{FF2B5EF4-FFF2-40B4-BE49-F238E27FC236}">
                      <a16:creationId xmlns:a16="http://schemas.microsoft.com/office/drawing/2014/main" id="{625BAA88-54B7-461C-A7CF-24EE5B4B5D0B}"/>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0" name="フリーフォーム: 図形 349">
                  <a:extLst>
                    <a:ext uri="{FF2B5EF4-FFF2-40B4-BE49-F238E27FC236}">
                      <a16:creationId xmlns:a16="http://schemas.microsoft.com/office/drawing/2014/main" id="{22CC3126-C7EC-45EC-B20A-2118E288E2E1}"/>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8" name="グループ化 307">
                <a:extLst>
                  <a:ext uri="{FF2B5EF4-FFF2-40B4-BE49-F238E27FC236}">
                    <a16:creationId xmlns:a16="http://schemas.microsoft.com/office/drawing/2014/main" id="{D8E0CFDE-2E37-44DC-83AB-1710200FC932}"/>
                  </a:ext>
                </a:extLst>
              </p:cNvPr>
              <p:cNvGrpSpPr/>
              <p:nvPr/>
            </p:nvGrpSpPr>
            <p:grpSpPr>
              <a:xfrm>
                <a:off x="2569452" y="4735250"/>
                <a:ext cx="590551" cy="685800"/>
                <a:chOff x="-1386705" y="981075"/>
                <a:chExt cx="2463030" cy="2857500"/>
              </a:xfrm>
            </p:grpSpPr>
            <p:pic>
              <p:nvPicPr>
                <p:cNvPr id="343" name="図 342" descr="スーツを着た男性&#10;&#10;自動的に生成された説明">
                  <a:extLst>
                    <a:ext uri="{FF2B5EF4-FFF2-40B4-BE49-F238E27FC236}">
                      <a16:creationId xmlns:a16="http://schemas.microsoft.com/office/drawing/2014/main" id="{906BDE55-808B-4A08-B299-7E321916ACAD}"/>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344" name="フリーフォーム: 図形 343">
                  <a:extLst>
                    <a:ext uri="{FF2B5EF4-FFF2-40B4-BE49-F238E27FC236}">
                      <a16:creationId xmlns:a16="http://schemas.microsoft.com/office/drawing/2014/main" id="{796A21E6-7C63-4469-A30C-128765D11819}"/>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5" name="フリーフォーム: 図形 344">
                  <a:extLst>
                    <a:ext uri="{FF2B5EF4-FFF2-40B4-BE49-F238E27FC236}">
                      <a16:creationId xmlns:a16="http://schemas.microsoft.com/office/drawing/2014/main" id="{B826A1B0-D043-41BB-A948-CADF230C9B27}"/>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6" name="フリーフォーム: 図形 345">
                  <a:extLst>
                    <a:ext uri="{FF2B5EF4-FFF2-40B4-BE49-F238E27FC236}">
                      <a16:creationId xmlns:a16="http://schemas.microsoft.com/office/drawing/2014/main" id="{FE2D24D7-9441-42AF-8337-6590A3B0CA4F}"/>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9" name="グループ化 308">
                <a:extLst>
                  <a:ext uri="{FF2B5EF4-FFF2-40B4-BE49-F238E27FC236}">
                    <a16:creationId xmlns:a16="http://schemas.microsoft.com/office/drawing/2014/main" id="{EC2E26A6-5848-4190-AFB1-ECC11F3C547B}"/>
                  </a:ext>
                </a:extLst>
              </p:cNvPr>
              <p:cNvGrpSpPr/>
              <p:nvPr/>
            </p:nvGrpSpPr>
            <p:grpSpPr>
              <a:xfrm>
                <a:off x="3157329" y="4736842"/>
                <a:ext cx="590551" cy="685800"/>
                <a:chOff x="-1386705" y="981075"/>
                <a:chExt cx="2463030" cy="2857500"/>
              </a:xfrm>
            </p:grpSpPr>
            <p:pic>
              <p:nvPicPr>
                <p:cNvPr id="339" name="図 338" descr="スーツを着た男性&#10;&#10;自動的に生成された説明">
                  <a:extLst>
                    <a:ext uri="{FF2B5EF4-FFF2-40B4-BE49-F238E27FC236}">
                      <a16:creationId xmlns:a16="http://schemas.microsoft.com/office/drawing/2014/main" id="{15A869EE-D611-4EFE-8777-82DE92D7A96F}"/>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340" name="フリーフォーム: 図形 339">
                  <a:extLst>
                    <a:ext uri="{FF2B5EF4-FFF2-40B4-BE49-F238E27FC236}">
                      <a16:creationId xmlns:a16="http://schemas.microsoft.com/office/drawing/2014/main" id="{493BD5C8-E5B5-4D87-B570-90A6A354B03E}"/>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1" name="フリーフォーム: 図形 340">
                  <a:extLst>
                    <a:ext uri="{FF2B5EF4-FFF2-40B4-BE49-F238E27FC236}">
                      <a16:creationId xmlns:a16="http://schemas.microsoft.com/office/drawing/2014/main" id="{380EFA05-71FC-4F3A-83ED-6BE792A65A7F}"/>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2" name="フリーフォーム: 図形 341">
                  <a:extLst>
                    <a:ext uri="{FF2B5EF4-FFF2-40B4-BE49-F238E27FC236}">
                      <a16:creationId xmlns:a16="http://schemas.microsoft.com/office/drawing/2014/main" id="{9CDD563A-B55B-4B0E-963F-648321A8F6BE}"/>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0" name="正方形/長方形 309">
                <a:extLst>
                  <a:ext uri="{FF2B5EF4-FFF2-40B4-BE49-F238E27FC236}">
                    <a16:creationId xmlns:a16="http://schemas.microsoft.com/office/drawing/2014/main" id="{065EEFC3-CB10-47A9-AE8E-66D91C206227}"/>
                  </a:ext>
                </a:extLst>
              </p:cNvPr>
              <p:cNvSpPr/>
              <p:nvPr/>
            </p:nvSpPr>
            <p:spPr>
              <a:xfrm>
                <a:off x="1812257" y="46764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1" name="正方形/長方形 310">
                <a:extLst>
                  <a:ext uri="{FF2B5EF4-FFF2-40B4-BE49-F238E27FC236}">
                    <a16:creationId xmlns:a16="http://schemas.microsoft.com/office/drawing/2014/main" id="{128935BE-7466-4ABF-8C0E-AB5D6BF63D2E}"/>
                  </a:ext>
                </a:extLst>
              </p:cNvPr>
              <p:cNvSpPr/>
              <p:nvPr/>
            </p:nvSpPr>
            <p:spPr>
              <a:xfrm>
                <a:off x="30968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2" name="正方形/長方形 311">
                <a:extLst>
                  <a:ext uri="{FF2B5EF4-FFF2-40B4-BE49-F238E27FC236}">
                    <a16:creationId xmlns:a16="http://schemas.microsoft.com/office/drawing/2014/main" id="{54D602D9-2E68-4A1D-8ACD-744E12A001E7}"/>
                  </a:ext>
                </a:extLst>
              </p:cNvPr>
              <p:cNvSpPr/>
              <p:nvPr/>
            </p:nvSpPr>
            <p:spPr>
              <a:xfrm>
                <a:off x="1875757" y="48288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3" name="正方形/長方形 312">
                <a:extLst>
                  <a:ext uri="{FF2B5EF4-FFF2-40B4-BE49-F238E27FC236}">
                    <a16:creationId xmlns:a16="http://schemas.microsoft.com/office/drawing/2014/main" id="{446F5AF0-0D51-4466-81E9-DB43DA895664}"/>
                  </a:ext>
                </a:extLst>
              </p:cNvPr>
              <p:cNvSpPr/>
              <p:nvPr/>
            </p:nvSpPr>
            <p:spPr>
              <a:xfrm>
                <a:off x="37191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4" name="正方形/長方形 313">
                <a:extLst>
                  <a:ext uri="{FF2B5EF4-FFF2-40B4-BE49-F238E27FC236}">
                    <a16:creationId xmlns:a16="http://schemas.microsoft.com/office/drawing/2014/main" id="{917109C0-6CBE-487D-ADBC-C0EB9F3C9C1D}"/>
                  </a:ext>
                </a:extLst>
              </p:cNvPr>
              <p:cNvSpPr/>
              <p:nvPr/>
            </p:nvSpPr>
            <p:spPr>
              <a:xfrm>
                <a:off x="2487264" y="47068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5" name="グループ化 314">
                <a:extLst>
                  <a:ext uri="{FF2B5EF4-FFF2-40B4-BE49-F238E27FC236}">
                    <a16:creationId xmlns:a16="http://schemas.microsoft.com/office/drawing/2014/main" id="{9FDBD6AC-0BE5-44E8-9B0B-1BD1D4004519}"/>
                  </a:ext>
                </a:extLst>
              </p:cNvPr>
              <p:cNvGrpSpPr/>
              <p:nvPr/>
            </p:nvGrpSpPr>
            <p:grpSpPr>
              <a:xfrm>
                <a:off x="7692357" y="4625676"/>
                <a:ext cx="2033824" cy="854234"/>
                <a:chOff x="7692357" y="4625676"/>
                <a:chExt cx="2033824" cy="854234"/>
              </a:xfrm>
            </p:grpSpPr>
            <p:grpSp>
              <p:nvGrpSpPr>
                <p:cNvPr id="319" name="グループ化 318">
                  <a:extLst>
                    <a:ext uri="{FF2B5EF4-FFF2-40B4-BE49-F238E27FC236}">
                      <a16:creationId xmlns:a16="http://schemas.microsoft.com/office/drawing/2014/main" id="{AD472927-39BA-412A-8799-09FB88433FBD}"/>
                    </a:ext>
                  </a:extLst>
                </p:cNvPr>
                <p:cNvGrpSpPr/>
                <p:nvPr/>
              </p:nvGrpSpPr>
              <p:grpSpPr>
                <a:xfrm>
                  <a:off x="7793706" y="4682858"/>
                  <a:ext cx="590551" cy="685800"/>
                  <a:chOff x="-1386707" y="981075"/>
                  <a:chExt cx="2463031" cy="2857500"/>
                </a:xfrm>
              </p:grpSpPr>
              <p:pic>
                <p:nvPicPr>
                  <p:cNvPr id="335" name="図 334" descr="スーツを着た男性&#10;&#10;自動的に生成された説明">
                    <a:extLst>
                      <a:ext uri="{FF2B5EF4-FFF2-40B4-BE49-F238E27FC236}">
                        <a16:creationId xmlns:a16="http://schemas.microsoft.com/office/drawing/2014/main" id="{0F155587-D93F-4BE9-A19B-7A5AF6F4E755}"/>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336" name="フリーフォーム: 図形 335">
                    <a:extLst>
                      <a:ext uri="{FF2B5EF4-FFF2-40B4-BE49-F238E27FC236}">
                        <a16:creationId xmlns:a16="http://schemas.microsoft.com/office/drawing/2014/main" id="{EDAE4702-754E-4681-967E-27E25C4AE1AF}"/>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7" name="フリーフォーム: 図形 336">
                    <a:extLst>
                      <a:ext uri="{FF2B5EF4-FFF2-40B4-BE49-F238E27FC236}">
                        <a16:creationId xmlns:a16="http://schemas.microsoft.com/office/drawing/2014/main" id="{08BB6572-0991-4571-A975-D1AE970CB703}"/>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8" name="フリーフォーム: 図形 337">
                    <a:extLst>
                      <a:ext uri="{FF2B5EF4-FFF2-40B4-BE49-F238E27FC236}">
                        <a16:creationId xmlns:a16="http://schemas.microsoft.com/office/drawing/2014/main" id="{7AE4EE4E-FF56-4BCE-B6E2-BAF2BF8070B1}"/>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0" name="グループ化 319">
                  <a:extLst>
                    <a:ext uri="{FF2B5EF4-FFF2-40B4-BE49-F238E27FC236}">
                      <a16:creationId xmlns:a16="http://schemas.microsoft.com/office/drawing/2014/main" id="{CDF530D6-F3BF-4236-B93D-0B9830DA7FC4}"/>
                    </a:ext>
                  </a:extLst>
                </p:cNvPr>
                <p:cNvGrpSpPr/>
                <p:nvPr/>
              </p:nvGrpSpPr>
              <p:grpSpPr>
                <a:xfrm>
                  <a:off x="8449552" y="4684450"/>
                  <a:ext cx="590551" cy="685800"/>
                  <a:chOff x="-1386705" y="981075"/>
                  <a:chExt cx="2463030" cy="2857500"/>
                </a:xfrm>
              </p:grpSpPr>
              <p:pic>
                <p:nvPicPr>
                  <p:cNvPr id="331" name="図 330" descr="スーツを着た男性&#10;&#10;自動的に生成された説明">
                    <a:extLst>
                      <a:ext uri="{FF2B5EF4-FFF2-40B4-BE49-F238E27FC236}">
                        <a16:creationId xmlns:a16="http://schemas.microsoft.com/office/drawing/2014/main" id="{0A926CD1-A453-4C60-BF7E-EF3D2E614795}"/>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332" name="フリーフォーム: 図形 331">
                    <a:extLst>
                      <a:ext uri="{FF2B5EF4-FFF2-40B4-BE49-F238E27FC236}">
                        <a16:creationId xmlns:a16="http://schemas.microsoft.com/office/drawing/2014/main" id="{4226F24F-C374-4BDD-A72A-C1DB39B2F48C}"/>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3" name="フリーフォーム: 図形 332">
                    <a:extLst>
                      <a:ext uri="{FF2B5EF4-FFF2-40B4-BE49-F238E27FC236}">
                        <a16:creationId xmlns:a16="http://schemas.microsoft.com/office/drawing/2014/main" id="{81AC1A78-677F-4EBE-B5C1-A5E142288B6D}"/>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4" name="フリーフォーム: 図形 333">
                    <a:extLst>
                      <a:ext uri="{FF2B5EF4-FFF2-40B4-BE49-F238E27FC236}">
                        <a16:creationId xmlns:a16="http://schemas.microsoft.com/office/drawing/2014/main" id="{94EA94C7-7EE4-4B3F-9DA1-A87CC5D45531}"/>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1" name="グループ化 320">
                  <a:extLst>
                    <a:ext uri="{FF2B5EF4-FFF2-40B4-BE49-F238E27FC236}">
                      <a16:creationId xmlns:a16="http://schemas.microsoft.com/office/drawing/2014/main" id="{198FB692-2735-4C1E-8FEF-51A4A4E7CB9F}"/>
                    </a:ext>
                  </a:extLst>
                </p:cNvPr>
                <p:cNvGrpSpPr/>
                <p:nvPr/>
              </p:nvGrpSpPr>
              <p:grpSpPr>
                <a:xfrm>
                  <a:off x="9037429" y="4686042"/>
                  <a:ext cx="590551" cy="685800"/>
                  <a:chOff x="-1386705" y="981075"/>
                  <a:chExt cx="2463030" cy="2857500"/>
                </a:xfrm>
              </p:grpSpPr>
              <p:pic>
                <p:nvPicPr>
                  <p:cNvPr id="327" name="図 326" descr="スーツを着た男性&#10;&#10;自動的に生成された説明">
                    <a:extLst>
                      <a:ext uri="{FF2B5EF4-FFF2-40B4-BE49-F238E27FC236}">
                        <a16:creationId xmlns:a16="http://schemas.microsoft.com/office/drawing/2014/main" id="{AFD95A17-A16B-40B0-88DC-7B387B467736}"/>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328" name="フリーフォーム: 図形 327">
                    <a:extLst>
                      <a:ext uri="{FF2B5EF4-FFF2-40B4-BE49-F238E27FC236}">
                        <a16:creationId xmlns:a16="http://schemas.microsoft.com/office/drawing/2014/main" id="{41F0F7A8-7768-4301-A45D-D9CDA74F05CD}"/>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9" name="フリーフォーム: 図形 328">
                    <a:extLst>
                      <a:ext uri="{FF2B5EF4-FFF2-40B4-BE49-F238E27FC236}">
                        <a16:creationId xmlns:a16="http://schemas.microsoft.com/office/drawing/2014/main" id="{5ECF4CC9-DF29-4496-8883-1171FBE0A846}"/>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0" name="フリーフォーム: 図形 329">
                    <a:extLst>
                      <a:ext uri="{FF2B5EF4-FFF2-40B4-BE49-F238E27FC236}">
                        <a16:creationId xmlns:a16="http://schemas.microsoft.com/office/drawing/2014/main" id="{1AF9540F-37C6-4665-8C3D-15D66A1AE450}"/>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2" name="正方形/長方形 321">
                  <a:extLst>
                    <a:ext uri="{FF2B5EF4-FFF2-40B4-BE49-F238E27FC236}">
                      <a16:creationId xmlns:a16="http://schemas.microsoft.com/office/drawing/2014/main" id="{4AD9B96F-5E54-4602-9D13-4DA6152DF143}"/>
                    </a:ext>
                  </a:extLst>
                </p:cNvPr>
                <p:cNvSpPr/>
                <p:nvPr/>
              </p:nvSpPr>
              <p:spPr>
                <a:xfrm>
                  <a:off x="7692357" y="46256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3" name="正方形/長方形 322">
                  <a:extLst>
                    <a:ext uri="{FF2B5EF4-FFF2-40B4-BE49-F238E27FC236}">
                      <a16:creationId xmlns:a16="http://schemas.microsoft.com/office/drawing/2014/main" id="{5B5CB275-A68E-4AA1-AB8B-1F5C581D182F}"/>
                    </a:ext>
                  </a:extLst>
                </p:cNvPr>
                <p:cNvSpPr/>
                <p:nvPr/>
              </p:nvSpPr>
              <p:spPr>
                <a:xfrm>
                  <a:off x="89769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4" name="正方形/長方形 323">
                  <a:extLst>
                    <a:ext uri="{FF2B5EF4-FFF2-40B4-BE49-F238E27FC236}">
                      <a16:creationId xmlns:a16="http://schemas.microsoft.com/office/drawing/2014/main" id="{E66BEE23-1175-4BBC-8FE2-D807312825F9}"/>
                    </a:ext>
                  </a:extLst>
                </p:cNvPr>
                <p:cNvSpPr/>
                <p:nvPr/>
              </p:nvSpPr>
              <p:spPr>
                <a:xfrm>
                  <a:off x="7755857" y="47780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5" name="正方形/長方形 324">
                  <a:extLst>
                    <a:ext uri="{FF2B5EF4-FFF2-40B4-BE49-F238E27FC236}">
                      <a16:creationId xmlns:a16="http://schemas.microsoft.com/office/drawing/2014/main" id="{972C71BA-B1B4-4CA3-B3FB-3C21995C7F64}"/>
                    </a:ext>
                  </a:extLst>
                </p:cNvPr>
                <p:cNvSpPr/>
                <p:nvPr/>
              </p:nvSpPr>
              <p:spPr>
                <a:xfrm>
                  <a:off x="95992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6" name="正方形/長方形 325">
                  <a:extLst>
                    <a:ext uri="{FF2B5EF4-FFF2-40B4-BE49-F238E27FC236}">
                      <a16:creationId xmlns:a16="http://schemas.microsoft.com/office/drawing/2014/main" id="{BDEA43BC-A508-4CF2-865E-AAA522C6EC2F}"/>
                    </a:ext>
                  </a:extLst>
                </p:cNvPr>
                <p:cNvSpPr/>
                <p:nvPr/>
              </p:nvSpPr>
              <p:spPr>
                <a:xfrm>
                  <a:off x="8367364" y="46560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16" name="図 315">
                <a:extLst>
                  <a:ext uri="{FF2B5EF4-FFF2-40B4-BE49-F238E27FC236}">
                    <a16:creationId xmlns:a16="http://schemas.microsoft.com/office/drawing/2014/main" id="{178BAE81-B598-43FC-BAC7-28A131E5C89A}"/>
                  </a:ext>
                </a:extLst>
              </p:cNvPr>
              <p:cNvPicPr>
                <a:picLocks noChangeAspect="1"/>
              </p:cNvPicPr>
              <p:nvPr/>
            </p:nvPicPr>
            <p:blipFill>
              <a:blip r:embed="rId5"/>
              <a:stretch>
                <a:fillRect/>
              </a:stretch>
            </p:blipFill>
            <p:spPr>
              <a:xfrm>
                <a:off x="-1850539" y="4837163"/>
                <a:ext cx="3962080" cy="491193"/>
              </a:xfrm>
              <a:prstGeom prst="rect">
                <a:avLst/>
              </a:prstGeom>
            </p:spPr>
          </p:pic>
          <p:sp>
            <p:nvSpPr>
              <p:cNvPr id="317" name="正方形/長方形 316">
                <a:extLst>
                  <a:ext uri="{FF2B5EF4-FFF2-40B4-BE49-F238E27FC236}">
                    <a16:creationId xmlns:a16="http://schemas.microsoft.com/office/drawing/2014/main" id="{2ADD733B-4A86-45E0-8522-49DBCA47A865}"/>
                  </a:ext>
                </a:extLst>
              </p:cNvPr>
              <p:cNvSpPr/>
              <p:nvPr/>
            </p:nvSpPr>
            <p:spPr>
              <a:xfrm>
                <a:off x="-836422" y="54798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8" name="正方形/長方形 317">
                <a:extLst>
                  <a:ext uri="{FF2B5EF4-FFF2-40B4-BE49-F238E27FC236}">
                    <a16:creationId xmlns:a16="http://schemas.microsoft.com/office/drawing/2014/main" id="{83991365-ADCB-42FB-A60A-97392C3FD923}"/>
                  </a:ext>
                </a:extLst>
              </p:cNvPr>
              <p:cNvSpPr/>
              <p:nvPr/>
            </p:nvSpPr>
            <p:spPr>
              <a:xfrm>
                <a:off x="-861822" y="4616251"/>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5" name="テキスト ボックス 304">
              <a:extLst>
                <a:ext uri="{FF2B5EF4-FFF2-40B4-BE49-F238E27FC236}">
                  <a16:creationId xmlns:a16="http://schemas.microsoft.com/office/drawing/2014/main" id="{FFEC089F-DED3-493E-9ACB-D7497655012B}"/>
                </a:ext>
              </a:extLst>
            </p:cNvPr>
            <p:cNvSpPr txBox="1"/>
            <p:nvPr/>
          </p:nvSpPr>
          <p:spPr>
            <a:xfrm rot="204059">
              <a:off x="4254042" y="4784341"/>
              <a:ext cx="3262432" cy="400110"/>
            </a:xfrm>
            <a:prstGeom prst="rect">
              <a:avLst/>
            </a:prstGeom>
            <a:noFill/>
          </p:spPr>
          <p:txBody>
            <a:bodyPr wrap="none" rtlCol="0">
              <a:spAutoFit/>
            </a:bodyPr>
            <a:lstStyle/>
            <a:p>
              <a:r>
                <a:rPr kumimoji="1" lang="ja-JP" altLang="en-US" sz="2000" b="1" dirty="0"/>
                <a:t>日本そのものが大変ですよ</a:t>
              </a:r>
            </a:p>
          </p:txBody>
        </p:sp>
      </p:grpSp>
      <p:grpSp>
        <p:nvGrpSpPr>
          <p:cNvPr id="403" name="グループ化 402">
            <a:extLst>
              <a:ext uri="{FF2B5EF4-FFF2-40B4-BE49-F238E27FC236}">
                <a16:creationId xmlns:a16="http://schemas.microsoft.com/office/drawing/2014/main" id="{9C4A9996-4C11-43A5-9340-232F1EAFFEDE}"/>
              </a:ext>
            </a:extLst>
          </p:cNvPr>
          <p:cNvGrpSpPr/>
          <p:nvPr/>
        </p:nvGrpSpPr>
        <p:grpSpPr>
          <a:xfrm rot="3269775">
            <a:off x="-2828261" y="4771324"/>
            <a:ext cx="11722635" cy="1332869"/>
            <a:chOff x="-3758275" y="5647447"/>
            <a:chExt cx="11722635" cy="1332869"/>
          </a:xfrm>
        </p:grpSpPr>
        <p:grpSp>
          <p:nvGrpSpPr>
            <p:cNvPr id="404" name="グループ化 403">
              <a:extLst>
                <a:ext uri="{FF2B5EF4-FFF2-40B4-BE49-F238E27FC236}">
                  <a16:creationId xmlns:a16="http://schemas.microsoft.com/office/drawing/2014/main" id="{70554EF7-E1B8-4FA6-A235-9B98D5ED2B96}"/>
                </a:ext>
              </a:extLst>
            </p:cNvPr>
            <p:cNvGrpSpPr/>
            <p:nvPr/>
          </p:nvGrpSpPr>
          <p:grpSpPr>
            <a:xfrm rot="1114520">
              <a:off x="-3758275" y="5647447"/>
              <a:ext cx="11722635" cy="1104900"/>
              <a:chOff x="-1996454" y="4514771"/>
              <a:chExt cx="11722635" cy="1104900"/>
            </a:xfrm>
          </p:grpSpPr>
          <p:sp>
            <p:nvSpPr>
              <p:cNvPr id="406" name="正方形/長方形 405">
                <a:extLst>
                  <a:ext uri="{FF2B5EF4-FFF2-40B4-BE49-F238E27FC236}">
                    <a16:creationId xmlns:a16="http://schemas.microsoft.com/office/drawing/2014/main" id="{972D4114-E9E5-4C1A-8216-8DEC3CB631AB}"/>
                  </a:ext>
                </a:extLst>
              </p:cNvPr>
              <p:cNvSpPr/>
              <p:nvPr/>
            </p:nvSpPr>
            <p:spPr>
              <a:xfrm>
                <a:off x="-1942027" y="4514771"/>
                <a:ext cx="10721976" cy="11049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7" name="グループ化 406">
                <a:extLst>
                  <a:ext uri="{FF2B5EF4-FFF2-40B4-BE49-F238E27FC236}">
                    <a16:creationId xmlns:a16="http://schemas.microsoft.com/office/drawing/2014/main" id="{6799F196-AE2F-4759-8217-80C2CECB9B9C}"/>
                  </a:ext>
                </a:extLst>
              </p:cNvPr>
              <p:cNvGrpSpPr/>
              <p:nvPr/>
            </p:nvGrpSpPr>
            <p:grpSpPr>
              <a:xfrm>
                <a:off x="1913606" y="4733658"/>
                <a:ext cx="590551" cy="685800"/>
                <a:chOff x="-1386707" y="981075"/>
                <a:chExt cx="2463031" cy="2857500"/>
              </a:xfrm>
            </p:grpSpPr>
            <p:pic>
              <p:nvPicPr>
                <p:cNvPr id="447" name="図 446" descr="スーツを着た男性&#10;&#10;自動的に生成された説明">
                  <a:extLst>
                    <a:ext uri="{FF2B5EF4-FFF2-40B4-BE49-F238E27FC236}">
                      <a16:creationId xmlns:a16="http://schemas.microsoft.com/office/drawing/2014/main" id="{1DC80081-B937-4518-9F24-A5ECAB38A6C4}"/>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448" name="フリーフォーム: 図形 447">
                  <a:extLst>
                    <a:ext uri="{FF2B5EF4-FFF2-40B4-BE49-F238E27FC236}">
                      <a16:creationId xmlns:a16="http://schemas.microsoft.com/office/drawing/2014/main" id="{8A4317FA-25A9-4C2B-82FC-CB7AF10423EF}"/>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9" name="フリーフォーム: 図形 448">
                  <a:extLst>
                    <a:ext uri="{FF2B5EF4-FFF2-40B4-BE49-F238E27FC236}">
                      <a16:creationId xmlns:a16="http://schemas.microsoft.com/office/drawing/2014/main" id="{C6A24753-6FA2-47A8-A119-0A5B20CF5AD1}"/>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0" name="フリーフォーム: 図形 449">
                  <a:extLst>
                    <a:ext uri="{FF2B5EF4-FFF2-40B4-BE49-F238E27FC236}">
                      <a16:creationId xmlns:a16="http://schemas.microsoft.com/office/drawing/2014/main" id="{743489A7-1969-4C8F-9B0F-B995C40B1741}"/>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8" name="グループ化 407">
                <a:extLst>
                  <a:ext uri="{FF2B5EF4-FFF2-40B4-BE49-F238E27FC236}">
                    <a16:creationId xmlns:a16="http://schemas.microsoft.com/office/drawing/2014/main" id="{441AF155-DC12-4049-814B-7F61FFED18AF}"/>
                  </a:ext>
                </a:extLst>
              </p:cNvPr>
              <p:cNvGrpSpPr/>
              <p:nvPr/>
            </p:nvGrpSpPr>
            <p:grpSpPr>
              <a:xfrm>
                <a:off x="2569452" y="4735250"/>
                <a:ext cx="590551" cy="685800"/>
                <a:chOff x="-1386705" y="981075"/>
                <a:chExt cx="2463030" cy="2857500"/>
              </a:xfrm>
            </p:grpSpPr>
            <p:pic>
              <p:nvPicPr>
                <p:cNvPr id="443" name="図 442" descr="スーツを着た男性&#10;&#10;自動的に生成された説明">
                  <a:extLst>
                    <a:ext uri="{FF2B5EF4-FFF2-40B4-BE49-F238E27FC236}">
                      <a16:creationId xmlns:a16="http://schemas.microsoft.com/office/drawing/2014/main" id="{8A293742-4D32-4DC9-902D-7255C3F7322B}"/>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444" name="フリーフォーム: 図形 443">
                  <a:extLst>
                    <a:ext uri="{FF2B5EF4-FFF2-40B4-BE49-F238E27FC236}">
                      <a16:creationId xmlns:a16="http://schemas.microsoft.com/office/drawing/2014/main" id="{282045EA-93FA-4758-B96F-CD9CC59DB693}"/>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5" name="フリーフォーム: 図形 444">
                  <a:extLst>
                    <a:ext uri="{FF2B5EF4-FFF2-40B4-BE49-F238E27FC236}">
                      <a16:creationId xmlns:a16="http://schemas.microsoft.com/office/drawing/2014/main" id="{7AC01E62-582C-4A50-A614-B58B65BB62FE}"/>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6" name="フリーフォーム: 図形 445">
                  <a:extLst>
                    <a:ext uri="{FF2B5EF4-FFF2-40B4-BE49-F238E27FC236}">
                      <a16:creationId xmlns:a16="http://schemas.microsoft.com/office/drawing/2014/main" id="{223021C8-6BDA-4507-8BC3-CB45688771C3}"/>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9" name="グループ化 408">
                <a:extLst>
                  <a:ext uri="{FF2B5EF4-FFF2-40B4-BE49-F238E27FC236}">
                    <a16:creationId xmlns:a16="http://schemas.microsoft.com/office/drawing/2014/main" id="{7104E2E3-D1F3-4C6C-9FB6-62031E523CAD}"/>
                  </a:ext>
                </a:extLst>
              </p:cNvPr>
              <p:cNvGrpSpPr/>
              <p:nvPr/>
            </p:nvGrpSpPr>
            <p:grpSpPr>
              <a:xfrm>
                <a:off x="3157329" y="4736842"/>
                <a:ext cx="590551" cy="685800"/>
                <a:chOff x="-1386705" y="981075"/>
                <a:chExt cx="2463030" cy="2857500"/>
              </a:xfrm>
            </p:grpSpPr>
            <p:pic>
              <p:nvPicPr>
                <p:cNvPr id="439" name="図 438" descr="スーツを着た男性&#10;&#10;自動的に生成された説明">
                  <a:extLst>
                    <a:ext uri="{FF2B5EF4-FFF2-40B4-BE49-F238E27FC236}">
                      <a16:creationId xmlns:a16="http://schemas.microsoft.com/office/drawing/2014/main" id="{0FD09555-9127-48DC-93A2-BF40ABF2AF49}"/>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440" name="フリーフォーム: 図形 439">
                  <a:extLst>
                    <a:ext uri="{FF2B5EF4-FFF2-40B4-BE49-F238E27FC236}">
                      <a16:creationId xmlns:a16="http://schemas.microsoft.com/office/drawing/2014/main" id="{9555FD81-30E5-49C2-BC1F-D0D05D6EBD7F}"/>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1" name="フリーフォーム: 図形 440">
                  <a:extLst>
                    <a:ext uri="{FF2B5EF4-FFF2-40B4-BE49-F238E27FC236}">
                      <a16:creationId xmlns:a16="http://schemas.microsoft.com/office/drawing/2014/main" id="{ED902315-D874-4F25-B528-6392D53EBC78}"/>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2" name="フリーフォーム: 図形 441">
                  <a:extLst>
                    <a:ext uri="{FF2B5EF4-FFF2-40B4-BE49-F238E27FC236}">
                      <a16:creationId xmlns:a16="http://schemas.microsoft.com/office/drawing/2014/main" id="{790D717E-0DDF-425A-8EDA-9FE8A37E52EC}"/>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10" name="正方形/長方形 409">
                <a:extLst>
                  <a:ext uri="{FF2B5EF4-FFF2-40B4-BE49-F238E27FC236}">
                    <a16:creationId xmlns:a16="http://schemas.microsoft.com/office/drawing/2014/main" id="{52506B41-EC91-4ADF-A593-584542E0A30F}"/>
                  </a:ext>
                </a:extLst>
              </p:cNvPr>
              <p:cNvSpPr/>
              <p:nvPr/>
            </p:nvSpPr>
            <p:spPr>
              <a:xfrm>
                <a:off x="1812257" y="46764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1" name="正方形/長方形 410">
                <a:extLst>
                  <a:ext uri="{FF2B5EF4-FFF2-40B4-BE49-F238E27FC236}">
                    <a16:creationId xmlns:a16="http://schemas.microsoft.com/office/drawing/2014/main" id="{F5AB7E7E-7F9B-4143-AE2E-B32C217AAB4A}"/>
                  </a:ext>
                </a:extLst>
              </p:cNvPr>
              <p:cNvSpPr/>
              <p:nvPr/>
            </p:nvSpPr>
            <p:spPr>
              <a:xfrm>
                <a:off x="30968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2" name="正方形/長方形 411">
                <a:extLst>
                  <a:ext uri="{FF2B5EF4-FFF2-40B4-BE49-F238E27FC236}">
                    <a16:creationId xmlns:a16="http://schemas.microsoft.com/office/drawing/2014/main" id="{72B81023-5E89-41EE-A9DD-262DB7D4CA12}"/>
                  </a:ext>
                </a:extLst>
              </p:cNvPr>
              <p:cNvSpPr/>
              <p:nvPr/>
            </p:nvSpPr>
            <p:spPr>
              <a:xfrm>
                <a:off x="1875757" y="48288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3" name="正方形/長方形 412">
                <a:extLst>
                  <a:ext uri="{FF2B5EF4-FFF2-40B4-BE49-F238E27FC236}">
                    <a16:creationId xmlns:a16="http://schemas.microsoft.com/office/drawing/2014/main" id="{07AC8089-D2E2-40EF-85F8-BBE8EC1FCC1C}"/>
                  </a:ext>
                </a:extLst>
              </p:cNvPr>
              <p:cNvSpPr/>
              <p:nvPr/>
            </p:nvSpPr>
            <p:spPr>
              <a:xfrm>
                <a:off x="3719164" y="47449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4" name="正方形/長方形 413">
                <a:extLst>
                  <a:ext uri="{FF2B5EF4-FFF2-40B4-BE49-F238E27FC236}">
                    <a16:creationId xmlns:a16="http://schemas.microsoft.com/office/drawing/2014/main" id="{A8327683-B02F-428E-868C-8F9D5883A28E}"/>
                  </a:ext>
                </a:extLst>
              </p:cNvPr>
              <p:cNvSpPr/>
              <p:nvPr/>
            </p:nvSpPr>
            <p:spPr>
              <a:xfrm>
                <a:off x="2487264" y="47068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5" name="グループ化 414">
                <a:extLst>
                  <a:ext uri="{FF2B5EF4-FFF2-40B4-BE49-F238E27FC236}">
                    <a16:creationId xmlns:a16="http://schemas.microsoft.com/office/drawing/2014/main" id="{2E34972E-643C-43B7-B47C-279E9D8BE85E}"/>
                  </a:ext>
                </a:extLst>
              </p:cNvPr>
              <p:cNvGrpSpPr/>
              <p:nvPr/>
            </p:nvGrpSpPr>
            <p:grpSpPr>
              <a:xfrm>
                <a:off x="7692357" y="4625676"/>
                <a:ext cx="2033824" cy="854234"/>
                <a:chOff x="7692357" y="4625676"/>
                <a:chExt cx="2033824" cy="854234"/>
              </a:xfrm>
            </p:grpSpPr>
            <p:grpSp>
              <p:nvGrpSpPr>
                <p:cNvPr id="419" name="グループ化 418">
                  <a:extLst>
                    <a:ext uri="{FF2B5EF4-FFF2-40B4-BE49-F238E27FC236}">
                      <a16:creationId xmlns:a16="http://schemas.microsoft.com/office/drawing/2014/main" id="{BCD466DE-179F-47E1-878A-C308B609A506}"/>
                    </a:ext>
                  </a:extLst>
                </p:cNvPr>
                <p:cNvGrpSpPr/>
                <p:nvPr/>
              </p:nvGrpSpPr>
              <p:grpSpPr>
                <a:xfrm>
                  <a:off x="7793706" y="4682858"/>
                  <a:ext cx="590551" cy="685800"/>
                  <a:chOff x="-1386707" y="981075"/>
                  <a:chExt cx="2463031" cy="2857500"/>
                </a:xfrm>
              </p:grpSpPr>
              <p:pic>
                <p:nvPicPr>
                  <p:cNvPr id="435" name="図 434" descr="スーツを着た男性&#10;&#10;自動的に生成された説明">
                    <a:extLst>
                      <a:ext uri="{FF2B5EF4-FFF2-40B4-BE49-F238E27FC236}">
                        <a16:creationId xmlns:a16="http://schemas.microsoft.com/office/drawing/2014/main" id="{3C15BEC6-28B6-48CE-8ED6-6ECA2571E26B}"/>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7" y="989500"/>
                    <a:ext cx="2463031" cy="2827383"/>
                  </a:xfrm>
                  <a:prstGeom prst="rect">
                    <a:avLst/>
                  </a:prstGeom>
                </p:spPr>
              </p:pic>
              <p:sp>
                <p:nvSpPr>
                  <p:cNvPr id="436" name="フリーフォーム: 図形 435">
                    <a:extLst>
                      <a:ext uri="{FF2B5EF4-FFF2-40B4-BE49-F238E27FC236}">
                        <a16:creationId xmlns:a16="http://schemas.microsoft.com/office/drawing/2014/main" id="{E9417A8A-DCE7-44AC-A26A-1A3FEEFF1ADE}"/>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7" name="フリーフォーム: 図形 436">
                    <a:extLst>
                      <a:ext uri="{FF2B5EF4-FFF2-40B4-BE49-F238E27FC236}">
                        <a16:creationId xmlns:a16="http://schemas.microsoft.com/office/drawing/2014/main" id="{16C25F25-0C42-4B90-8B30-3A92D7BEFF63}"/>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8" name="フリーフォーム: 図形 437">
                    <a:extLst>
                      <a:ext uri="{FF2B5EF4-FFF2-40B4-BE49-F238E27FC236}">
                        <a16:creationId xmlns:a16="http://schemas.microsoft.com/office/drawing/2014/main" id="{EB33699E-D496-4CAD-8B04-66F54E7E4383}"/>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20" name="グループ化 419">
                  <a:extLst>
                    <a:ext uri="{FF2B5EF4-FFF2-40B4-BE49-F238E27FC236}">
                      <a16:creationId xmlns:a16="http://schemas.microsoft.com/office/drawing/2014/main" id="{9BF82AE3-4656-486D-A82F-4D63337A5FA3}"/>
                    </a:ext>
                  </a:extLst>
                </p:cNvPr>
                <p:cNvGrpSpPr/>
                <p:nvPr/>
              </p:nvGrpSpPr>
              <p:grpSpPr>
                <a:xfrm>
                  <a:off x="8449552" y="4684450"/>
                  <a:ext cx="590551" cy="685800"/>
                  <a:chOff x="-1386705" y="981075"/>
                  <a:chExt cx="2463030" cy="2857500"/>
                </a:xfrm>
              </p:grpSpPr>
              <p:pic>
                <p:nvPicPr>
                  <p:cNvPr id="431" name="図 430" descr="スーツを着た男性&#10;&#10;自動的に生成された説明">
                    <a:extLst>
                      <a:ext uri="{FF2B5EF4-FFF2-40B4-BE49-F238E27FC236}">
                        <a16:creationId xmlns:a16="http://schemas.microsoft.com/office/drawing/2014/main" id="{B686E560-A643-4F06-80DE-B338762CE608}"/>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432" name="フリーフォーム: 図形 431">
                    <a:extLst>
                      <a:ext uri="{FF2B5EF4-FFF2-40B4-BE49-F238E27FC236}">
                        <a16:creationId xmlns:a16="http://schemas.microsoft.com/office/drawing/2014/main" id="{7A020CDF-E8B9-4CC5-B57F-3F41B633F8B7}"/>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3" name="フリーフォーム: 図形 432">
                    <a:extLst>
                      <a:ext uri="{FF2B5EF4-FFF2-40B4-BE49-F238E27FC236}">
                        <a16:creationId xmlns:a16="http://schemas.microsoft.com/office/drawing/2014/main" id="{22657D29-BC08-4D43-903E-F18B54D5E94E}"/>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4" name="フリーフォーム: 図形 433">
                    <a:extLst>
                      <a:ext uri="{FF2B5EF4-FFF2-40B4-BE49-F238E27FC236}">
                        <a16:creationId xmlns:a16="http://schemas.microsoft.com/office/drawing/2014/main" id="{5446BA2D-6BE6-4C3E-BF26-D36212826986}"/>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21" name="グループ化 420">
                  <a:extLst>
                    <a:ext uri="{FF2B5EF4-FFF2-40B4-BE49-F238E27FC236}">
                      <a16:creationId xmlns:a16="http://schemas.microsoft.com/office/drawing/2014/main" id="{33A12DCC-D625-44BC-9321-70140B3856D1}"/>
                    </a:ext>
                  </a:extLst>
                </p:cNvPr>
                <p:cNvGrpSpPr/>
                <p:nvPr/>
              </p:nvGrpSpPr>
              <p:grpSpPr>
                <a:xfrm>
                  <a:off x="9037429" y="4686042"/>
                  <a:ext cx="590551" cy="685800"/>
                  <a:chOff x="-1386705" y="981075"/>
                  <a:chExt cx="2463030" cy="2857500"/>
                </a:xfrm>
              </p:grpSpPr>
              <p:pic>
                <p:nvPicPr>
                  <p:cNvPr id="427" name="図 426" descr="スーツを着た男性&#10;&#10;自動的に生成された説明">
                    <a:extLst>
                      <a:ext uri="{FF2B5EF4-FFF2-40B4-BE49-F238E27FC236}">
                        <a16:creationId xmlns:a16="http://schemas.microsoft.com/office/drawing/2014/main" id="{F71FCCFC-F813-43B6-A5D3-592EBB08EF97}"/>
                      </a:ext>
                    </a:extLst>
                  </p:cNvPr>
                  <p:cNvPicPr>
                    <a:picLocks noChangeAspect="1"/>
                  </p:cNvPicPr>
                  <p:nvPr/>
                </p:nvPicPr>
                <p:blipFill rotWithShape="1">
                  <a:blip r:embed="rId4">
                    <a:extLst>
                      <a:ext uri="{28A0092B-C50C-407E-A947-70E740481C1C}">
                        <a14:useLocalDpi xmlns:a14="http://schemas.microsoft.com/office/drawing/2010/main" val="0"/>
                      </a:ext>
                    </a:extLst>
                  </a:blip>
                  <a:srcRect l="29555" t="6989" r="21477" b="50852"/>
                  <a:stretch/>
                </p:blipFill>
                <p:spPr>
                  <a:xfrm>
                    <a:off x="-1386705" y="989501"/>
                    <a:ext cx="2463030" cy="2827382"/>
                  </a:xfrm>
                  <a:prstGeom prst="rect">
                    <a:avLst/>
                  </a:prstGeom>
                </p:spPr>
              </p:pic>
              <p:sp>
                <p:nvSpPr>
                  <p:cNvPr id="428" name="フリーフォーム: 図形 427">
                    <a:extLst>
                      <a:ext uri="{FF2B5EF4-FFF2-40B4-BE49-F238E27FC236}">
                        <a16:creationId xmlns:a16="http://schemas.microsoft.com/office/drawing/2014/main" id="{B663FD5B-FE36-46CA-9049-858D5CE07083}"/>
                      </a:ext>
                    </a:extLst>
                  </p:cNvPr>
                  <p:cNvSpPr/>
                  <p:nvPr/>
                </p:nvSpPr>
                <p:spPr>
                  <a:xfrm>
                    <a:off x="-1238250" y="981075"/>
                    <a:ext cx="2228850" cy="1285875"/>
                  </a:xfrm>
                  <a:custGeom>
                    <a:avLst/>
                    <a:gdLst>
                      <a:gd name="connsiteX0" fmla="*/ 9525 w 2228850"/>
                      <a:gd name="connsiteY0" fmla="*/ 942975 h 1285875"/>
                      <a:gd name="connsiteX1" fmla="*/ 142875 w 2228850"/>
                      <a:gd name="connsiteY1" fmla="*/ 685800 h 1285875"/>
                      <a:gd name="connsiteX2" fmla="*/ 133350 w 2228850"/>
                      <a:gd name="connsiteY2" fmla="*/ 657225 h 1285875"/>
                      <a:gd name="connsiteX3" fmla="*/ 219075 w 2228850"/>
                      <a:gd name="connsiteY3" fmla="*/ 561975 h 1285875"/>
                      <a:gd name="connsiteX4" fmla="*/ 323850 w 2228850"/>
                      <a:gd name="connsiteY4" fmla="*/ 400050 h 1285875"/>
                      <a:gd name="connsiteX5" fmla="*/ 485775 w 2228850"/>
                      <a:gd name="connsiteY5" fmla="*/ 295275 h 1285875"/>
                      <a:gd name="connsiteX6" fmla="*/ 590550 w 2228850"/>
                      <a:gd name="connsiteY6" fmla="*/ 190500 h 1285875"/>
                      <a:gd name="connsiteX7" fmla="*/ 771525 w 2228850"/>
                      <a:gd name="connsiteY7" fmla="*/ 114300 h 1285875"/>
                      <a:gd name="connsiteX8" fmla="*/ 933450 w 2228850"/>
                      <a:gd name="connsiteY8" fmla="*/ 85725 h 1285875"/>
                      <a:gd name="connsiteX9" fmla="*/ 1114425 w 2228850"/>
                      <a:gd name="connsiteY9" fmla="*/ 76200 h 1285875"/>
                      <a:gd name="connsiteX10" fmla="*/ 1219200 w 2228850"/>
                      <a:gd name="connsiteY10" fmla="*/ 104775 h 1285875"/>
                      <a:gd name="connsiteX11" fmla="*/ 1323975 w 2228850"/>
                      <a:gd name="connsiteY11" fmla="*/ 57150 h 1285875"/>
                      <a:gd name="connsiteX12" fmla="*/ 1438275 w 2228850"/>
                      <a:gd name="connsiteY12" fmla="*/ 76200 h 1285875"/>
                      <a:gd name="connsiteX13" fmla="*/ 1638300 w 2228850"/>
                      <a:gd name="connsiteY13" fmla="*/ 219075 h 1285875"/>
                      <a:gd name="connsiteX14" fmla="*/ 2000250 w 2228850"/>
                      <a:gd name="connsiteY14" fmla="*/ 714375 h 1285875"/>
                      <a:gd name="connsiteX15" fmla="*/ 2114550 w 2228850"/>
                      <a:gd name="connsiteY15" fmla="*/ 933450 h 1285875"/>
                      <a:gd name="connsiteX16" fmla="*/ 2114550 w 2228850"/>
                      <a:gd name="connsiteY16" fmla="*/ 1038225 h 1285875"/>
                      <a:gd name="connsiteX17" fmla="*/ 2219325 w 2228850"/>
                      <a:gd name="connsiteY17" fmla="*/ 1200150 h 1285875"/>
                      <a:gd name="connsiteX18" fmla="*/ 2228850 w 2228850"/>
                      <a:gd name="connsiteY18" fmla="*/ 1285875 h 1285875"/>
                      <a:gd name="connsiteX19" fmla="*/ 2209800 w 2228850"/>
                      <a:gd name="connsiteY19" fmla="*/ 47625 h 1285875"/>
                      <a:gd name="connsiteX20" fmla="*/ 2190750 w 2228850"/>
                      <a:gd name="connsiteY20" fmla="*/ 28575 h 1285875"/>
                      <a:gd name="connsiteX21" fmla="*/ 0 w 2228850"/>
                      <a:gd name="connsiteY21" fmla="*/ 0 h 1285875"/>
                      <a:gd name="connsiteX22" fmla="*/ 28575 w 2228850"/>
                      <a:gd name="connsiteY22" fmla="*/ 1028700 h 1285875"/>
                      <a:gd name="connsiteX23" fmla="*/ 28575 w 2228850"/>
                      <a:gd name="connsiteY23" fmla="*/ 1085850 h 1285875"/>
                      <a:gd name="connsiteX24" fmla="*/ 85725 w 2228850"/>
                      <a:gd name="connsiteY24" fmla="*/ 866775 h 1285875"/>
                      <a:gd name="connsiteX25" fmla="*/ 85725 w 2228850"/>
                      <a:gd name="connsiteY25" fmla="*/ 8667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850" h="1285875">
                        <a:moveTo>
                          <a:pt x="9525" y="942975"/>
                        </a:moveTo>
                        <a:lnTo>
                          <a:pt x="142875" y="685800"/>
                        </a:lnTo>
                        <a:lnTo>
                          <a:pt x="133350" y="657225"/>
                        </a:lnTo>
                        <a:lnTo>
                          <a:pt x="219075" y="561975"/>
                        </a:lnTo>
                        <a:lnTo>
                          <a:pt x="323850" y="400050"/>
                        </a:lnTo>
                        <a:lnTo>
                          <a:pt x="485775" y="295275"/>
                        </a:lnTo>
                        <a:lnTo>
                          <a:pt x="590550" y="190500"/>
                        </a:lnTo>
                        <a:lnTo>
                          <a:pt x="771525" y="114300"/>
                        </a:lnTo>
                        <a:lnTo>
                          <a:pt x="933450" y="85725"/>
                        </a:lnTo>
                        <a:lnTo>
                          <a:pt x="1114425" y="76200"/>
                        </a:lnTo>
                        <a:lnTo>
                          <a:pt x="1219200" y="104775"/>
                        </a:lnTo>
                        <a:lnTo>
                          <a:pt x="1323975" y="57150"/>
                        </a:lnTo>
                        <a:lnTo>
                          <a:pt x="1438275" y="76200"/>
                        </a:lnTo>
                        <a:lnTo>
                          <a:pt x="1638300" y="219075"/>
                        </a:lnTo>
                        <a:lnTo>
                          <a:pt x="2000250" y="714375"/>
                        </a:lnTo>
                        <a:lnTo>
                          <a:pt x="2114550" y="933450"/>
                        </a:lnTo>
                        <a:lnTo>
                          <a:pt x="2114550" y="1038225"/>
                        </a:lnTo>
                        <a:lnTo>
                          <a:pt x="2219325" y="1200150"/>
                        </a:lnTo>
                        <a:lnTo>
                          <a:pt x="2228850" y="1285875"/>
                        </a:lnTo>
                        <a:lnTo>
                          <a:pt x="2209800" y="47625"/>
                        </a:lnTo>
                        <a:lnTo>
                          <a:pt x="2190750" y="28575"/>
                        </a:lnTo>
                        <a:lnTo>
                          <a:pt x="0" y="0"/>
                        </a:lnTo>
                        <a:lnTo>
                          <a:pt x="28575" y="1028700"/>
                        </a:lnTo>
                        <a:lnTo>
                          <a:pt x="28575" y="1085850"/>
                        </a:lnTo>
                        <a:lnTo>
                          <a:pt x="85725" y="866775"/>
                        </a:lnTo>
                        <a:lnTo>
                          <a:pt x="85725" y="866775"/>
                        </a:lnTo>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9" name="フリーフォーム: 図形 428">
                    <a:extLst>
                      <a:ext uri="{FF2B5EF4-FFF2-40B4-BE49-F238E27FC236}">
                        <a16:creationId xmlns:a16="http://schemas.microsoft.com/office/drawing/2014/main" id="{5C4E5D04-3FF7-4897-B19C-B4480C042C03}"/>
                      </a:ext>
                    </a:extLst>
                  </p:cNvPr>
                  <p:cNvSpPr/>
                  <p:nvPr/>
                </p:nvSpPr>
                <p:spPr>
                  <a:xfrm>
                    <a:off x="-1219200" y="2181225"/>
                    <a:ext cx="809625" cy="1657350"/>
                  </a:xfrm>
                  <a:custGeom>
                    <a:avLst/>
                    <a:gdLst>
                      <a:gd name="connsiteX0" fmla="*/ 0 w 809625"/>
                      <a:gd name="connsiteY0" fmla="*/ 0 h 1657350"/>
                      <a:gd name="connsiteX1" fmla="*/ 114300 w 809625"/>
                      <a:gd name="connsiteY1" fmla="*/ 295275 h 1657350"/>
                      <a:gd name="connsiteX2" fmla="*/ 209550 w 809625"/>
                      <a:gd name="connsiteY2" fmla="*/ 485775 h 1657350"/>
                      <a:gd name="connsiteX3" fmla="*/ 238125 w 809625"/>
                      <a:gd name="connsiteY3" fmla="*/ 514350 h 1657350"/>
                      <a:gd name="connsiteX4" fmla="*/ 238125 w 809625"/>
                      <a:gd name="connsiteY4" fmla="*/ 600075 h 1657350"/>
                      <a:gd name="connsiteX5" fmla="*/ 438150 w 809625"/>
                      <a:gd name="connsiteY5" fmla="*/ 857250 h 1657350"/>
                      <a:gd name="connsiteX6" fmla="*/ 514350 w 809625"/>
                      <a:gd name="connsiteY6" fmla="*/ 885825 h 1657350"/>
                      <a:gd name="connsiteX7" fmla="*/ 571500 w 809625"/>
                      <a:gd name="connsiteY7" fmla="*/ 1047750 h 1657350"/>
                      <a:gd name="connsiteX8" fmla="*/ 695325 w 809625"/>
                      <a:gd name="connsiteY8" fmla="*/ 1123950 h 1657350"/>
                      <a:gd name="connsiteX9" fmla="*/ 771525 w 809625"/>
                      <a:gd name="connsiteY9" fmla="*/ 1209675 h 1657350"/>
                      <a:gd name="connsiteX10" fmla="*/ 809625 w 809625"/>
                      <a:gd name="connsiteY10" fmla="*/ 1285875 h 1657350"/>
                      <a:gd name="connsiteX11" fmla="*/ 657225 w 809625"/>
                      <a:gd name="connsiteY11" fmla="*/ 1314450 h 1657350"/>
                      <a:gd name="connsiteX12" fmla="*/ 628650 w 809625"/>
                      <a:gd name="connsiteY12" fmla="*/ 1428750 h 1657350"/>
                      <a:gd name="connsiteX13" fmla="*/ 571500 w 809625"/>
                      <a:gd name="connsiteY13" fmla="*/ 1562100 h 1657350"/>
                      <a:gd name="connsiteX14" fmla="*/ 504825 w 809625"/>
                      <a:gd name="connsiteY14" fmla="*/ 1619250 h 1657350"/>
                      <a:gd name="connsiteX15" fmla="*/ 523875 w 809625"/>
                      <a:gd name="connsiteY15" fmla="*/ 1657350 h 1657350"/>
                      <a:gd name="connsiteX16" fmla="*/ 38100 w 809625"/>
                      <a:gd name="connsiteY16" fmla="*/ 1647825 h 1657350"/>
                      <a:gd name="connsiteX17" fmla="*/ 0 w 809625"/>
                      <a:gd name="connsiteY17" fmla="*/ 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9625" h="1657350">
                        <a:moveTo>
                          <a:pt x="0" y="0"/>
                        </a:moveTo>
                        <a:lnTo>
                          <a:pt x="114300" y="295275"/>
                        </a:lnTo>
                        <a:lnTo>
                          <a:pt x="209550" y="485775"/>
                        </a:lnTo>
                        <a:lnTo>
                          <a:pt x="238125" y="514350"/>
                        </a:lnTo>
                        <a:lnTo>
                          <a:pt x="238125" y="600075"/>
                        </a:lnTo>
                        <a:lnTo>
                          <a:pt x="438150" y="857250"/>
                        </a:lnTo>
                        <a:lnTo>
                          <a:pt x="514350" y="885825"/>
                        </a:lnTo>
                        <a:lnTo>
                          <a:pt x="571500" y="1047750"/>
                        </a:lnTo>
                        <a:lnTo>
                          <a:pt x="695325" y="1123950"/>
                        </a:lnTo>
                        <a:lnTo>
                          <a:pt x="771525" y="1209675"/>
                        </a:lnTo>
                        <a:lnTo>
                          <a:pt x="809625" y="1285875"/>
                        </a:lnTo>
                        <a:lnTo>
                          <a:pt x="657225" y="1314450"/>
                        </a:lnTo>
                        <a:lnTo>
                          <a:pt x="628650" y="1428750"/>
                        </a:lnTo>
                        <a:lnTo>
                          <a:pt x="571500" y="1562100"/>
                        </a:lnTo>
                        <a:lnTo>
                          <a:pt x="504825" y="1619250"/>
                        </a:lnTo>
                        <a:lnTo>
                          <a:pt x="523875" y="1657350"/>
                        </a:lnTo>
                        <a:lnTo>
                          <a:pt x="38100" y="1647825"/>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0" name="フリーフォーム: 図形 429">
                    <a:extLst>
                      <a:ext uri="{FF2B5EF4-FFF2-40B4-BE49-F238E27FC236}">
                        <a16:creationId xmlns:a16="http://schemas.microsoft.com/office/drawing/2014/main" id="{16C76959-5D25-4390-AE47-0410C26D1A06}"/>
                      </a:ext>
                    </a:extLst>
                  </p:cNvPr>
                  <p:cNvSpPr/>
                  <p:nvPr/>
                </p:nvSpPr>
                <p:spPr>
                  <a:xfrm>
                    <a:off x="790575" y="2295525"/>
                    <a:ext cx="238125" cy="1371600"/>
                  </a:xfrm>
                  <a:custGeom>
                    <a:avLst/>
                    <a:gdLst>
                      <a:gd name="connsiteX0" fmla="*/ 190500 w 238125"/>
                      <a:gd name="connsiteY0" fmla="*/ 0 h 1371600"/>
                      <a:gd name="connsiteX1" fmla="*/ 200025 w 238125"/>
                      <a:gd name="connsiteY1" fmla="*/ 390525 h 1371600"/>
                      <a:gd name="connsiteX2" fmla="*/ 142875 w 238125"/>
                      <a:gd name="connsiteY2" fmla="*/ 409575 h 1371600"/>
                      <a:gd name="connsiteX3" fmla="*/ 114300 w 238125"/>
                      <a:gd name="connsiteY3" fmla="*/ 485775 h 1371600"/>
                      <a:gd name="connsiteX4" fmla="*/ 95250 w 238125"/>
                      <a:gd name="connsiteY4" fmla="*/ 876300 h 1371600"/>
                      <a:gd name="connsiteX5" fmla="*/ 47625 w 238125"/>
                      <a:gd name="connsiteY5" fmla="*/ 971550 h 1371600"/>
                      <a:gd name="connsiteX6" fmla="*/ 0 w 238125"/>
                      <a:gd name="connsiteY6" fmla="*/ 1123950 h 1371600"/>
                      <a:gd name="connsiteX7" fmla="*/ 104775 w 238125"/>
                      <a:gd name="connsiteY7" fmla="*/ 1343025 h 1371600"/>
                      <a:gd name="connsiteX8" fmla="*/ 238125 w 238125"/>
                      <a:gd name="connsiteY8" fmla="*/ 1371600 h 1371600"/>
                      <a:gd name="connsiteX9" fmla="*/ 190500 w 238125"/>
                      <a:gd name="connsiteY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371600">
                        <a:moveTo>
                          <a:pt x="190500" y="0"/>
                        </a:moveTo>
                        <a:lnTo>
                          <a:pt x="200025" y="390525"/>
                        </a:lnTo>
                        <a:lnTo>
                          <a:pt x="142875" y="409575"/>
                        </a:lnTo>
                        <a:lnTo>
                          <a:pt x="114300" y="485775"/>
                        </a:lnTo>
                        <a:lnTo>
                          <a:pt x="95250" y="876300"/>
                        </a:lnTo>
                        <a:lnTo>
                          <a:pt x="47625" y="971550"/>
                        </a:lnTo>
                        <a:lnTo>
                          <a:pt x="0" y="1123950"/>
                        </a:lnTo>
                        <a:lnTo>
                          <a:pt x="104775" y="1343025"/>
                        </a:lnTo>
                        <a:lnTo>
                          <a:pt x="238125" y="1371600"/>
                        </a:lnTo>
                        <a:lnTo>
                          <a:pt x="1905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22" name="正方形/長方形 421">
                  <a:extLst>
                    <a:ext uri="{FF2B5EF4-FFF2-40B4-BE49-F238E27FC236}">
                      <a16:creationId xmlns:a16="http://schemas.microsoft.com/office/drawing/2014/main" id="{17F20B1F-3E54-43DD-B7CD-19884605B3B3}"/>
                    </a:ext>
                  </a:extLst>
                </p:cNvPr>
                <p:cNvSpPr/>
                <p:nvPr/>
              </p:nvSpPr>
              <p:spPr>
                <a:xfrm>
                  <a:off x="7692357" y="46256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3" name="正方形/長方形 422">
                  <a:extLst>
                    <a:ext uri="{FF2B5EF4-FFF2-40B4-BE49-F238E27FC236}">
                      <a16:creationId xmlns:a16="http://schemas.microsoft.com/office/drawing/2014/main" id="{92068CDC-0364-4033-B37E-B788E652A32A}"/>
                    </a:ext>
                  </a:extLst>
                </p:cNvPr>
                <p:cNvSpPr/>
                <p:nvPr/>
              </p:nvSpPr>
              <p:spPr>
                <a:xfrm>
                  <a:off x="89769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4" name="正方形/長方形 423">
                  <a:extLst>
                    <a:ext uri="{FF2B5EF4-FFF2-40B4-BE49-F238E27FC236}">
                      <a16:creationId xmlns:a16="http://schemas.microsoft.com/office/drawing/2014/main" id="{BE90188D-60AA-4321-BC68-C7E9E5BDEC3F}"/>
                    </a:ext>
                  </a:extLst>
                </p:cNvPr>
                <p:cNvSpPr/>
                <p:nvPr/>
              </p:nvSpPr>
              <p:spPr>
                <a:xfrm>
                  <a:off x="7755857" y="4778076"/>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5" name="正方形/長方形 424">
                  <a:extLst>
                    <a:ext uri="{FF2B5EF4-FFF2-40B4-BE49-F238E27FC236}">
                      <a16:creationId xmlns:a16="http://schemas.microsoft.com/office/drawing/2014/main" id="{506D4E1C-8865-4D2B-8919-F5AA26E4670F}"/>
                    </a:ext>
                  </a:extLst>
                </p:cNvPr>
                <p:cNvSpPr/>
                <p:nvPr/>
              </p:nvSpPr>
              <p:spPr>
                <a:xfrm>
                  <a:off x="9599264" y="46941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6" name="正方形/長方形 425">
                  <a:extLst>
                    <a:ext uri="{FF2B5EF4-FFF2-40B4-BE49-F238E27FC236}">
                      <a16:creationId xmlns:a16="http://schemas.microsoft.com/office/drawing/2014/main" id="{074BE23F-8549-49D0-8794-BE024D7583E1}"/>
                    </a:ext>
                  </a:extLst>
                </p:cNvPr>
                <p:cNvSpPr/>
                <p:nvPr/>
              </p:nvSpPr>
              <p:spPr>
                <a:xfrm>
                  <a:off x="8367364" y="4656058"/>
                  <a:ext cx="126917" cy="7018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416" name="図 415">
                <a:extLst>
                  <a:ext uri="{FF2B5EF4-FFF2-40B4-BE49-F238E27FC236}">
                    <a16:creationId xmlns:a16="http://schemas.microsoft.com/office/drawing/2014/main" id="{3568F4CE-9E34-4DB5-ACB4-9629ED670B13}"/>
                  </a:ext>
                </a:extLst>
              </p:cNvPr>
              <p:cNvPicPr>
                <a:picLocks noChangeAspect="1"/>
              </p:cNvPicPr>
              <p:nvPr/>
            </p:nvPicPr>
            <p:blipFill>
              <a:blip r:embed="rId5"/>
              <a:stretch>
                <a:fillRect/>
              </a:stretch>
            </p:blipFill>
            <p:spPr>
              <a:xfrm>
                <a:off x="-1850539" y="4837163"/>
                <a:ext cx="3962080" cy="491193"/>
              </a:xfrm>
              <a:prstGeom prst="rect">
                <a:avLst/>
              </a:prstGeom>
            </p:spPr>
          </p:pic>
          <p:sp>
            <p:nvSpPr>
              <p:cNvPr id="417" name="正方形/長方形 416">
                <a:extLst>
                  <a:ext uri="{FF2B5EF4-FFF2-40B4-BE49-F238E27FC236}">
                    <a16:creationId xmlns:a16="http://schemas.microsoft.com/office/drawing/2014/main" id="{F3648039-85E1-46D5-9CB2-C2061D3DDF97}"/>
                  </a:ext>
                </a:extLst>
              </p:cNvPr>
              <p:cNvSpPr/>
              <p:nvPr/>
            </p:nvSpPr>
            <p:spPr>
              <a:xfrm>
                <a:off x="-1996454" y="5465669"/>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8" name="正方形/長方形 417">
                <a:extLst>
                  <a:ext uri="{FF2B5EF4-FFF2-40B4-BE49-F238E27FC236}">
                    <a16:creationId xmlns:a16="http://schemas.microsoft.com/office/drawing/2014/main" id="{66CEF969-2CE5-4E0B-93A7-89B68FCCA450}"/>
                  </a:ext>
                </a:extLst>
              </p:cNvPr>
              <p:cNvSpPr/>
              <p:nvPr/>
            </p:nvSpPr>
            <p:spPr>
              <a:xfrm>
                <a:off x="-1588622" y="4577524"/>
                <a:ext cx="10691622" cy="6945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05" name="テキスト ボックス 404">
              <a:extLst>
                <a:ext uri="{FF2B5EF4-FFF2-40B4-BE49-F238E27FC236}">
                  <a16:creationId xmlns:a16="http://schemas.microsoft.com/office/drawing/2014/main" id="{E9140C34-1A40-49C3-849A-81D7523E223D}"/>
                </a:ext>
              </a:extLst>
            </p:cNvPr>
            <p:cNvSpPr txBox="1"/>
            <p:nvPr/>
          </p:nvSpPr>
          <p:spPr>
            <a:xfrm rot="1181237">
              <a:off x="2208744" y="6580206"/>
              <a:ext cx="3262432" cy="400110"/>
            </a:xfrm>
            <a:prstGeom prst="rect">
              <a:avLst/>
            </a:prstGeom>
            <a:noFill/>
          </p:spPr>
          <p:txBody>
            <a:bodyPr wrap="none" rtlCol="0">
              <a:spAutoFit/>
            </a:bodyPr>
            <a:lstStyle/>
            <a:p>
              <a:r>
                <a:rPr kumimoji="1" lang="ja-JP" altLang="en-US" sz="2000" b="1" dirty="0"/>
                <a:t>日本そのものが大変ですよ</a:t>
              </a:r>
            </a:p>
          </p:txBody>
        </p:sp>
      </p:grpSp>
    </p:spTree>
    <p:extLst>
      <p:ext uri="{BB962C8B-B14F-4D97-AF65-F5344CB8AC3E}">
        <p14:creationId xmlns:p14="http://schemas.microsoft.com/office/powerpoint/2010/main" val="386648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anim calcmode="lin" valueType="num">
                                      <p:cBhvr additive="base">
                                        <p:cTn id="7" dur="500" fill="hold"/>
                                        <p:tgtEl>
                                          <p:spTgt spid="204"/>
                                        </p:tgtEl>
                                        <p:attrNameLst>
                                          <p:attrName>ppt_x</p:attrName>
                                        </p:attrNameLst>
                                      </p:cBhvr>
                                      <p:tavLst>
                                        <p:tav tm="0">
                                          <p:val>
                                            <p:strVal val="1+#ppt_w/2"/>
                                          </p:val>
                                        </p:tav>
                                        <p:tav tm="100000">
                                          <p:val>
                                            <p:strVal val="#ppt_x"/>
                                          </p:val>
                                        </p:tav>
                                      </p:tavLst>
                                    </p:anim>
                                    <p:anim calcmode="lin" valueType="num">
                                      <p:cBhvr additive="base">
                                        <p:cTn id="8" dur="500" fill="hold"/>
                                        <p:tgtEl>
                                          <p:spTgt spid="20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205"/>
                                        </p:tgtEl>
                                        <p:attrNameLst>
                                          <p:attrName>style.visibility</p:attrName>
                                        </p:attrNameLst>
                                      </p:cBhvr>
                                      <p:to>
                                        <p:strVal val="visible"/>
                                      </p:to>
                                    </p:set>
                                    <p:anim calcmode="lin" valueType="num">
                                      <p:cBhvr additive="base">
                                        <p:cTn id="12" dur="500" fill="hold"/>
                                        <p:tgtEl>
                                          <p:spTgt spid="205"/>
                                        </p:tgtEl>
                                        <p:attrNameLst>
                                          <p:attrName>ppt_x</p:attrName>
                                        </p:attrNameLst>
                                      </p:cBhvr>
                                      <p:tavLst>
                                        <p:tav tm="0">
                                          <p:val>
                                            <p:strVal val="0-#ppt_w/2"/>
                                          </p:val>
                                        </p:tav>
                                        <p:tav tm="100000">
                                          <p:val>
                                            <p:strVal val="#ppt_x"/>
                                          </p:val>
                                        </p:tav>
                                      </p:tavLst>
                                    </p:anim>
                                    <p:anim calcmode="lin" valueType="num">
                                      <p:cBhvr additive="base">
                                        <p:cTn id="13" dur="500" fill="hold"/>
                                        <p:tgtEl>
                                          <p:spTgt spid="20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03"/>
                                        </p:tgtEl>
                                        <p:attrNameLst>
                                          <p:attrName>style.visibility</p:attrName>
                                        </p:attrNameLst>
                                      </p:cBhvr>
                                      <p:to>
                                        <p:strVal val="visible"/>
                                      </p:to>
                                    </p:set>
                                    <p:anim calcmode="lin" valueType="num">
                                      <p:cBhvr additive="base">
                                        <p:cTn id="17" dur="500" fill="hold"/>
                                        <p:tgtEl>
                                          <p:spTgt spid="203"/>
                                        </p:tgtEl>
                                        <p:attrNameLst>
                                          <p:attrName>ppt_x</p:attrName>
                                        </p:attrNameLst>
                                      </p:cBhvr>
                                      <p:tavLst>
                                        <p:tav tm="0">
                                          <p:val>
                                            <p:strVal val="#ppt_x"/>
                                          </p:val>
                                        </p:tav>
                                        <p:tav tm="100000">
                                          <p:val>
                                            <p:strVal val="#ppt_x"/>
                                          </p:val>
                                        </p:tav>
                                      </p:tavLst>
                                    </p:anim>
                                    <p:anim calcmode="lin" valueType="num">
                                      <p:cBhvr additive="base">
                                        <p:cTn id="18" dur="500" fill="hold"/>
                                        <p:tgtEl>
                                          <p:spTgt spid="20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2"/>
                                        </p:tgtEl>
                                        <p:attrNameLst>
                                          <p:attrName>style.visibility</p:attrName>
                                        </p:attrNameLst>
                                      </p:cBhvr>
                                      <p:to>
                                        <p:strVal val="visible"/>
                                      </p:to>
                                    </p:set>
                                    <p:anim calcmode="lin" valueType="num">
                                      <p:cBhvr additive="base">
                                        <p:cTn id="21" dur="500" fill="hold"/>
                                        <p:tgtEl>
                                          <p:spTgt spid="202"/>
                                        </p:tgtEl>
                                        <p:attrNameLst>
                                          <p:attrName>ppt_x</p:attrName>
                                        </p:attrNameLst>
                                      </p:cBhvr>
                                      <p:tavLst>
                                        <p:tav tm="0">
                                          <p:val>
                                            <p:strVal val="#ppt_x"/>
                                          </p:val>
                                        </p:tav>
                                        <p:tav tm="100000">
                                          <p:val>
                                            <p:strVal val="#ppt_x"/>
                                          </p:val>
                                        </p:tav>
                                      </p:tavLst>
                                    </p:anim>
                                    <p:anim calcmode="lin" valueType="num">
                                      <p:cBhvr additive="base">
                                        <p:cTn id="22" dur="500" fill="hold"/>
                                        <p:tgtEl>
                                          <p:spTgt spid="202"/>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6" fill="hold" nodeType="afterEffect">
                                  <p:stCondLst>
                                    <p:cond delay="0"/>
                                  </p:stCondLst>
                                  <p:childTnLst>
                                    <p:set>
                                      <p:cBhvr>
                                        <p:cTn id="25" dur="1" fill="hold">
                                          <p:stCondLst>
                                            <p:cond delay="0"/>
                                          </p:stCondLst>
                                        </p:cTn>
                                        <p:tgtEl>
                                          <p:spTgt spid="208"/>
                                        </p:tgtEl>
                                        <p:attrNameLst>
                                          <p:attrName>style.visibility</p:attrName>
                                        </p:attrNameLst>
                                      </p:cBhvr>
                                      <p:to>
                                        <p:strVal val="visible"/>
                                      </p:to>
                                    </p:set>
                                    <p:anim calcmode="lin" valueType="num">
                                      <p:cBhvr additive="base">
                                        <p:cTn id="26" dur="500" fill="hold"/>
                                        <p:tgtEl>
                                          <p:spTgt spid="208"/>
                                        </p:tgtEl>
                                        <p:attrNameLst>
                                          <p:attrName>ppt_x</p:attrName>
                                        </p:attrNameLst>
                                      </p:cBhvr>
                                      <p:tavLst>
                                        <p:tav tm="0">
                                          <p:val>
                                            <p:strVal val="1+#ppt_w/2"/>
                                          </p:val>
                                        </p:tav>
                                        <p:tav tm="100000">
                                          <p:val>
                                            <p:strVal val="#ppt_x"/>
                                          </p:val>
                                        </p:tav>
                                      </p:tavLst>
                                    </p:anim>
                                    <p:anim calcmode="lin" valueType="num">
                                      <p:cBhvr additive="base">
                                        <p:cTn id="27" dur="500" fill="hold"/>
                                        <p:tgtEl>
                                          <p:spTgt spid="208"/>
                                        </p:tgtEl>
                                        <p:attrNameLst>
                                          <p:attrName>ppt_y</p:attrName>
                                        </p:attrNameLst>
                                      </p:cBhvr>
                                      <p:tavLst>
                                        <p:tav tm="0">
                                          <p:val>
                                            <p:strVal val="1+#ppt_h/2"/>
                                          </p:val>
                                        </p:tav>
                                        <p:tav tm="100000">
                                          <p:val>
                                            <p:strVal val="#ppt_y"/>
                                          </p:val>
                                        </p:tav>
                                      </p:tavLst>
                                    </p:anim>
                                  </p:childTnLst>
                                </p:cTn>
                              </p:par>
                              <p:par>
                                <p:cTn id="28" presetID="2" presetClass="entr" presetSubtype="12" fill="hold" nodeType="withEffect">
                                  <p:stCondLst>
                                    <p:cond delay="0"/>
                                  </p:stCondLst>
                                  <p:childTnLst>
                                    <p:set>
                                      <p:cBhvr>
                                        <p:cTn id="29" dur="1" fill="hold">
                                          <p:stCondLst>
                                            <p:cond delay="0"/>
                                          </p:stCondLst>
                                        </p:cTn>
                                        <p:tgtEl>
                                          <p:spTgt spid="255"/>
                                        </p:tgtEl>
                                        <p:attrNameLst>
                                          <p:attrName>style.visibility</p:attrName>
                                        </p:attrNameLst>
                                      </p:cBhvr>
                                      <p:to>
                                        <p:strVal val="visible"/>
                                      </p:to>
                                    </p:set>
                                    <p:anim calcmode="lin" valueType="num">
                                      <p:cBhvr additive="base">
                                        <p:cTn id="30" dur="500" fill="hold"/>
                                        <p:tgtEl>
                                          <p:spTgt spid="255"/>
                                        </p:tgtEl>
                                        <p:attrNameLst>
                                          <p:attrName>ppt_x</p:attrName>
                                        </p:attrNameLst>
                                      </p:cBhvr>
                                      <p:tavLst>
                                        <p:tav tm="0">
                                          <p:val>
                                            <p:strVal val="0-#ppt_w/2"/>
                                          </p:val>
                                        </p:tav>
                                        <p:tav tm="100000">
                                          <p:val>
                                            <p:strVal val="#ppt_x"/>
                                          </p:val>
                                        </p:tav>
                                      </p:tavLst>
                                    </p:anim>
                                    <p:anim calcmode="lin" valueType="num">
                                      <p:cBhvr additive="base">
                                        <p:cTn id="31" dur="500" fill="hold"/>
                                        <p:tgtEl>
                                          <p:spTgt spid="255"/>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2" presetClass="entr" presetSubtype="4" fill="hold" nodeType="afterEffect">
                                  <p:stCondLst>
                                    <p:cond delay="0"/>
                                  </p:stCondLst>
                                  <p:childTnLst>
                                    <p:set>
                                      <p:cBhvr>
                                        <p:cTn id="34" dur="1" fill="hold">
                                          <p:stCondLst>
                                            <p:cond delay="0"/>
                                          </p:stCondLst>
                                        </p:cTn>
                                        <p:tgtEl>
                                          <p:spTgt spid="303"/>
                                        </p:tgtEl>
                                        <p:attrNameLst>
                                          <p:attrName>style.visibility</p:attrName>
                                        </p:attrNameLst>
                                      </p:cBhvr>
                                      <p:to>
                                        <p:strVal val="visible"/>
                                      </p:to>
                                    </p:set>
                                    <p:anim calcmode="lin" valueType="num">
                                      <p:cBhvr additive="base">
                                        <p:cTn id="35" dur="500" fill="hold"/>
                                        <p:tgtEl>
                                          <p:spTgt spid="303"/>
                                        </p:tgtEl>
                                        <p:attrNameLst>
                                          <p:attrName>ppt_x</p:attrName>
                                        </p:attrNameLst>
                                      </p:cBhvr>
                                      <p:tavLst>
                                        <p:tav tm="0">
                                          <p:val>
                                            <p:strVal val="#ppt_x"/>
                                          </p:val>
                                        </p:tav>
                                        <p:tav tm="100000">
                                          <p:val>
                                            <p:strVal val="#ppt_x"/>
                                          </p:val>
                                        </p:tav>
                                      </p:tavLst>
                                    </p:anim>
                                    <p:anim calcmode="lin" valueType="num">
                                      <p:cBhvr additive="base">
                                        <p:cTn id="36" dur="500" fill="hold"/>
                                        <p:tgtEl>
                                          <p:spTgt spid="30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03"/>
                                        </p:tgtEl>
                                        <p:attrNameLst>
                                          <p:attrName>style.visibility</p:attrName>
                                        </p:attrNameLst>
                                      </p:cBhvr>
                                      <p:to>
                                        <p:strVal val="visible"/>
                                      </p:to>
                                    </p:set>
                                    <p:anim calcmode="lin" valueType="num">
                                      <p:cBhvr additive="base">
                                        <p:cTn id="39" dur="500" fill="hold"/>
                                        <p:tgtEl>
                                          <p:spTgt spid="403"/>
                                        </p:tgtEl>
                                        <p:attrNameLst>
                                          <p:attrName>ppt_x</p:attrName>
                                        </p:attrNameLst>
                                      </p:cBhvr>
                                      <p:tavLst>
                                        <p:tav tm="0">
                                          <p:val>
                                            <p:strVal val="#ppt_x"/>
                                          </p:val>
                                        </p:tav>
                                        <p:tav tm="100000">
                                          <p:val>
                                            <p:strVal val="#ppt_x"/>
                                          </p:val>
                                        </p:tav>
                                      </p:tavLst>
                                    </p:anim>
                                    <p:anim calcmode="lin" valueType="num">
                                      <p:cBhvr additive="base">
                                        <p:cTn id="40" dur="500" fill="hold"/>
                                        <p:tgtEl>
                                          <p:spTgt spid="4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F979859-45A1-4F4F-A104-055B602944D8}"/>
              </a:ext>
            </a:extLst>
          </p:cNvPr>
          <p:cNvSpPr txBox="1"/>
          <p:nvPr/>
        </p:nvSpPr>
        <p:spPr>
          <a:xfrm>
            <a:off x="2139351" y="1859340"/>
            <a:ext cx="4698722" cy="1569660"/>
          </a:xfrm>
          <a:prstGeom prst="rect">
            <a:avLst/>
          </a:prstGeom>
          <a:noFill/>
        </p:spPr>
        <p:txBody>
          <a:bodyPr wrap="none" rtlCol="0">
            <a:spAutoFit/>
          </a:bodyPr>
          <a:lstStyle/>
          <a:p>
            <a:r>
              <a:rPr kumimoji="1" lang="ja-JP" altLang="en-US" sz="3200" dirty="0">
                <a:latin typeface="AR丸ゴシック体E" panose="020F0909000000000000" pitchFamily="49" charset="-128"/>
                <a:ea typeface="AR丸ゴシック体E" panose="020F0909000000000000" pitchFamily="49" charset="-128"/>
              </a:rPr>
              <a:t>ここで、子どもの声にも</a:t>
            </a:r>
            <a:endParaRPr kumimoji="1" lang="en-US" altLang="ja-JP" sz="3200" dirty="0">
              <a:latin typeface="AR丸ゴシック体E" panose="020F0909000000000000" pitchFamily="49" charset="-128"/>
              <a:ea typeface="AR丸ゴシック体E" panose="020F0909000000000000" pitchFamily="49" charset="-128"/>
            </a:endParaRPr>
          </a:p>
          <a:p>
            <a:endParaRPr kumimoji="1" lang="en-US" altLang="ja-JP" sz="3200" dirty="0">
              <a:latin typeface="AR丸ゴシック体E" panose="020F0909000000000000" pitchFamily="49" charset="-128"/>
              <a:ea typeface="AR丸ゴシック体E" panose="020F0909000000000000" pitchFamily="49" charset="-128"/>
            </a:endParaRPr>
          </a:p>
          <a:p>
            <a:r>
              <a:rPr kumimoji="1" lang="ja-JP" altLang="en-US" sz="3200" dirty="0">
                <a:latin typeface="AR丸ゴシック体E" panose="020F0909000000000000" pitchFamily="49" charset="-128"/>
                <a:ea typeface="AR丸ゴシック体E" panose="020F0909000000000000" pitchFamily="49" charset="-128"/>
              </a:rPr>
              <a:t>耳を傾けてみましょう。</a:t>
            </a:r>
          </a:p>
        </p:txBody>
      </p:sp>
    </p:spTree>
    <p:extLst>
      <p:ext uri="{BB962C8B-B14F-4D97-AF65-F5344CB8AC3E}">
        <p14:creationId xmlns:p14="http://schemas.microsoft.com/office/powerpoint/2010/main" val="30735978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006401" y="921098"/>
            <a:ext cx="8137599" cy="6032421"/>
          </a:xfrm>
          <a:prstGeom prst="rect">
            <a:avLst/>
          </a:prstGeom>
          <a:noFill/>
        </p:spPr>
        <p:txBody>
          <a:bodyPr wrap="square" rtlCol="0">
            <a:spAutoFit/>
          </a:bodyPr>
          <a:lstStyle/>
          <a:p>
            <a:r>
              <a:rPr kumimoji="1" lang="ja-JP" altLang="en-US" sz="2800" b="1" dirty="0">
                <a:latin typeface="HG丸ｺﾞｼｯｸM-PRO" panose="020F0600000000000000" pitchFamily="50" charset="-128"/>
                <a:ea typeface="HG丸ｺﾞｼｯｸM-PRO" panose="020F0600000000000000" pitchFamily="50" charset="-128"/>
              </a:rPr>
              <a:t>　　　ところでみんな</a:t>
            </a:r>
            <a:r>
              <a:rPr kumimoji="1" lang="ja-JP" altLang="en-US" dirty="0">
                <a:latin typeface="HG丸ｺﾞｼｯｸM-PRO" panose="020F0600000000000000" pitchFamily="50" charset="-128"/>
                <a:ea typeface="HG丸ｺﾞｼｯｸM-PRO" panose="020F0600000000000000" pitchFamily="50" charset="-128"/>
              </a:rPr>
              <a:t>・・・</a:t>
            </a:r>
            <a:r>
              <a:rPr kumimoji="1" lang="ja-JP" altLang="en-US" sz="2800" b="1" dirty="0">
                <a:latin typeface="HG丸ｺﾞｼｯｸM-PRO" panose="020F0600000000000000" pitchFamily="50" charset="-128"/>
                <a:ea typeface="HG丸ｺﾞｼｯｸM-PRO" panose="020F0600000000000000" pitchFamily="50" charset="-128"/>
              </a:rPr>
              <a:t>、</a:t>
            </a:r>
            <a:endParaRPr kumimoji="1" lang="en-US" altLang="ja-JP" sz="2800" b="1" dirty="0">
              <a:latin typeface="HG丸ｺﾞｼｯｸM-PRO" panose="020F0600000000000000" pitchFamily="50" charset="-128"/>
              <a:ea typeface="HG丸ｺﾞｼｯｸM-PRO" panose="020F0600000000000000" pitchFamily="50" charset="-128"/>
            </a:endParaRPr>
          </a:p>
          <a:p>
            <a:endParaRPr kumimoji="1" lang="en-US" altLang="ja-JP" sz="2800" b="1" dirty="0">
              <a:latin typeface="HG丸ｺﾞｼｯｸM-PRO" panose="020F0600000000000000" pitchFamily="50" charset="-128"/>
              <a:ea typeface="HG丸ｺﾞｼｯｸM-PRO" panose="020F0600000000000000" pitchFamily="50" charset="-128"/>
            </a:endParaRPr>
          </a:p>
          <a:p>
            <a:r>
              <a:rPr kumimoji="1" lang="ja-JP" altLang="en-US" sz="2800" b="1" dirty="0">
                <a:latin typeface="HG丸ｺﾞｼｯｸM-PRO" panose="020F0600000000000000" pitchFamily="50" charset="-128"/>
                <a:ea typeface="HG丸ｺﾞｼｯｸM-PRO" panose="020F0600000000000000" pitchFamily="50" charset="-128"/>
              </a:rPr>
              <a:t>　　　学校教育を変えられる、素敵な大人って</a:t>
            </a:r>
            <a:endParaRPr kumimoji="1" lang="en-US" altLang="ja-JP" sz="2800" b="1" dirty="0">
              <a:latin typeface="HG丸ｺﾞｼｯｸM-PRO" panose="020F0600000000000000" pitchFamily="50" charset="-128"/>
              <a:ea typeface="HG丸ｺﾞｼｯｸM-PRO" panose="020F0600000000000000" pitchFamily="50" charset="-128"/>
            </a:endParaRPr>
          </a:p>
          <a:p>
            <a:r>
              <a:rPr kumimoji="1" lang="ja-JP" altLang="en-US" sz="2800" b="1" dirty="0">
                <a:latin typeface="HG丸ｺﾞｼｯｸM-PRO" panose="020F0600000000000000" pitchFamily="50" charset="-128"/>
                <a:ea typeface="HG丸ｺﾞｼｯｸM-PRO" panose="020F0600000000000000" pitchFamily="50" charset="-128"/>
              </a:rPr>
              <a:t>　　　だ～れ？</a:t>
            </a:r>
            <a:endParaRPr kumimoji="1" lang="en-US" altLang="ja-JP" sz="2800" b="1" dirty="0">
              <a:latin typeface="HG丸ｺﾞｼｯｸM-PRO" panose="020F0600000000000000" pitchFamily="50" charset="-128"/>
              <a:ea typeface="HG丸ｺﾞｼｯｸM-PRO" panose="020F0600000000000000" pitchFamily="50" charset="-128"/>
            </a:endParaRPr>
          </a:p>
          <a:p>
            <a:endParaRPr kumimoji="1" lang="en-US" altLang="ja-JP" sz="2800" b="1" dirty="0">
              <a:latin typeface="HG丸ｺﾞｼｯｸM-PRO" panose="020F0600000000000000" pitchFamily="50" charset="-128"/>
              <a:ea typeface="HG丸ｺﾞｼｯｸM-PRO" panose="020F0600000000000000" pitchFamily="50" charset="-128"/>
            </a:endParaRPr>
          </a:p>
          <a:p>
            <a:endParaRPr kumimoji="1" lang="en-US" altLang="ja-JP" sz="2800" b="1" dirty="0">
              <a:latin typeface="HG丸ｺﾞｼｯｸM-PRO" panose="020F0600000000000000" pitchFamily="50" charset="-128"/>
              <a:ea typeface="HG丸ｺﾞｼｯｸM-PRO" panose="020F0600000000000000" pitchFamily="50" charset="-128"/>
            </a:endParaRPr>
          </a:p>
          <a:p>
            <a:r>
              <a:rPr kumimoji="1" lang="ja-JP" altLang="en-US" sz="2800" b="1" dirty="0">
                <a:latin typeface="HG丸ｺﾞｼｯｸM-PRO" panose="020F0600000000000000" pitchFamily="50" charset="-128"/>
                <a:ea typeface="HG丸ｺﾞｼｯｸM-PRO" panose="020F0600000000000000" pitchFamily="50" charset="-128"/>
              </a:rPr>
              <a:t>子どものためにと言いながら</a:t>
            </a:r>
            <a:r>
              <a:rPr kumimoji="1" lang="en-US" altLang="ja-JP" sz="2800" b="1" dirty="0">
                <a:latin typeface="HG丸ｺﾞｼｯｸM-PRO" panose="020F0600000000000000" pitchFamily="50" charset="-128"/>
                <a:ea typeface="HG丸ｺﾞｼｯｸM-PRO" panose="020F0600000000000000" pitchFamily="50" charset="-128"/>
              </a:rPr>
              <a:t>…</a:t>
            </a:r>
          </a:p>
          <a:p>
            <a:endParaRPr kumimoji="1" lang="en-US" altLang="ja-JP" sz="2800" b="1" dirty="0">
              <a:latin typeface="HG丸ｺﾞｼｯｸM-PRO" panose="020F0600000000000000" pitchFamily="50" charset="-128"/>
              <a:ea typeface="HG丸ｺﾞｼｯｸM-PRO" panose="020F0600000000000000" pitchFamily="50" charset="-128"/>
            </a:endParaRPr>
          </a:p>
          <a:p>
            <a:r>
              <a:rPr kumimoji="1" lang="ja-JP" altLang="en-US" sz="2800" b="1" dirty="0">
                <a:latin typeface="HG丸ｺﾞｼｯｸM-PRO" panose="020F0600000000000000" pitchFamily="50" charset="-128"/>
                <a:ea typeface="HG丸ｺﾞｼｯｸM-PRO" panose="020F0600000000000000" pitchFamily="50" charset="-128"/>
              </a:rPr>
              <a:t>「学力向上」や「知・徳・体」にしがみついて</a:t>
            </a:r>
            <a:endParaRPr kumimoji="1" lang="en-US" altLang="ja-JP" sz="2800" b="1" dirty="0">
              <a:latin typeface="HG丸ｺﾞｼｯｸM-PRO" panose="020F0600000000000000" pitchFamily="50" charset="-128"/>
              <a:ea typeface="HG丸ｺﾞｼｯｸM-PRO" panose="020F0600000000000000" pitchFamily="50" charset="-128"/>
            </a:endParaRPr>
          </a:p>
          <a:p>
            <a:endParaRPr kumimoji="1" lang="en-US" altLang="ja-JP" sz="2800" b="1" dirty="0">
              <a:latin typeface="HG丸ｺﾞｼｯｸM-PRO" panose="020F0600000000000000" pitchFamily="50" charset="-128"/>
              <a:ea typeface="HG丸ｺﾞｼｯｸM-PRO" panose="020F0600000000000000" pitchFamily="50" charset="-128"/>
            </a:endParaRPr>
          </a:p>
          <a:p>
            <a:r>
              <a:rPr kumimoji="1" lang="ja-JP" altLang="en-US" sz="2800" b="1" dirty="0">
                <a:latin typeface="HG丸ｺﾞｼｯｸM-PRO" panose="020F0600000000000000" pitchFamily="50" charset="-128"/>
                <a:ea typeface="HG丸ｺﾞｼｯｸM-PRO" panose="020F0600000000000000" pitchFamily="50" charset="-128"/>
              </a:rPr>
              <a:t>いつまで、</a:t>
            </a:r>
            <a:endParaRPr kumimoji="1" lang="en-US" altLang="ja-JP" sz="2800" b="1" dirty="0">
              <a:latin typeface="HG丸ｺﾞｼｯｸM-PRO" panose="020F0600000000000000" pitchFamily="50" charset="-128"/>
              <a:ea typeface="HG丸ｺﾞｼｯｸM-PRO" panose="020F0600000000000000" pitchFamily="50" charset="-128"/>
            </a:endParaRPr>
          </a:p>
          <a:p>
            <a:r>
              <a:rPr kumimoji="1" lang="ja-JP" altLang="en-US" sz="3200" b="1" dirty="0">
                <a:latin typeface="HG丸ｺﾞｼｯｸM-PRO" panose="020F0600000000000000" pitchFamily="50" charset="-128"/>
                <a:ea typeface="HG丸ｺﾞｼｯｸM-PRO" panose="020F0600000000000000" pitchFamily="50" charset="-128"/>
              </a:rPr>
              <a:t>時代遅れの教育を引きずって</a:t>
            </a:r>
            <a:r>
              <a:rPr kumimoji="1" lang="ja-JP" altLang="en-US" sz="2800" b="1" dirty="0">
                <a:latin typeface="HG丸ｺﾞｼｯｸM-PRO" panose="020F0600000000000000" pitchFamily="50" charset="-128"/>
                <a:ea typeface="HG丸ｺﾞｼｯｸM-PRO" panose="020F0600000000000000" pitchFamily="50" charset="-128"/>
              </a:rPr>
              <a:t>いるの？</a:t>
            </a:r>
            <a:endParaRPr kumimoji="1" lang="en-US" altLang="ja-JP" sz="2800" b="1" dirty="0">
              <a:latin typeface="HG丸ｺﾞｼｯｸM-PRO" panose="020F0600000000000000" pitchFamily="50" charset="-128"/>
              <a:ea typeface="HG丸ｺﾞｼｯｸM-PRO" panose="020F0600000000000000" pitchFamily="50" charset="-128"/>
            </a:endParaRPr>
          </a:p>
          <a:p>
            <a:endParaRPr kumimoji="1" lang="en-US" altLang="ja-JP" sz="2800" b="1" dirty="0">
              <a:latin typeface="HG丸ｺﾞｼｯｸM-PRO" panose="020F0600000000000000" pitchFamily="50" charset="-128"/>
              <a:ea typeface="HG丸ｺﾞｼｯｸM-PRO" panose="020F0600000000000000" pitchFamily="50" charset="-128"/>
            </a:endParaRPr>
          </a:p>
          <a:p>
            <a:endParaRPr kumimoji="1" lang="ja-JP" altLang="en-US" dirty="0"/>
          </a:p>
        </p:txBody>
      </p:sp>
      <p:pic>
        <p:nvPicPr>
          <p:cNvPr id="2050" name="Picture 2" descr="ããã³ã¡ãããã®ç»åæ¤ç´¢çµæ"/>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6962" y="454010"/>
            <a:ext cx="1537853" cy="193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87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anim calcmode="lin" valueType="num">
                                      <p:cBhvr additive="base">
                                        <p:cTn id="1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anim calcmode="lin" valueType="num">
                                      <p:cBhvr additive="base">
                                        <p:cTn id="21"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 calcmode="lin" valueType="num">
                                      <p:cBhvr additive="base">
                                        <p:cTn id="27"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10" end="10"/>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xEl>
                                              <p:pRg st="11" end="11"/>
                                            </p:txEl>
                                          </p:spTgt>
                                        </p:tgtEl>
                                        <p:attrNameLst>
                                          <p:attrName>style.visibility</p:attrName>
                                        </p:attrNameLst>
                                      </p:cBhvr>
                                      <p:to>
                                        <p:strVal val="visible"/>
                                      </p:to>
                                    </p:set>
                                    <p:anim calcmode="lin" valueType="num">
                                      <p:cBhvr additive="base">
                                        <p:cTn id="31"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FCD2D9F5-4414-4764-A3D6-6E66F3F269A0}"/>
              </a:ext>
            </a:extLst>
          </p:cNvPr>
          <p:cNvSpPr/>
          <p:nvPr/>
        </p:nvSpPr>
        <p:spPr>
          <a:xfrm>
            <a:off x="0" y="0"/>
            <a:ext cx="9144000" cy="68580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9A2C5B4E-7AD9-4060-AA14-6ACDBEC65FF5}"/>
              </a:ext>
            </a:extLst>
          </p:cNvPr>
          <p:cNvSpPr txBox="1"/>
          <p:nvPr/>
        </p:nvSpPr>
        <p:spPr>
          <a:xfrm>
            <a:off x="277740" y="228599"/>
            <a:ext cx="9056759" cy="5314951"/>
          </a:xfrm>
          <a:prstGeom prst="rect">
            <a:avLst/>
          </a:prstGeom>
        </p:spPr>
        <p:txBody>
          <a:bodyPr vert="horz" lIns="91440" tIns="45720" rIns="91440" bIns="45720" rtlCol="0" anchor="b">
            <a:normAutofit fontScale="40000" lnSpcReduction="20000"/>
          </a:bodyPr>
          <a:lstStyle/>
          <a:p>
            <a:pPr defTabSz="914400">
              <a:lnSpc>
                <a:spcPct val="90000"/>
              </a:lnSpc>
              <a:spcBef>
                <a:spcPct val="0"/>
              </a:spcBef>
              <a:spcAft>
                <a:spcPts val="600"/>
              </a:spcAft>
            </a:pPr>
            <a:endParaRPr kumimoji="1" lang="en-US" altLang="ja-JP" sz="7700" b="1" dirty="0">
              <a:solidFill>
                <a:srgbClr val="FFC000"/>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r>
              <a:rPr kumimoji="1" lang="ja-JP" altLang="en-US" sz="7700" b="1" dirty="0">
                <a:solidFill>
                  <a:srgbClr val="FFC000"/>
                </a:solidFill>
                <a:latin typeface="BIZ UDPゴシック" panose="020B0400000000000000" pitchFamily="50" charset="-128"/>
                <a:ea typeface="BIZ UDPゴシック" panose="020B0400000000000000" pitchFamily="50" charset="-128"/>
                <a:cs typeface="+mj-cs"/>
              </a:rPr>
              <a:t>コロナの感染拡大</a:t>
            </a:r>
            <a:endParaRPr kumimoji="1" lang="en-US" altLang="ja-JP" sz="7700" b="1" dirty="0">
              <a:solidFill>
                <a:srgbClr val="FFC000"/>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endParaRPr kumimoji="1" lang="en-US" altLang="ja-JP" sz="7700" b="1" dirty="0">
              <a:solidFill>
                <a:srgbClr val="FFC000"/>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r>
              <a:rPr kumimoji="1" lang="ja-JP" altLang="en-US" sz="7700" b="1" dirty="0">
                <a:solidFill>
                  <a:srgbClr val="FFC000"/>
                </a:solidFill>
                <a:latin typeface="BIZ UDPゴシック" panose="020B0400000000000000" pitchFamily="50" charset="-128"/>
                <a:ea typeface="BIZ UDPゴシック" panose="020B0400000000000000" pitchFamily="50" charset="-128"/>
                <a:cs typeface="+mj-cs"/>
              </a:rPr>
              <a:t>　　感染予防→交通封鎖→経済の停滞→</a:t>
            </a:r>
            <a:endParaRPr kumimoji="1" lang="en-US" altLang="ja-JP" sz="7700" b="1" dirty="0">
              <a:solidFill>
                <a:srgbClr val="FFC000"/>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endParaRPr kumimoji="1" lang="en-US" altLang="ja-JP" sz="7700" b="1" dirty="0">
              <a:solidFill>
                <a:srgbClr val="FFC000"/>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r>
              <a:rPr kumimoji="1" lang="ja-JP" altLang="en-US" sz="7700" b="1" dirty="0">
                <a:solidFill>
                  <a:srgbClr val="FFC000"/>
                </a:solidFill>
                <a:latin typeface="BIZ UDPゴシック" panose="020B0400000000000000" pitchFamily="50" charset="-128"/>
                <a:ea typeface="BIZ UDPゴシック" panose="020B0400000000000000" pitchFamily="50" charset="-128"/>
                <a:cs typeface="+mj-cs"/>
              </a:rPr>
              <a:t>　　倒産・廃業の増加</a:t>
            </a:r>
            <a:endParaRPr kumimoji="1" lang="en-US" altLang="ja-JP" sz="7700" b="1" dirty="0">
              <a:solidFill>
                <a:srgbClr val="FFC000"/>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endParaRPr kumimoji="1" lang="en-US" altLang="ja-JP" sz="7700" b="1" dirty="0">
              <a:solidFill>
                <a:srgbClr val="FFC000"/>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r>
              <a:rPr kumimoji="1" lang="ja-JP" altLang="en-US" sz="7700" b="1" dirty="0">
                <a:solidFill>
                  <a:srgbClr val="FFC000"/>
                </a:solidFill>
                <a:latin typeface="BIZ UDPゴシック" panose="020B0400000000000000" pitchFamily="50" charset="-128"/>
                <a:ea typeface="BIZ UDPゴシック" panose="020B0400000000000000" pitchFamily="50" charset="-128"/>
                <a:cs typeface="+mj-cs"/>
              </a:rPr>
              <a:t>　　病気でで死ぬか、経済で死ぬか</a:t>
            </a:r>
            <a:endParaRPr kumimoji="1" lang="en-US" altLang="ja-JP" sz="7700" b="1" dirty="0">
              <a:solidFill>
                <a:srgbClr val="FFC000"/>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endParaRPr kumimoji="1" lang="en-US" altLang="ja-JP" sz="7700" b="1" dirty="0">
              <a:solidFill>
                <a:srgbClr val="FFC000"/>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r>
              <a:rPr kumimoji="1" lang="ja-JP" altLang="en-US" sz="7700" b="1" dirty="0">
                <a:solidFill>
                  <a:srgbClr val="FFC000"/>
                </a:solidFill>
                <a:latin typeface="BIZ UDPゴシック" panose="020B0400000000000000" pitchFamily="50" charset="-128"/>
                <a:ea typeface="BIZ UDPゴシック" panose="020B0400000000000000" pitchFamily="50" charset="-128"/>
                <a:cs typeface="+mj-cs"/>
              </a:rPr>
              <a:t>コロナに目を奪われ、資金を奪われて、</a:t>
            </a:r>
            <a:endParaRPr kumimoji="1" lang="en-US" altLang="ja-JP" sz="7700" b="1" dirty="0">
              <a:solidFill>
                <a:srgbClr val="FFC000"/>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endParaRPr kumimoji="1" lang="en-US" altLang="ja-JP" sz="7700" b="1" dirty="0">
              <a:solidFill>
                <a:srgbClr val="FFC000"/>
              </a:solidFill>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r>
              <a:rPr kumimoji="1" lang="ja-JP" altLang="en-US" sz="7700" b="1" dirty="0">
                <a:solidFill>
                  <a:srgbClr val="FFC000"/>
                </a:solidFill>
                <a:latin typeface="BIZ UDPゴシック" panose="020B0400000000000000" pitchFamily="50" charset="-128"/>
                <a:ea typeface="BIZ UDPゴシック" panose="020B0400000000000000" pitchFamily="50" charset="-128"/>
                <a:cs typeface="+mj-cs"/>
              </a:rPr>
              <a:t>　　他への対応ができなくなり</a:t>
            </a:r>
            <a:r>
              <a:rPr kumimoji="1" lang="en-US" altLang="ja-JP" sz="7700" b="1" dirty="0">
                <a:solidFill>
                  <a:srgbClr val="FFC000"/>
                </a:solidFill>
                <a:latin typeface="BIZ UDPゴシック" panose="020B0400000000000000" pitchFamily="50" charset="-128"/>
                <a:ea typeface="BIZ UDPゴシック" panose="020B0400000000000000" pitchFamily="50" charset="-128"/>
                <a:cs typeface="+mj-cs"/>
              </a:rPr>
              <a:t>…</a:t>
            </a:r>
            <a:r>
              <a:rPr kumimoji="1" lang="ja-JP" altLang="en-US" sz="7700" b="1" dirty="0">
                <a:solidFill>
                  <a:srgbClr val="FFC000"/>
                </a:solidFill>
                <a:latin typeface="BIZ UDPゴシック" panose="020B0400000000000000" pitchFamily="50" charset="-128"/>
                <a:ea typeface="BIZ UDPゴシック" panose="020B0400000000000000" pitchFamily="50" charset="-128"/>
                <a:cs typeface="+mj-cs"/>
              </a:rPr>
              <a:t>、で終わるか</a:t>
            </a:r>
            <a:endParaRPr kumimoji="1" lang="en-US" altLang="ja-JP" sz="7700" b="1" dirty="0">
              <a:solidFill>
                <a:srgbClr val="FFC000"/>
              </a:solidFill>
              <a:latin typeface="BIZ UDPゴシック" panose="020B0400000000000000" pitchFamily="50" charset="-128"/>
              <a:ea typeface="BIZ UDPゴシック" panose="020B0400000000000000" pitchFamily="50" charset="-128"/>
              <a:cs typeface="+mj-cs"/>
            </a:endParaRPr>
          </a:p>
        </p:txBody>
      </p:sp>
    </p:spTree>
    <p:extLst>
      <p:ext uri="{BB962C8B-B14F-4D97-AF65-F5344CB8AC3E}">
        <p14:creationId xmlns:p14="http://schemas.microsoft.com/office/powerpoint/2010/main" val="10232650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6B9F5194-FDB5-4F8A-8674-FF78FD357706}"/>
              </a:ext>
            </a:extLst>
          </p:cNvPr>
          <p:cNvGrpSpPr/>
          <p:nvPr/>
        </p:nvGrpSpPr>
        <p:grpSpPr>
          <a:xfrm>
            <a:off x="0" y="0"/>
            <a:ext cx="9144000" cy="6858000"/>
            <a:chOff x="2066297" y="874760"/>
            <a:chExt cx="7206497" cy="5545761"/>
          </a:xfrm>
        </p:grpSpPr>
        <p:pic>
          <p:nvPicPr>
            <p:cNvPr id="3" name="図 2" descr="床, 室内, おもちゃ, 人 が含まれている画像&#10;&#10;自動的に生成された説明">
              <a:extLst>
                <a:ext uri="{FF2B5EF4-FFF2-40B4-BE49-F238E27FC236}">
                  <a16:creationId xmlns:a16="http://schemas.microsoft.com/office/drawing/2014/main" id="{06CEEDA7-A631-4825-8C81-22241DF441D1}"/>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2066297" y="874760"/>
              <a:ext cx="5124213" cy="5545761"/>
            </a:xfrm>
            <a:prstGeom prst="rect">
              <a:avLst/>
            </a:prstGeom>
          </p:spPr>
        </p:pic>
        <p:pic>
          <p:nvPicPr>
            <p:cNvPr id="4" name="Picture 4" descr="é¢é£ç»å">
              <a:extLst>
                <a:ext uri="{FF2B5EF4-FFF2-40B4-BE49-F238E27FC236}">
                  <a16:creationId xmlns:a16="http://schemas.microsoft.com/office/drawing/2014/main" id="{C6792EC1-DF9C-420C-90F8-C1D6590E024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844" l="600" r="99800">
                          <a14:foregroundMark x1="50000" y1="28324" x2="50000" y2="28324"/>
                          <a14:foregroundMark x1="60000" y1="76301" x2="60000" y2="76301"/>
                          <a14:foregroundMark x1="51400" y1="73410" x2="51400" y2="73410"/>
                          <a14:foregroundMark x1="38000" y1="75145" x2="38000" y2="75145"/>
                          <a14:foregroundMark x1="21600" y1="30058" x2="21600" y2="30058"/>
                          <a14:foregroundMark x1="32000" y1="28902" x2="32000" y2="28902"/>
                        </a14:backgroundRemoval>
                      </a14:imgEffect>
                    </a14:imgLayer>
                  </a14:imgProps>
                </a:ext>
                <a:ext uri="{28A0092B-C50C-407E-A947-70E740481C1C}">
                  <a14:useLocalDpi xmlns:a14="http://schemas.microsoft.com/office/drawing/2010/main"/>
                </a:ext>
              </a:extLst>
            </a:blip>
            <a:srcRect/>
            <a:stretch>
              <a:fillRect/>
            </a:stretch>
          </p:blipFill>
          <p:spPr bwMode="auto">
            <a:xfrm rot="1445419">
              <a:off x="4510294" y="4660612"/>
              <a:ext cx="4762500" cy="16478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4258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2AFEC2E4-F8D7-4733-8BDC-C711C63D3D17}"/>
              </a:ext>
            </a:extLst>
          </p:cNvPr>
          <p:cNvSpPr/>
          <p:nvPr/>
        </p:nvSpPr>
        <p:spPr>
          <a:xfrm>
            <a:off x="0"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オンライン メディア 3" title="￧ﾔﾟ￣ﾁﾍ￣ﾂﾋ￥ﾊﾛ￣ﾀﾀ￥ﾭﾦ￣ﾁﾲ￣ﾂﾙ￣ﾁﾮ￣ﾀﾁ￣ﾁﾝ￣ﾁﾮ￥ﾅﾈ￣ﾁﾸ">
            <a:hlinkClick r:id="" action="ppaction://media"/>
            <a:extLst>
              <a:ext uri="{FF2B5EF4-FFF2-40B4-BE49-F238E27FC236}">
                <a16:creationId xmlns:a16="http://schemas.microsoft.com/office/drawing/2014/main" id="{96EDC7FB-AFD4-4CAA-9803-B77B5EE36EBB}"/>
              </a:ext>
            </a:extLst>
          </p:cNvPr>
          <p:cNvPicPr>
            <a:picLocks noRot="1" noChangeAspect="1"/>
          </p:cNvPicPr>
          <p:nvPr>
            <a:videoFile r:link="rId1"/>
          </p:nvPr>
        </p:nvPicPr>
        <p:blipFill>
          <a:blip r:embed="rId3"/>
          <a:stretch>
            <a:fillRect/>
          </a:stretch>
        </p:blipFill>
        <p:spPr>
          <a:xfrm>
            <a:off x="0" y="438150"/>
            <a:ext cx="9160933" cy="5153025"/>
          </a:xfrm>
          <a:prstGeom prst="rect">
            <a:avLst/>
          </a:prstGeom>
        </p:spPr>
      </p:pic>
    </p:spTree>
    <p:extLst>
      <p:ext uri="{BB962C8B-B14F-4D97-AF65-F5344CB8AC3E}">
        <p14:creationId xmlns:p14="http://schemas.microsoft.com/office/powerpoint/2010/main" val="338887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2561</TotalTime>
  <Words>14464</Words>
  <Application>Microsoft Office PowerPoint</Application>
  <PresentationFormat>画面に合わせる (4:3)</PresentationFormat>
  <Paragraphs>1541</Paragraphs>
  <Slides>80</Slides>
  <Notes>44</Notes>
  <HiddenSlides>0</HiddenSlides>
  <MMClips>2</MMClips>
  <ScaleCrop>false</ScaleCrop>
  <HeadingPairs>
    <vt:vector size="8" baseType="variant">
      <vt:variant>
        <vt:lpstr>使用されているフォント</vt:lpstr>
      </vt:variant>
      <vt:variant>
        <vt:i4>30</vt:i4>
      </vt:variant>
      <vt:variant>
        <vt:lpstr>テーマ</vt:lpstr>
      </vt:variant>
      <vt:variant>
        <vt:i4>1</vt:i4>
      </vt:variant>
      <vt:variant>
        <vt:lpstr>埋め込まれた OLE サーバー</vt:lpstr>
      </vt:variant>
      <vt:variant>
        <vt:i4>2</vt:i4>
      </vt:variant>
      <vt:variant>
        <vt:lpstr>スライド タイトル</vt:lpstr>
      </vt:variant>
      <vt:variant>
        <vt:i4>80</vt:i4>
      </vt:variant>
    </vt:vector>
  </HeadingPairs>
  <TitlesOfParts>
    <vt:vector size="113" baseType="lpstr">
      <vt:lpstr>AR P丸ゴシック体E</vt:lpstr>
      <vt:lpstr>AR P悠々ゴシック体E</vt:lpstr>
      <vt:lpstr>AR P楷書体M</vt:lpstr>
      <vt:lpstr>AR丸ゴシック体E</vt:lpstr>
      <vt:lpstr>BIZ UDPゴシック</vt:lpstr>
      <vt:lpstr>ＤＦ特太ゴシック体</vt:lpstr>
      <vt:lpstr>ＤＦ平成ゴシック体W5</vt:lpstr>
      <vt:lpstr>HGPｺﾞｼｯｸE</vt:lpstr>
      <vt:lpstr>HGP創英角ｺﾞｼｯｸUB</vt:lpstr>
      <vt:lpstr>HGP創英角ﾎﾟｯﾌﾟ体</vt:lpstr>
      <vt:lpstr>HGSｺﾞｼｯｸE</vt:lpstr>
      <vt:lpstr>HGS創英角ﾎﾟｯﾌﾟ体</vt:lpstr>
      <vt:lpstr>HG丸ｺﾞｼｯｸM-PRO</vt:lpstr>
      <vt:lpstr>HG創英角ﾎﾟｯﾌﾟ体</vt:lpstr>
      <vt:lpstr>HG明朝B</vt:lpstr>
      <vt:lpstr>Meiryo UI</vt:lpstr>
      <vt:lpstr>ＭＳ Ｐゴシック</vt:lpstr>
      <vt:lpstr>ＭＳ ゴシック</vt:lpstr>
      <vt:lpstr>ＭＳ 明朝</vt:lpstr>
      <vt:lpstr>open sans</vt:lpstr>
      <vt:lpstr>UD デジタル 教科書体 NP-B</vt:lpstr>
      <vt:lpstr>メイリオ</vt:lpstr>
      <vt:lpstr>游ゴシック</vt:lpstr>
      <vt:lpstr>游ゴシック Light</vt:lpstr>
      <vt:lpstr>Arial</vt:lpstr>
      <vt:lpstr>Calibri</vt:lpstr>
      <vt:lpstr>Calibri Light</vt:lpstr>
      <vt:lpstr>Century</vt:lpstr>
      <vt:lpstr>Times New Roman</vt:lpstr>
      <vt:lpstr>Wingdings</vt:lpstr>
      <vt:lpstr>Office テーマ</vt:lpstr>
      <vt:lpstr>Worksheet</vt:lpstr>
      <vt:lpstr>ブック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21世紀末に最大で4.8℃上昇</vt:lpstr>
      <vt:lpstr>2100年までの気温変化の予測</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総合的な学習の時間と学力との相関</vt:lpstr>
      <vt:lpstr>　　総合的な学習の時間と学力との相関</vt:lpstr>
      <vt:lpstr>　　総合的な学習の時間と学力との相関</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利夫 手島</dc:creator>
  <cp:lastModifiedBy>利夫 手島</cp:lastModifiedBy>
  <cp:revision>259</cp:revision>
  <cp:lastPrinted>2020-01-20T02:09:09Z</cp:lastPrinted>
  <dcterms:created xsi:type="dcterms:W3CDTF">2020-01-16T07:37:46Z</dcterms:created>
  <dcterms:modified xsi:type="dcterms:W3CDTF">2020-10-31T01:20:11Z</dcterms:modified>
</cp:coreProperties>
</file>