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84" r:id="rId2"/>
    <p:sldId id="3374" r:id="rId3"/>
    <p:sldId id="264" r:id="rId4"/>
    <p:sldId id="265" r:id="rId5"/>
    <p:sldId id="2986" r:id="rId6"/>
    <p:sldId id="3354" r:id="rId7"/>
    <p:sldId id="3355" r:id="rId8"/>
    <p:sldId id="3373" r:id="rId9"/>
    <p:sldId id="3226" r:id="rId10"/>
    <p:sldId id="3378" r:id="rId11"/>
    <p:sldId id="3356" r:id="rId12"/>
    <p:sldId id="3377" r:id="rId13"/>
    <p:sldId id="3379" r:id="rId14"/>
    <p:sldId id="3380" r:id="rId15"/>
    <p:sldId id="3337" r:id="rId16"/>
    <p:sldId id="3269" r:id="rId17"/>
  </p:sldIdLst>
  <p:sldSz cx="9144000" cy="6858000" type="screen4x3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FF"/>
    <a:srgbClr val="CCFFFF"/>
    <a:srgbClr val="FFFFEB"/>
    <a:srgbClr val="66CCFF"/>
    <a:srgbClr val="F5A1E9"/>
    <a:srgbClr val="B4F3A3"/>
    <a:srgbClr val="B0C3E6"/>
    <a:srgbClr val="E4FA0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利夫 手島" userId="0a6a7baf70163a04" providerId="LiveId" clId="{2231BFB9-7D74-4356-BA48-21B9A0F52420}"/>
    <pc:docChg chg="undo custSel addSld delSld modSld">
      <pc:chgData name="利夫 手島" userId="0a6a7baf70163a04" providerId="LiveId" clId="{2231BFB9-7D74-4356-BA48-21B9A0F52420}" dt="2025-05-06T12:19:54.343" v="1164" actId="47"/>
      <pc:docMkLst>
        <pc:docMk/>
      </pc:docMkLst>
      <pc:sldChg chg="del">
        <pc:chgData name="利夫 手島" userId="0a6a7baf70163a04" providerId="LiveId" clId="{2231BFB9-7D74-4356-BA48-21B9A0F52420}" dt="2025-05-06T04:39:30.142" v="3" actId="47"/>
        <pc:sldMkLst>
          <pc:docMk/>
          <pc:sldMk cId="3654128100" sldId="2912"/>
        </pc:sldMkLst>
      </pc:sldChg>
      <pc:sldChg chg="modSp mod">
        <pc:chgData name="利夫 手島" userId="0a6a7baf70163a04" providerId="LiveId" clId="{2231BFB9-7D74-4356-BA48-21B9A0F52420}" dt="2025-05-06T12:11:18.710" v="1148" actId="20577"/>
        <pc:sldMkLst>
          <pc:docMk/>
          <pc:sldMk cId="1076215723" sldId="2984"/>
        </pc:sldMkLst>
        <pc:spChg chg="mod">
          <ac:chgData name="利夫 手島" userId="0a6a7baf70163a04" providerId="LiveId" clId="{2231BFB9-7D74-4356-BA48-21B9A0F52420}" dt="2025-05-06T12:11:18.710" v="1148" actId="20577"/>
          <ac:spMkLst>
            <pc:docMk/>
            <pc:sldMk cId="1076215723" sldId="2984"/>
            <ac:spMk id="8" creationId="{2A9A9086-6862-4A15-8F3E-5EF461CA78D0}"/>
          </ac:spMkLst>
        </pc:spChg>
      </pc:sldChg>
      <pc:sldChg chg="modSp mod modAnim">
        <pc:chgData name="利夫 手島" userId="0a6a7baf70163a04" providerId="LiveId" clId="{2231BFB9-7D74-4356-BA48-21B9A0F52420}" dt="2025-05-06T08:53:40.759" v="400" actId="122"/>
        <pc:sldMkLst>
          <pc:docMk/>
          <pc:sldMk cId="3356467262" sldId="2986"/>
        </pc:sldMkLst>
        <pc:spChg chg="mod">
          <ac:chgData name="利夫 手島" userId="0a6a7baf70163a04" providerId="LiveId" clId="{2231BFB9-7D74-4356-BA48-21B9A0F52420}" dt="2025-05-06T08:49:16.847" v="353" actId="1076"/>
          <ac:spMkLst>
            <pc:docMk/>
            <pc:sldMk cId="3356467262" sldId="2986"/>
            <ac:spMk id="3" creationId="{0D36E6B4-6627-D525-70E3-D1F0C1C02E74}"/>
          </ac:spMkLst>
        </pc:spChg>
        <pc:spChg chg="mod">
          <ac:chgData name="利夫 手島" userId="0a6a7baf70163a04" providerId="LiveId" clId="{2231BFB9-7D74-4356-BA48-21B9A0F52420}" dt="2025-05-06T08:51:38.242" v="397" actId="20577"/>
          <ac:spMkLst>
            <pc:docMk/>
            <pc:sldMk cId="3356467262" sldId="2986"/>
            <ac:spMk id="5" creationId="{42922DD8-E546-B3B3-D1B4-EE27FEAC3719}"/>
          </ac:spMkLst>
        </pc:spChg>
        <pc:spChg chg="mod">
          <ac:chgData name="利夫 手島" userId="0a6a7baf70163a04" providerId="LiveId" clId="{2231BFB9-7D74-4356-BA48-21B9A0F52420}" dt="2025-05-06T08:53:40.759" v="400" actId="122"/>
          <ac:spMkLst>
            <pc:docMk/>
            <pc:sldMk cId="3356467262" sldId="2986"/>
            <ac:spMk id="20" creationId="{0BA56A8D-CA9C-14B7-8C61-0F34DF3F8700}"/>
          </ac:spMkLst>
        </pc:spChg>
      </pc:sldChg>
      <pc:sldChg chg="del">
        <pc:chgData name="利夫 手島" userId="0a6a7baf70163a04" providerId="LiveId" clId="{2231BFB9-7D74-4356-BA48-21B9A0F52420}" dt="2025-05-06T09:48:23.449" v="713" actId="47"/>
        <pc:sldMkLst>
          <pc:docMk/>
          <pc:sldMk cId="120926550" sldId="3262"/>
        </pc:sldMkLst>
      </pc:sldChg>
      <pc:sldChg chg="modSp">
        <pc:chgData name="利夫 手島" userId="0a6a7baf70163a04" providerId="LiveId" clId="{2231BFB9-7D74-4356-BA48-21B9A0F52420}" dt="2025-05-06T09:48:58.579" v="717" actId="13926"/>
        <pc:sldMkLst>
          <pc:docMk/>
          <pc:sldMk cId="1949778642" sldId="3269"/>
        </pc:sldMkLst>
        <pc:spChg chg="mod">
          <ac:chgData name="利夫 手島" userId="0a6a7baf70163a04" providerId="LiveId" clId="{2231BFB9-7D74-4356-BA48-21B9A0F52420}" dt="2025-05-06T09:48:32.726" v="714" actId="13926"/>
          <ac:spMkLst>
            <pc:docMk/>
            <pc:sldMk cId="1949778642" sldId="3269"/>
            <ac:spMk id="22" creationId="{3C446D65-6371-FA5F-FCC5-8F37D1E0F184}"/>
          </ac:spMkLst>
        </pc:spChg>
        <pc:spChg chg="mod">
          <ac:chgData name="利夫 手島" userId="0a6a7baf70163a04" providerId="LiveId" clId="{2231BFB9-7D74-4356-BA48-21B9A0F52420}" dt="2025-05-06T09:48:40.520" v="715" actId="13926"/>
          <ac:spMkLst>
            <pc:docMk/>
            <pc:sldMk cId="1949778642" sldId="3269"/>
            <ac:spMk id="23" creationId="{6B1CB018-5EA4-60F6-9790-8289B88D6503}"/>
          </ac:spMkLst>
        </pc:spChg>
        <pc:spChg chg="mod">
          <ac:chgData name="利夫 手島" userId="0a6a7baf70163a04" providerId="LiveId" clId="{2231BFB9-7D74-4356-BA48-21B9A0F52420}" dt="2025-05-06T09:48:50.945" v="716" actId="13926"/>
          <ac:spMkLst>
            <pc:docMk/>
            <pc:sldMk cId="1949778642" sldId="3269"/>
            <ac:spMk id="34" creationId="{8F6481F6-0662-398E-B465-7E20F81D97F5}"/>
          </ac:spMkLst>
        </pc:spChg>
        <pc:spChg chg="mod">
          <ac:chgData name="利夫 手島" userId="0a6a7baf70163a04" providerId="LiveId" clId="{2231BFB9-7D74-4356-BA48-21B9A0F52420}" dt="2025-05-06T09:48:58.579" v="717" actId="13926"/>
          <ac:spMkLst>
            <pc:docMk/>
            <pc:sldMk cId="1949778642" sldId="3269"/>
            <ac:spMk id="35" creationId="{70C8687A-1410-AB1D-AD7B-7D32DD3241E8}"/>
          </ac:spMkLst>
        </pc:spChg>
      </pc:sldChg>
      <pc:sldChg chg="del">
        <pc:chgData name="利夫 手島" userId="0a6a7baf70163a04" providerId="LiveId" clId="{2231BFB9-7D74-4356-BA48-21B9A0F52420}" dt="2025-05-06T09:48:23.449" v="713" actId="47"/>
        <pc:sldMkLst>
          <pc:docMk/>
          <pc:sldMk cId="2826309396" sldId="3351"/>
        </pc:sldMkLst>
      </pc:sldChg>
      <pc:sldChg chg="modAnim">
        <pc:chgData name="利夫 手島" userId="0a6a7baf70163a04" providerId="LiveId" clId="{2231BFB9-7D74-4356-BA48-21B9A0F52420}" dt="2025-05-06T08:57:44.051" v="401"/>
        <pc:sldMkLst>
          <pc:docMk/>
          <pc:sldMk cId="1236096914" sldId="3354"/>
        </pc:sldMkLst>
      </pc:sldChg>
      <pc:sldChg chg="addSp modSp mod modAnim">
        <pc:chgData name="利夫 手島" userId="0a6a7baf70163a04" providerId="LiveId" clId="{2231BFB9-7D74-4356-BA48-21B9A0F52420}" dt="2025-05-06T09:22:36.617" v="572" actId="1582"/>
        <pc:sldMkLst>
          <pc:docMk/>
          <pc:sldMk cId="1706368769" sldId="3355"/>
        </pc:sldMkLst>
        <pc:spChg chg="mod">
          <ac:chgData name="利夫 手島" userId="0a6a7baf70163a04" providerId="LiveId" clId="{2231BFB9-7D74-4356-BA48-21B9A0F52420}" dt="2025-05-06T09:20:30.460" v="567" actId="20577"/>
          <ac:spMkLst>
            <pc:docMk/>
            <pc:sldMk cId="1706368769" sldId="3355"/>
            <ac:spMk id="2" creationId="{6101EF27-1055-DDFC-320B-958D8EB4B9C7}"/>
          </ac:spMkLst>
        </pc:spChg>
        <pc:spChg chg="mod">
          <ac:chgData name="利夫 手島" userId="0a6a7baf70163a04" providerId="LiveId" clId="{2231BFB9-7D74-4356-BA48-21B9A0F52420}" dt="2025-05-06T09:00:50.975" v="420" actId="1035"/>
          <ac:spMkLst>
            <pc:docMk/>
            <pc:sldMk cId="1706368769" sldId="3355"/>
            <ac:spMk id="3" creationId="{022F09AF-A242-C35B-A9C3-042CD2B7ADD1}"/>
          </ac:spMkLst>
        </pc:spChg>
        <pc:spChg chg="mod">
          <ac:chgData name="利夫 手島" userId="0a6a7baf70163a04" providerId="LiveId" clId="{2231BFB9-7D74-4356-BA48-21B9A0F52420}" dt="2025-05-06T09:00:50.975" v="420" actId="1035"/>
          <ac:spMkLst>
            <pc:docMk/>
            <pc:sldMk cId="1706368769" sldId="3355"/>
            <ac:spMk id="4" creationId="{CCCAA6C7-A5A9-D090-9115-2A69E2982704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5" creationId="{5014BFBF-2611-D750-8F66-2592FF18C3FB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6" creationId="{77C8D33C-CC6B-4111-42D8-F8DC01958C21}"/>
          </ac:spMkLst>
        </pc:spChg>
        <pc:spChg chg="mod">
          <ac:chgData name="利夫 手島" userId="0a6a7baf70163a04" providerId="LiveId" clId="{2231BFB9-7D74-4356-BA48-21B9A0F52420}" dt="2025-05-06T09:04:09.346" v="445" actId="1038"/>
          <ac:spMkLst>
            <pc:docMk/>
            <pc:sldMk cId="1706368769" sldId="3355"/>
            <ac:spMk id="7" creationId="{11088950-E85F-10C4-DEA5-A7D1EF508EE0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8" creationId="{18F668E4-75B4-B4A4-C5D6-43C062F25FDC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9" creationId="{1078BE6F-FA12-49BD-9286-E2573E4DAE83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10" creationId="{B0DDBB1D-A616-11F5-05B5-0D1C51BBC897}"/>
          </ac:spMkLst>
        </pc:spChg>
        <pc:spChg chg="add mod">
          <ac:chgData name="利夫 手島" userId="0a6a7baf70163a04" providerId="LiveId" clId="{2231BFB9-7D74-4356-BA48-21B9A0F52420}" dt="2025-05-06T09:22:36.617" v="572" actId="1582"/>
          <ac:spMkLst>
            <pc:docMk/>
            <pc:sldMk cId="1706368769" sldId="3355"/>
            <ac:spMk id="11" creationId="{D6877505-71FD-4F5E-1A17-0CB72709EA4E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12" creationId="{EAB2D151-0BDA-2353-7506-E12EDC01DC9A}"/>
          </ac:spMkLst>
        </pc:spChg>
        <pc:spChg chg="mod">
          <ac:chgData name="利夫 手島" userId="0a6a7baf70163a04" providerId="LiveId" clId="{2231BFB9-7D74-4356-BA48-21B9A0F52420}" dt="2025-05-06T09:02:27.542" v="436" actId="1037"/>
          <ac:spMkLst>
            <pc:docMk/>
            <pc:sldMk cId="1706368769" sldId="3355"/>
            <ac:spMk id="13" creationId="{701ECC48-C30B-93F2-D2F6-58CB2B75204D}"/>
          </ac:spMkLst>
        </pc:spChg>
        <pc:spChg chg="mod">
          <ac:chgData name="利夫 手島" userId="0a6a7baf70163a04" providerId="LiveId" clId="{2231BFB9-7D74-4356-BA48-21B9A0F52420}" dt="2025-05-06T09:21:06.859" v="570" actId="1037"/>
          <ac:spMkLst>
            <pc:docMk/>
            <pc:sldMk cId="1706368769" sldId="3355"/>
            <ac:spMk id="15" creationId="{760D2A44-718C-43A1-3782-FFC95BBBA52C}"/>
          </ac:spMkLst>
        </pc:spChg>
        <pc:spChg chg="mod">
          <ac:chgData name="利夫 手島" userId="0a6a7baf70163a04" providerId="LiveId" clId="{2231BFB9-7D74-4356-BA48-21B9A0F52420}" dt="2025-05-06T09:21:06.859" v="570" actId="1037"/>
          <ac:spMkLst>
            <pc:docMk/>
            <pc:sldMk cId="1706368769" sldId="3355"/>
            <ac:spMk id="16" creationId="{EED63226-1424-C62F-E1B6-42253B14A62C}"/>
          </ac:spMkLst>
        </pc:spChg>
        <pc:spChg chg="mod">
          <ac:chgData name="利夫 手島" userId="0a6a7baf70163a04" providerId="LiveId" clId="{2231BFB9-7D74-4356-BA48-21B9A0F52420}" dt="2025-05-06T09:00:50.975" v="420" actId="1035"/>
          <ac:spMkLst>
            <pc:docMk/>
            <pc:sldMk cId="1706368769" sldId="3355"/>
            <ac:spMk id="20" creationId="{C18F05DF-3AA5-BA5D-1E29-F875FB277FB5}"/>
          </ac:spMkLst>
        </pc:spChg>
        <pc:spChg chg="mod">
          <ac:chgData name="利夫 手島" userId="0a6a7baf70163a04" providerId="LiveId" clId="{2231BFB9-7D74-4356-BA48-21B9A0F52420}" dt="2025-05-06T09:00:50.975" v="420" actId="1035"/>
          <ac:spMkLst>
            <pc:docMk/>
            <pc:sldMk cId="1706368769" sldId="3355"/>
            <ac:spMk id="22" creationId="{27C9495A-0CA6-59FC-E03F-291851D43900}"/>
          </ac:spMkLst>
        </pc:spChg>
      </pc:sldChg>
      <pc:sldChg chg="addSp modSp mod modAnim">
        <pc:chgData name="利夫 手島" userId="0a6a7baf70163a04" providerId="LiveId" clId="{2231BFB9-7D74-4356-BA48-21B9A0F52420}" dt="2025-05-06T09:36:21.454" v="672" actId="1076"/>
        <pc:sldMkLst>
          <pc:docMk/>
          <pc:sldMk cId="1976805969" sldId="3356"/>
        </pc:sldMkLst>
        <pc:spChg chg="add mod">
          <ac:chgData name="利夫 手島" userId="0a6a7baf70163a04" providerId="LiveId" clId="{2231BFB9-7D74-4356-BA48-21B9A0F52420}" dt="2025-05-06T09:32:09.374" v="606" actId="1035"/>
          <ac:spMkLst>
            <pc:docMk/>
            <pc:sldMk cId="1976805969" sldId="3356"/>
            <ac:spMk id="5" creationId="{5EAB930C-5D42-2BE6-F983-F8B94F5C43B3}"/>
          </ac:spMkLst>
        </pc:spChg>
        <pc:spChg chg="add mod">
          <ac:chgData name="利夫 手島" userId="0a6a7baf70163a04" providerId="LiveId" clId="{2231BFB9-7D74-4356-BA48-21B9A0F52420}" dt="2025-05-06T09:32:14.584" v="608" actId="1036"/>
          <ac:spMkLst>
            <pc:docMk/>
            <pc:sldMk cId="1976805969" sldId="3356"/>
            <ac:spMk id="6" creationId="{0E508CBA-010C-6C0A-900C-143497242E16}"/>
          </ac:spMkLst>
        </pc:spChg>
        <pc:spChg chg="add mod">
          <ac:chgData name="利夫 手島" userId="0a6a7baf70163a04" providerId="LiveId" clId="{2231BFB9-7D74-4356-BA48-21B9A0F52420}" dt="2025-05-06T09:32:58.060" v="620" actId="1038"/>
          <ac:spMkLst>
            <pc:docMk/>
            <pc:sldMk cId="1976805969" sldId="3356"/>
            <ac:spMk id="7" creationId="{C26354E7-99E5-98A4-5E7B-D63DD63CB114}"/>
          </ac:spMkLst>
        </pc:spChg>
        <pc:spChg chg="add mod">
          <ac:chgData name="利夫 手島" userId="0a6a7baf70163a04" providerId="LiveId" clId="{2231BFB9-7D74-4356-BA48-21B9A0F52420}" dt="2025-05-06T09:36:00.419" v="665" actId="1035"/>
          <ac:spMkLst>
            <pc:docMk/>
            <pc:sldMk cId="1976805969" sldId="3356"/>
            <ac:spMk id="8" creationId="{6BD890DC-50A3-8B23-EBEE-D0D632426194}"/>
          </ac:spMkLst>
        </pc:spChg>
        <pc:spChg chg="add mod">
          <ac:chgData name="利夫 手島" userId="0a6a7baf70163a04" providerId="LiveId" clId="{2231BFB9-7D74-4356-BA48-21B9A0F52420}" dt="2025-05-06T09:36:21.454" v="672" actId="1076"/>
          <ac:spMkLst>
            <pc:docMk/>
            <pc:sldMk cId="1976805969" sldId="3356"/>
            <ac:spMk id="9" creationId="{2B0930B9-306E-B94F-1FFE-9794891124F6}"/>
          </ac:spMkLst>
        </pc:spChg>
        <pc:spChg chg="add mod">
          <ac:chgData name="利夫 手島" userId="0a6a7baf70163a04" providerId="LiveId" clId="{2231BFB9-7D74-4356-BA48-21B9A0F52420}" dt="2025-05-06T09:36:12.897" v="671" actId="1038"/>
          <ac:spMkLst>
            <pc:docMk/>
            <pc:sldMk cId="1976805969" sldId="3356"/>
            <ac:spMk id="10" creationId="{6BB34181-D5D7-51E8-5D21-29175A898009}"/>
          </ac:spMkLst>
        </pc:spChg>
      </pc:sldChg>
      <pc:sldChg chg="addSp modSp mod modAnim">
        <pc:chgData name="利夫 手島" userId="0a6a7baf70163a04" providerId="LiveId" clId="{2231BFB9-7D74-4356-BA48-21B9A0F52420}" dt="2025-05-06T09:27:20.842" v="594"/>
        <pc:sldMkLst>
          <pc:docMk/>
          <pc:sldMk cId="3209389882" sldId="3373"/>
        </pc:sldMkLst>
        <pc:spChg chg="add mod">
          <ac:chgData name="利夫 手島" userId="0a6a7baf70163a04" providerId="LiveId" clId="{2231BFB9-7D74-4356-BA48-21B9A0F52420}" dt="2025-05-06T09:25:47.261" v="589" actId="1038"/>
          <ac:spMkLst>
            <pc:docMk/>
            <pc:sldMk cId="3209389882" sldId="3373"/>
            <ac:spMk id="11" creationId="{7BEB2F64-B5F2-2B6C-A6A9-C974A196A46B}"/>
          </ac:spMkLst>
        </pc:spChg>
        <pc:spChg chg="mod">
          <ac:chgData name="利夫 手島" userId="0a6a7baf70163a04" providerId="LiveId" clId="{2231BFB9-7D74-4356-BA48-21B9A0F52420}" dt="2025-05-06T09:25:15.922" v="582" actId="20577"/>
          <ac:spMkLst>
            <pc:docMk/>
            <pc:sldMk cId="3209389882" sldId="3373"/>
            <ac:spMk id="12" creationId="{E14D43E2-E5C4-2B61-9F9D-D26579792735}"/>
          </ac:spMkLst>
        </pc:spChg>
        <pc:spChg chg="add mod">
          <ac:chgData name="利夫 手島" userId="0a6a7baf70163a04" providerId="LiveId" clId="{2231BFB9-7D74-4356-BA48-21B9A0F52420}" dt="2025-05-06T09:26:20.809" v="591" actId="1076"/>
          <ac:spMkLst>
            <pc:docMk/>
            <pc:sldMk cId="3209389882" sldId="3373"/>
            <ac:spMk id="16" creationId="{1B9167CF-F281-2BD0-2C8A-30B0A4AC7D7E}"/>
          </ac:spMkLst>
        </pc:spChg>
        <pc:spChg chg="add mod">
          <ac:chgData name="利夫 手島" userId="0a6a7baf70163a04" providerId="LiveId" clId="{2231BFB9-7D74-4356-BA48-21B9A0F52420}" dt="2025-05-06T09:26:50.673" v="593" actId="1076"/>
          <ac:spMkLst>
            <pc:docMk/>
            <pc:sldMk cId="3209389882" sldId="3373"/>
            <ac:spMk id="17" creationId="{614807AC-10D9-BE0D-9B77-D3E6C572666E}"/>
          </ac:spMkLst>
        </pc:spChg>
      </pc:sldChg>
      <pc:sldChg chg="delSp modSp mod modAnim">
        <pc:chgData name="利夫 手島" userId="0a6a7baf70163a04" providerId="LiveId" clId="{2231BFB9-7D74-4356-BA48-21B9A0F52420}" dt="2025-05-06T12:10:59.534" v="1138" actId="20577"/>
        <pc:sldMkLst>
          <pc:docMk/>
          <pc:sldMk cId="3860708260" sldId="3374"/>
        </pc:sldMkLst>
        <pc:spChg chg="mod">
          <ac:chgData name="利夫 手島" userId="0a6a7baf70163a04" providerId="LiveId" clId="{2231BFB9-7D74-4356-BA48-21B9A0F52420}" dt="2025-05-06T12:10:59.534" v="1138" actId="20577"/>
          <ac:spMkLst>
            <pc:docMk/>
            <pc:sldMk cId="3860708260" sldId="3374"/>
            <ac:spMk id="11" creationId="{6ED3001F-DFB6-8452-1FA8-D8AC17AE55E8}"/>
          </ac:spMkLst>
        </pc:spChg>
        <pc:spChg chg="mod">
          <ac:chgData name="利夫 手島" userId="0a6a7baf70163a04" providerId="LiveId" clId="{2231BFB9-7D74-4356-BA48-21B9A0F52420}" dt="2025-05-06T08:45:48.014" v="340" actId="2711"/>
          <ac:spMkLst>
            <pc:docMk/>
            <pc:sldMk cId="3860708260" sldId="3374"/>
            <ac:spMk id="12" creationId="{90445821-DEEC-1BC1-4866-2AA7F9AB9BAF}"/>
          </ac:spMkLst>
        </pc:spChg>
        <pc:spChg chg="del">
          <ac:chgData name="利夫 手島" userId="0a6a7baf70163a04" providerId="LiveId" clId="{2231BFB9-7D74-4356-BA48-21B9A0F52420}" dt="2025-05-06T04:39:12.804" v="2" actId="478"/>
          <ac:spMkLst>
            <pc:docMk/>
            <pc:sldMk cId="3860708260" sldId="3374"/>
            <ac:spMk id="14" creationId="{8FA2DD5D-D7BA-9674-53C4-023137DD11B0}"/>
          </ac:spMkLst>
        </pc:spChg>
      </pc:sldChg>
      <pc:sldChg chg="addSp delSp modSp mod">
        <pc:chgData name="利夫 手島" userId="0a6a7baf70163a04" providerId="LiveId" clId="{2231BFB9-7D74-4356-BA48-21B9A0F52420}" dt="2025-05-06T12:16:45.979" v="1152" actId="164"/>
        <pc:sldMkLst>
          <pc:docMk/>
          <pc:sldMk cId="24862965" sldId="3377"/>
        </pc:sldMkLst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3" creationId="{7C3F6864-B888-351F-A247-76A8647BB39C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4" creationId="{545D4040-D171-A02D-AA21-B07067CCD79E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5" creationId="{3611BB71-993F-A14E-F557-B1ED2CD4763D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6" creationId="{FBCE2EE3-D70F-2E32-DDCF-8B62358D0178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7" creationId="{CD9F24F4-51B4-9A5E-E106-B48CFCB2B774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8" creationId="{B8722140-732F-DA8E-4F24-7218111D8AC5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9" creationId="{BB5AC874-67F8-E0E9-A196-2BA4838B4398}"/>
          </ac:spMkLst>
        </pc:spChg>
        <pc:spChg chg="add mod">
          <ac:chgData name="利夫 手島" userId="0a6a7baf70163a04" providerId="LiveId" clId="{2231BFB9-7D74-4356-BA48-21B9A0F52420}" dt="2025-05-06T12:16:24.310" v="1150" actId="1076"/>
          <ac:spMkLst>
            <pc:docMk/>
            <pc:sldMk cId="24862965" sldId="3377"/>
            <ac:spMk id="10" creationId="{2433DFC9-946E-0D6C-4A65-101C83711459}"/>
          </ac:spMkLst>
        </pc:spChg>
        <pc:spChg chg="add mod">
          <ac:chgData name="利夫 手島" userId="0a6a7baf70163a04" providerId="LiveId" clId="{2231BFB9-7D74-4356-BA48-21B9A0F52420}" dt="2025-05-06T10:12:07.576" v="1068"/>
          <ac:spMkLst>
            <pc:docMk/>
            <pc:sldMk cId="24862965" sldId="3377"/>
            <ac:spMk id="10" creationId="{81F361F9-ED8C-9455-4FBB-16FAE9CCD2EC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11" creationId="{80B68087-05DE-2F8D-9A70-45EB1AE634B6}"/>
          </ac:spMkLst>
        </pc:spChg>
        <pc:spChg chg="add mod topLvl">
          <ac:chgData name="利夫 手島" userId="0a6a7baf70163a04" providerId="LiveId" clId="{2231BFB9-7D74-4356-BA48-21B9A0F52420}" dt="2025-05-06T12:16:45.979" v="1152" actId="164"/>
          <ac:spMkLst>
            <pc:docMk/>
            <pc:sldMk cId="24862965" sldId="3377"/>
            <ac:spMk id="13" creationId="{A5A0D8AF-B289-9222-C6C3-7B643A0F5705}"/>
          </ac:spMkLst>
        </pc:spChg>
        <pc:grpChg chg="add del mod">
          <ac:chgData name="利夫 手島" userId="0a6a7baf70163a04" providerId="LiveId" clId="{2231BFB9-7D74-4356-BA48-21B9A0F52420}" dt="2025-05-06T10:21:02.805" v="1123" actId="165"/>
          <ac:grpSpMkLst>
            <pc:docMk/>
            <pc:sldMk cId="24862965" sldId="3377"/>
            <ac:grpSpMk id="12" creationId="{C581549C-8B6E-F7BB-8D25-9E84487CAAB8}"/>
          </ac:grpSpMkLst>
        </pc:grpChg>
        <pc:picChg chg="mod topLvl modCrop">
          <ac:chgData name="利夫 手島" userId="0a6a7baf70163a04" providerId="LiveId" clId="{2231BFB9-7D74-4356-BA48-21B9A0F52420}" dt="2025-05-06T12:16:45.979" v="1152" actId="164"/>
          <ac:picMkLst>
            <pc:docMk/>
            <pc:sldMk cId="24862965" sldId="3377"/>
            <ac:picMk id="2" creationId="{FED49CAB-071F-D6C4-D35F-99B64A7BCFBA}"/>
          </ac:picMkLst>
        </pc:picChg>
      </pc:sldChg>
      <pc:sldChg chg="addSp delSp modSp add del mod modAnim">
        <pc:chgData name="利夫 手島" userId="0a6a7baf70163a04" providerId="LiveId" clId="{2231BFB9-7D74-4356-BA48-21B9A0F52420}" dt="2025-05-06T12:19:30.010" v="1163" actId="47"/>
        <pc:sldMkLst>
          <pc:docMk/>
          <pc:sldMk cId="3830026162" sldId="3379"/>
        </pc:sldMkLst>
        <pc:spChg chg="add mod">
          <ac:chgData name="利夫 手島" userId="0a6a7baf70163a04" providerId="LiveId" clId="{2231BFB9-7D74-4356-BA48-21B9A0F52420}" dt="2025-05-06T12:17:31.093" v="1154" actId="1076"/>
          <ac:spMkLst>
            <pc:docMk/>
            <pc:sldMk cId="3830026162" sldId="3379"/>
            <ac:spMk id="2" creationId="{87BD1440-BBE6-E0A5-9B36-0E87535DE3BB}"/>
          </ac:spMkLst>
        </pc:spChg>
        <pc:spChg chg="add mod ord">
          <ac:chgData name="利夫 手島" userId="0a6a7baf70163a04" providerId="LiveId" clId="{2231BFB9-7D74-4356-BA48-21B9A0F52420}" dt="2025-05-06T10:05:21.102" v="994" actId="171"/>
          <ac:spMkLst>
            <pc:docMk/>
            <pc:sldMk cId="3830026162" sldId="3379"/>
            <ac:spMk id="3" creationId="{7F20CAC0-1D24-901B-F086-2D4A1D72FC9A}"/>
          </ac:spMkLst>
        </pc:spChg>
        <pc:spChg chg="mod">
          <ac:chgData name="利夫 手島" userId="0a6a7baf70163a04" providerId="LiveId" clId="{2231BFB9-7D74-4356-BA48-21B9A0F52420}" dt="2025-05-06T10:05:46.710" v="996" actId="14100"/>
          <ac:spMkLst>
            <pc:docMk/>
            <pc:sldMk cId="3830026162" sldId="3379"/>
            <ac:spMk id="6" creationId="{90EDCA2B-7A05-29A1-E562-ED44C7DDF99B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8" creationId="{5562E06E-8338-36F9-248F-BD0815419E37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9" creationId="{D92E80F1-571A-E84E-C7D4-5EDAB6356E4E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0" creationId="{27FBA810-A06B-11D1-20B2-8602329E6932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1" creationId="{B122BA56-C277-0B75-9499-FB1671178289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2" creationId="{AC7B520B-B655-B22F-18D4-3E71EC3E1A00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3" creationId="{61815CA1-42C3-400D-BD69-D0753DDC447C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4" creationId="{269BCE93-AA72-FADA-316C-B805FB0C0D28}"/>
          </ac:spMkLst>
        </pc:spChg>
        <pc:spChg chg="mod">
          <ac:chgData name="利夫 手島" userId="0a6a7baf70163a04" providerId="LiveId" clId="{2231BFB9-7D74-4356-BA48-21B9A0F52420}" dt="2025-05-06T10:16:53.191" v="1098"/>
          <ac:spMkLst>
            <pc:docMk/>
            <pc:sldMk cId="3830026162" sldId="3379"/>
            <ac:spMk id="15" creationId="{64991644-EC44-3D73-0BB4-410366FA28C2}"/>
          </ac:spMkLst>
        </pc:spChg>
        <pc:spChg chg="add mod">
          <ac:chgData name="利夫 手島" userId="0a6a7baf70163a04" providerId="LiveId" clId="{2231BFB9-7D74-4356-BA48-21B9A0F52420}" dt="2025-05-06T10:20:04.221" v="1120" actId="1036"/>
          <ac:spMkLst>
            <pc:docMk/>
            <pc:sldMk cId="3830026162" sldId="3379"/>
            <ac:spMk id="16" creationId="{14A95D0C-1A74-45C1-8083-751993C955C3}"/>
          </ac:spMkLst>
        </pc:spChg>
        <pc:grpChg chg="add mod ord">
          <ac:chgData name="利夫 手島" userId="0a6a7baf70163a04" providerId="LiveId" clId="{2231BFB9-7D74-4356-BA48-21B9A0F52420}" dt="2025-05-06T10:17:04.725" v="1101" actId="171"/>
          <ac:grpSpMkLst>
            <pc:docMk/>
            <pc:sldMk cId="3830026162" sldId="3379"/>
            <ac:grpSpMk id="5" creationId="{C32E76D3-4480-48A4-06D0-04A325421081}"/>
          </ac:grpSpMkLst>
        </pc:grpChg>
        <pc:picChg chg="add del mod modCrop">
          <ac:chgData name="利夫 手島" userId="0a6a7baf70163a04" providerId="LiveId" clId="{2231BFB9-7D74-4356-BA48-21B9A0F52420}" dt="2025-05-06T10:16:46.182" v="1097" actId="478"/>
          <ac:picMkLst>
            <pc:docMk/>
            <pc:sldMk cId="3830026162" sldId="3379"/>
            <ac:picMk id="2" creationId="{8C6A781D-16E0-7A23-A0B1-C2CF05932F97}"/>
          </ac:picMkLst>
        </pc:picChg>
        <pc:picChg chg="mod">
          <ac:chgData name="利夫 手島" userId="0a6a7baf70163a04" providerId="LiveId" clId="{2231BFB9-7D74-4356-BA48-21B9A0F52420}" dt="2025-05-06T10:16:53.191" v="1098"/>
          <ac:picMkLst>
            <pc:docMk/>
            <pc:sldMk cId="3830026162" sldId="3379"/>
            <ac:picMk id="7" creationId="{BB897D5B-4378-F55A-1AE6-D7ECF6921442}"/>
          </ac:picMkLst>
        </pc:picChg>
      </pc:sldChg>
      <pc:sldChg chg="modSp mod">
        <pc:chgData name="利夫 手島" userId="0a6a7baf70163a04" providerId="LiveId" clId="{2231BFB9-7D74-4356-BA48-21B9A0F52420}" dt="2025-05-06T09:51:41.172" v="752" actId="13926"/>
        <pc:sldMkLst>
          <pc:docMk/>
          <pc:sldMk cId="3953376714" sldId="3380"/>
        </pc:sldMkLst>
        <pc:spChg chg="mod">
          <ac:chgData name="利夫 手島" userId="0a6a7baf70163a04" providerId="LiveId" clId="{2231BFB9-7D74-4356-BA48-21B9A0F52420}" dt="2025-05-06T09:51:41.172" v="752" actId="13926"/>
          <ac:spMkLst>
            <pc:docMk/>
            <pc:sldMk cId="3953376714" sldId="3380"/>
            <ac:spMk id="2" creationId="{E0B0F54B-7785-AC18-BD09-DBE39362AAEF}"/>
          </ac:spMkLst>
        </pc:spChg>
      </pc:sldChg>
      <pc:sldChg chg="addSp delSp modSp new del mod">
        <pc:chgData name="利夫 手島" userId="0a6a7baf70163a04" providerId="LiveId" clId="{2231BFB9-7D74-4356-BA48-21B9A0F52420}" dt="2025-05-06T09:47:53.912" v="712" actId="47"/>
        <pc:sldMkLst>
          <pc:docMk/>
          <pc:sldMk cId="404001163" sldId="3381"/>
        </pc:sldMkLst>
        <pc:picChg chg="add del mod">
          <ac:chgData name="利夫 手島" userId="0a6a7baf70163a04" providerId="LiveId" clId="{2231BFB9-7D74-4356-BA48-21B9A0F52420}" dt="2025-05-06T09:47:50.700" v="711" actId="478"/>
          <ac:picMkLst>
            <pc:docMk/>
            <pc:sldMk cId="404001163" sldId="3381"/>
            <ac:picMk id="2" creationId="{877CBE13-934C-0ED2-6176-161B0F810B83}"/>
          </ac:picMkLst>
        </pc:picChg>
        <pc:picChg chg="add del mod">
          <ac:chgData name="利夫 手島" userId="0a6a7baf70163a04" providerId="LiveId" clId="{2231BFB9-7D74-4356-BA48-21B9A0F52420}" dt="2025-05-06T09:47:45.910" v="710" actId="478"/>
          <ac:picMkLst>
            <pc:docMk/>
            <pc:sldMk cId="404001163" sldId="3381"/>
            <ac:picMk id="3" creationId="{9757043F-4E3E-CDCE-05A1-5076E0C171DC}"/>
          </ac:picMkLst>
        </pc:picChg>
      </pc:sldChg>
      <pc:sldChg chg="addSp delSp modSp new add del mod modAnim">
        <pc:chgData name="利夫 手島" userId="0a6a7baf70163a04" providerId="LiveId" clId="{2231BFB9-7D74-4356-BA48-21B9A0F52420}" dt="2025-05-06T12:19:54.343" v="1164" actId="47"/>
        <pc:sldMkLst>
          <pc:docMk/>
          <pc:sldMk cId="2551719946" sldId="3381"/>
        </pc:sldMkLst>
        <pc:spChg chg="add del mod">
          <ac:chgData name="利夫 手島" userId="0a6a7baf70163a04" providerId="LiveId" clId="{2231BFB9-7D74-4356-BA48-21B9A0F52420}" dt="2025-05-06T12:18:21.874" v="1157" actId="478"/>
          <ac:spMkLst>
            <pc:docMk/>
            <pc:sldMk cId="2551719946" sldId="3381"/>
            <ac:spMk id="2" creationId="{64BE7DF7-D58B-E027-ECC6-AB564F3B8C93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5" creationId="{B71DCC38-5283-6012-A9C0-5CF311BB3203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6" creationId="{DB1214B4-5B57-CE0B-2E75-50FAEB53E5F4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7" creationId="{3822EAC9-41A2-D1A9-802C-D2A7CCF6F1CE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8" creationId="{E9CFD960-85B0-02E8-2451-E4291D0EA5F7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9" creationId="{0B797038-6E8D-9B95-E42C-4B473DF8C891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10" creationId="{C941FE7F-CB8A-A308-5B48-8A3689B34448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11" creationId="{7EF4A930-A69F-6D66-746A-592FDD0BED39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12" creationId="{7811940E-F502-E5C7-C2B3-28BF94DC8470}"/>
          </ac:spMkLst>
        </pc:spChg>
        <pc:spChg chg="mod">
          <ac:chgData name="利夫 手島" userId="0a6a7baf70163a04" providerId="LiveId" clId="{2231BFB9-7D74-4356-BA48-21B9A0F52420}" dt="2025-05-06T12:18:46.456" v="1158"/>
          <ac:spMkLst>
            <pc:docMk/>
            <pc:sldMk cId="2551719946" sldId="3381"/>
            <ac:spMk id="13" creationId="{82A502E7-DEBD-E806-A121-5DD5B71DEACA}"/>
          </ac:spMkLst>
        </pc:spChg>
        <pc:spChg chg="add mod">
          <ac:chgData name="利夫 手島" userId="0a6a7baf70163a04" providerId="LiveId" clId="{2231BFB9-7D74-4356-BA48-21B9A0F52420}" dt="2025-05-06T12:19:01.941" v="1159"/>
          <ac:spMkLst>
            <pc:docMk/>
            <pc:sldMk cId="2551719946" sldId="3381"/>
            <ac:spMk id="14" creationId="{88C67607-A45F-D848-AF9C-6B14F911B4E9}"/>
          </ac:spMkLst>
        </pc:spChg>
        <pc:spChg chg="add mod">
          <ac:chgData name="利夫 手島" userId="0a6a7baf70163a04" providerId="LiveId" clId="{2231BFB9-7D74-4356-BA48-21B9A0F52420}" dt="2025-05-06T12:19:01.941" v="1159"/>
          <ac:spMkLst>
            <pc:docMk/>
            <pc:sldMk cId="2551719946" sldId="3381"/>
            <ac:spMk id="15" creationId="{DE4F8C8F-2464-7285-4DFA-9FC991C448FA}"/>
          </ac:spMkLst>
        </pc:spChg>
        <pc:spChg chg="add mod">
          <ac:chgData name="利夫 手島" userId="0a6a7baf70163a04" providerId="LiveId" clId="{2231BFB9-7D74-4356-BA48-21B9A0F52420}" dt="2025-05-06T12:19:01.941" v="1159"/>
          <ac:spMkLst>
            <pc:docMk/>
            <pc:sldMk cId="2551719946" sldId="3381"/>
            <ac:spMk id="16" creationId="{1D79D61A-0B0E-F625-E84F-F04A7583477F}"/>
          </ac:spMkLst>
        </pc:spChg>
        <pc:picChg chg="mod">
          <ac:chgData name="利夫 手島" userId="0a6a7baf70163a04" providerId="LiveId" clId="{2231BFB9-7D74-4356-BA48-21B9A0F52420}" dt="2025-05-06T12:18:46.456" v="1158"/>
          <ac:picMkLst>
            <pc:docMk/>
            <pc:sldMk cId="2551719946" sldId="3381"/>
            <ac:picMk id="4" creationId="{55DD7AA8-6EA9-DA7F-7761-34CBFCDA4180}"/>
          </ac:picMkLst>
        </pc:picChg>
      </pc:sldChg>
      <pc:sldChg chg="add del">
        <pc:chgData name="利夫 手島" userId="0a6a7baf70163a04" providerId="LiveId" clId="{2231BFB9-7D74-4356-BA48-21B9A0F52420}" dt="2025-05-06T10:16:13.973" v="1095"/>
        <pc:sldMkLst>
          <pc:docMk/>
          <pc:sldMk cId="3011292556" sldId="33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131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5853" y="0"/>
            <a:ext cx="4342131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F62D26E-8C8A-429E-ACD8-4DBF899916E1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59163" y="860425"/>
            <a:ext cx="3101975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2031" y="3314929"/>
            <a:ext cx="8016239" cy="2712214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542561"/>
            <a:ext cx="4342131" cy="34560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5853" y="6542561"/>
            <a:ext cx="4342131" cy="34560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C5302BE-DEEE-48D9-99AC-A00C201FD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21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4F7A05-CD05-487B-AE20-5CDBB3273D2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96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9300" y="836613"/>
            <a:ext cx="5575300" cy="41814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475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401555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1401555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1401555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1401555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1401555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97920" indent="-598182" defTabSz="14015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98723" indent="-598182" defTabSz="14015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99526" indent="-598182" defTabSz="14015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100331" indent="-598182" defTabSz="1401555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FC56A455-5B98-4C4B-B1E6-A909EF24EA8D}" type="slidenum">
              <a:rPr lang="ja-JP" altLang="en-US" sz="1300">
                <a:latin typeface="Calibri" panose="020F0502020204030204" pitchFamily="34" charset="0"/>
              </a:rPr>
              <a:pPr/>
              <a:t>9</a:t>
            </a:fld>
            <a:endParaRPr lang="ja-JP" altLang="en-US" sz="13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3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9B564-9931-4656-B08C-25936463875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319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9B564-9931-4656-B08C-25936463875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0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11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2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38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3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65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48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6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6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90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5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67B4-35AB-468C-B149-620627ACC850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3F89A-DBCD-4C3F-AB1D-F98C6155CE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mext.go.jp/a_menu/shotou/gakuryoku/korekara.htm" TargetMode="External"/><Relationship Id="rId4" Type="http://schemas.openxmlformats.org/officeDocument/2006/relationships/hyperlink" Target="file:///H:\&#20843;&#21517;&#24029;&#23567;&#23398;&#26657;&#26657;&#20869;&#20849;&#26377;&#12424;&#12426;(341&#65319;&#65314;&#65289;\&#65297;&#12289;&#26657;&#38263;&#12501;&#12457;&#12523;&#12480;\&#65297;&#65292;&#12518;&#12493;&#12473;&#12467;&#12473;&#12463;&#12540;&#12523;&#65288;&#26481;&#38642;&#23567;&#12487;&#12540;&#12479;&#12418;&#65289;\&#65296;&#20196;&#21644;&#65302;&#24180;&#12288;&#65298;&#65296;&#65298;&#65300;&#24180;&#24230;\20240118&#12288;&#23567;&#24179;&#31532;&#20116;&#23567;&#23398;&#26657;11&#26376;15&#26085;&#12395;&#30740;&#31350;&#30330;&#34920;&#12288;&#26494;&#26412;&#38597;&#21490;&#26657;&#38263;&#20808;&#29983;&#12288;&#65304;&#65297;&#65300;&#65298;&#65293;&#65300;&#65302;&#65299;&#65293;&#65298;&#65297;&#65296;&#65296;\&#23567;&#24179;&#24066;&#25945;&#32946;&#25391;&#33288;&#22522;&#26412;&#35336;&#30011;&#65288;&#23567;&#24179;&#24066;&#12398;&#25945;&#32946;&#20196;&#21644;&#65302;&#24180;&#29256;&#65289;\&#30906;&#12363;&#12394;&#23398;&#21147;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レーム 5">
            <a:extLst>
              <a:ext uri="{FF2B5EF4-FFF2-40B4-BE49-F238E27FC236}">
                <a16:creationId xmlns:a16="http://schemas.microsoft.com/office/drawing/2014/main" id="{5CA2028E-A00D-43B2-9D0A-8341D4898A0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05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C64095-46D9-4759-B760-2E4BB6D95E2F}"/>
              </a:ext>
            </a:extLst>
          </p:cNvPr>
          <p:cNvSpPr/>
          <p:nvPr/>
        </p:nvSpPr>
        <p:spPr>
          <a:xfrm>
            <a:off x="204787" y="213306"/>
            <a:ext cx="8734425" cy="64198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9A9086-6862-4A15-8F3E-5EF461CA78D0}"/>
              </a:ext>
            </a:extLst>
          </p:cNvPr>
          <p:cNvSpPr txBox="1"/>
          <p:nvPr/>
        </p:nvSpPr>
        <p:spPr>
          <a:xfrm>
            <a:off x="301365" y="320461"/>
            <a:ext cx="8762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江東区立○○小学校校内研究会　</a:t>
            </a:r>
            <a:endParaRPr lang="en-US" altLang="ja-JP" sz="2800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endParaRPr lang="en-US" altLang="ja-JP" sz="2800" b="1" kern="100" dirty="0">
              <a:solidFill>
                <a:schemeClr val="accent1"/>
              </a:solidFill>
              <a:highlight>
                <a:srgbClr val="FFFF00"/>
              </a:highlight>
              <a:latin typeface="AR P丸ゴシック体E" panose="020F0900000000000000" pitchFamily="50" charset="-128"/>
              <a:ea typeface="AR P丸ゴシック体E" panose="020F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「主体的・対話的で深い学びを実現する</a:t>
            </a:r>
            <a:endParaRPr lang="en-US" altLang="ja-JP" sz="3600" b="1" dirty="0">
              <a:solidFill>
                <a:schemeClr val="bg1"/>
              </a:solidFill>
              <a:highlight>
                <a:srgbClr val="FF0000"/>
              </a:highligh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lang="ja-JP" alt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学習過程ができるプレゼン」</a:t>
            </a:r>
            <a:r>
              <a:rPr lang="ja-JP" altLang="ja-JP" sz="3200" b="1" dirty="0">
                <a:solidFill>
                  <a:schemeClr val="bg1"/>
                </a:solidFill>
                <a:highlight>
                  <a:srgbClr val="FF0000"/>
                </a:highlight>
                <a:latin typeface="+mn-ea"/>
              </a:rPr>
              <a:t>　</a:t>
            </a:r>
            <a:endParaRPr lang="en-US" altLang="ja-JP" sz="3200" b="1" dirty="0">
              <a:solidFill>
                <a:schemeClr val="bg1"/>
              </a:solidFill>
              <a:highlight>
                <a:srgbClr val="FF0000"/>
              </a:highlight>
              <a:latin typeface="+mn-ea"/>
            </a:endParaRPr>
          </a:p>
          <a:p>
            <a:r>
              <a:rPr lang="ja-JP" altLang="en-US" b="1" kern="100" dirty="0">
                <a:solidFill>
                  <a:schemeClr val="bg1"/>
                </a:solidFill>
                <a:effectLst/>
                <a:latin typeface="AR丸ゴシック体E" panose="020F0909000000000000" pitchFamily="49" charset="-128"/>
                <a:ea typeface="AR丸ゴシック体E" panose="020F0909000000000000" pitchFamily="49" charset="-128"/>
                <a:cs typeface="Times New Roman" panose="02020603050405020304" pitchFamily="18" charset="0"/>
              </a:rPr>
              <a:t>　　　　　　　　　　　　　　　</a:t>
            </a:r>
            <a:r>
              <a:rPr lang="ja-JP" altLang="en-US" b="1" kern="100" dirty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solidFill>
                  <a:schemeClr val="bg1"/>
                </a:solidFill>
                <a:effectLst/>
                <a:latin typeface="AR丸ゴシック体E" panose="020F0909000000000000" pitchFamily="49" charset="-128"/>
                <a:ea typeface="AR丸ゴシック体E" panose="020F0909000000000000" pitchFamily="49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</a:t>
            </a:r>
            <a:endParaRPr kumimoji="1"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　</a:t>
            </a:r>
            <a:r>
              <a:rPr lang="ja-JP" altLang="en-US" sz="2800" b="1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研究主題</a:t>
            </a:r>
            <a:r>
              <a:rPr lang="en-US" altLang="ja-JP" sz="2800" b="1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【</a:t>
            </a:r>
            <a:r>
              <a:rPr lang="ja-JP" altLang="en-US" sz="2800" b="1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主体的に学び、課題を解決して</a:t>
            </a:r>
            <a:endParaRPr lang="en-US" altLang="ja-JP" sz="2800" b="1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b="1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　　　　　いこうとする児童の育成</a:t>
            </a:r>
            <a:r>
              <a:rPr lang="en-US" altLang="ja-JP" sz="2800" b="1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】</a:t>
            </a:r>
            <a:r>
              <a:rPr kumimoji="1" lang="ja-JP" altLang="en-US" sz="2800" b="1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3600" b="1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endParaRPr kumimoji="1" lang="en-US" altLang="ja-JP" sz="36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kumimoji="1" lang="ja-JP" altLang="en-US" b="1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endParaRPr kumimoji="1" lang="en-US" altLang="ja-JP" sz="2800" b="1" dirty="0"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～</a:t>
            </a:r>
            <a:r>
              <a:rPr lang="ja-JP" altLang="ja-JP" sz="2800" b="1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学びのつながりを意識した</a:t>
            </a:r>
            <a:endParaRPr lang="en-US" altLang="ja-JP" sz="2800" b="1" dirty="0">
              <a:solidFill>
                <a:srgbClr val="FFFFF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2800" b="1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　　　　</a:t>
            </a:r>
            <a:r>
              <a:rPr lang="ja-JP" altLang="ja-JP" sz="2800" b="1" dirty="0"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授業づくりを通して</a:t>
            </a:r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28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endParaRPr kumimoji="1" lang="en-US" altLang="ja-JP" sz="28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0DCF05-0961-468D-B4CE-3F0F589EC505}"/>
              </a:ext>
            </a:extLst>
          </p:cNvPr>
          <p:cNvSpPr txBox="1"/>
          <p:nvPr/>
        </p:nvSpPr>
        <p:spPr>
          <a:xfrm flipH="1">
            <a:off x="4682864" y="5103886"/>
            <a:ext cx="4461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令和７年５月１日</a:t>
            </a:r>
            <a:endParaRPr lang="en-US" altLang="ja-JP" sz="20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ＥＳＤ、ＳＤＧｓ</a:t>
            </a:r>
            <a:r>
              <a:rPr lang="zh-TW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推進研究室　室長</a:t>
            </a:r>
            <a:endParaRPr lang="en-US" altLang="zh-TW" sz="20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江東区立八名川小学校  元校長</a:t>
            </a:r>
            <a:r>
              <a:rPr lang="zh-TW" altLang="en-US" sz="20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kumimoji="1"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手島 利夫</a:t>
            </a:r>
            <a:endParaRPr kumimoji="1"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FDB8FCA-7353-40BE-9B06-A4011341D815}"/>
              </a:ext>
            </a:extLst>
          </p:cNvPr>
          <p:cNvSpPr/>
          <p:nvPr/>
        </p:nvSpPr>
        <p:spPr>
          <a:xfrm>
            <a:off x="5705475" y="6600825"/>
            <a:ext cx="47625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1801C1F-EBD0-413A-845A-EAE11A28990D}"/>
              </a:ext>
            </a:extLst>
          </p:cNvPr>
          <p:cNvSpPr/>
          <p:nvPr/>
        </p:nvSpPr>
        <p:spPr>
          <a:xfrm>
            <a:off x="6462712" y="6584368"/>
            <a:ext cx="476250" cy="76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A2CAE45-791C-48F6-8355-4F8BA67C6625}"/>
              </a:ext>
            </a:extLst>
          </p:cNvPr>
          <p:cNvSpPr/>
          <p:nvPr/>
        </p:nvSpPr>
        <p:spPr>
          <a:xfrm>
            <a:off x="7034212" y="6584368"/>
            <a:ext cx="476250" cy="7620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21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8FF17-7236-3C3B-8BA6-BADA10393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364ABC4-7E7C-3144-059B-B2D359A21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26894"/>
            <a:ext cx="8902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FC332E-E502-74E9-D61A-87BA8323D14A}"/>
              </a:ext>
            </a:extLst>
          </p:cNvPr>
          <p:cNvSpPr/>
          <p:nvPr/>
        </p:nvSpPr>
        <p:spPr>
          <a:xfrm>
            <a:off x="1089212" y="403413"/>
            <a:ext cx="3926541" cy="10757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3463853-3529-6CD9-2014-9E8D51186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26894"/>
            <a:ext cx="8902752" cy="685800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B36B3F-91BD-4673-0F1B-B7054753877B}"/>
              </a:ext>
            </a:extLst>
          </p:cNvPr>
          <p:cNvSpPr/>
          <p:nvPr/>
        </p:nvSpPr>
        <p:spPr>
          <a:xfrm>
            <a:off x="5015753" y="403413"/>
            <a:ext cx="3926541" cy="107576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345CB8A-8BC2-E425-24EC-52E9BFE50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9" y="1855696"/>
            <a:ext cx="8096261" cy="180047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41ACB2B-5836-02C2-25DE-A565C6169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576" y="3927843"/>
            <a:ext cx="7746305" cy="218692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AB930C-5D42-2BE6-F983-F8B94F5C43B3}"/>
              </a:ext>
            </a:extLst>
          </p:cNvPr>
          <p:cNvSpPr txBox="1"/>
          <p:nvPr/>
        </p:nvSpPr>
        <p:spPr>
          <a:xfrm>
            <a:off x="94129" y="179200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508CBA-010C-6C0A-900C-143497242E16}"/>
              </a:ext>
            </a:extLst>
          </p:cNvPr>
          <p:cNvSpPr txBox="1"/>
          <p:nvPr/>
        </p:nvSpPr>
        <p:spPr>
          <a:xfrm>
            <a:off x="2560039" y="181321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6354E7-99E5-98A4-5E7B-D63DD63CB114}"/>
              </a:ext>
            </a:extLst>
          </p:cNvPr>
          <p:cNvSpPr txBox="1"/>
          <p:nvPr/>
        </p:nvSpPr>
        <p:spPr>
          <a:xfrm>
            <a:off x="5572579" y="180545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D890DC-50A3-8B23-EBEE-D0D632426194}"/>
              </a:ext>
            </a:extLst>
          </p:cNvPr>
          <p:cNvSpPr txBox="1"/>
          <p:nvPr/>
        </p:nvSpPr>
        <p:spPr>
          <a:xfrm>
            <a:off x="1351618" y="390094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④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0930B9-306E-B94F-1FFE-9794891124F6}"/>
              </a:ext>
            </a:extLst>
          </p:cNvPr>
          <p:cNvSpPr txBox="1"/>
          <p:nvPr/>
        </p:nvSpPr>
        <p:spPr>
          <a:xfrm>
            <a:off x="5928011" y="39009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B34181-D5D7-51E8-5D21-29175A898009}"/>
              </a:ext>
            </a:extLst>
          </p:cNvPr>
          <p:cNvSpPr txBox="1"/>
          <p:nvPr/>
        </p:nvSpPr>
        <p:spPr>
          <a:xfrm>
            <a:off x="3565900" y="388750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197680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A229520-8515-F59D-0868-1FD75116724B}"/>
              </a:ext>
            </a:extLst>
          </p:cNvPr>
          <p:cNvGrpSpPr/>
          <p:nvPr/>
        </p:nvGrpSpPr>
        <p:grpSpPr>
          <a:xfrm>
            <a:off x="201306" y="0"/>
            <a:ext cx="8802410" cy="6856422"/>
            <a:chOff x="201306" y="0"/>
            <a:chExt cx="8802410" cy="6856422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FED49CAB-071F-D6C4-D35F-99B64A7B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2549"/>
            <a:stretch/>
          </p:blipFill>
          <p:spPr>
            <a:xfrm>
              <a:off x="215592" y="0"/>
              <a:ext cx="8767882" cy="6581943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7C3F6864-B888-351F-A247-76A8647BB39C}"/>
                </a:ext>
              </a:extLst>
            </p:cNvPr>
            <p:cNvSpPr txBox="1"/>
            <p:nvPr/>
          </p:nvSpPr>
          <p:spPr>
            <a:xfrm>
              <a:off x="201306" y="6602506"/>
              <a:ext cx="88024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/>
                <a:t>中央区立城東小学校の資料（昭和６０年度）の単元展開表に、具体的事例として都内のある小学校の指導計画を書き込んだもの（手島作成）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545D4040-D171-A02D-AA21-B07067CCD79E}"/>
                </a:ext>
              </a:extLst>
            </p:cNvPr>
            <p:cNvSpPr/>
            <p:nvPr/>
          </p:nvSpPr>
          <p:spPr>
            <a:xfrm>
              <a:off x="2595282" y="275664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3611BB71-993F-A14E-F557-B1ED2CD4763D}"/>
                </a:ext>
              </a:extLst>
            </p:cNvPr>
            <p:cNvSpPr/>
            <p:nvPr/>
          </p:nvSpPr>
          <p:spPr>
            <a:xfrm>
              <a:off x="2695289" y="290904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FBCE2EE3-D70F-2E32-DDCF-8B62358D0178}"/>
                </a:ext>
              </a:extLst>
            </p:cNvPr>
            <p:cNvSpPr/>
            <p:nvPr/>
          </p:nvSpPr>
          <p:spPr>
            <a:xfrm>
              <a:off x="2590518" y="361389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CD9F24F4-51B4-9A5E-E106-B48CFCB2B774}"/>
                </a:ext>
              </a:extLst>
            </p:cNvPr>
            <p:cNvSpPr/>
            <p:nvPr/>
          </p:nvSpPr>
          <p:spPr>
            <a:xfrm>
              <a:off x="3733519" y="3604372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B8722140-732F-DA8E-4F24-7218111D8AC5}"/>
                </a:ext>
              </a:extLst>
            </p:cNvPr>
            <p:cNvSpPr/>
            <p:nvPr/>
          </p:nvSpPr>
          <p:spPr>
            <a:xfrm>
              <a:off x="2495127" y="5299822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B5AC874-67F8-E0E9-A196-2BA4838B4398}"/>
                </a:ext>
              </a:extLst>
            </p:cNvPr>
            <p:cNvSpPr/>
            <p:nvPr/>
          </p:nvSpPr>
          <p:spPr>
            <a:xfrm>
              <a:off x="5051168" y="5294639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0B68087-05DE-2F8D-9A70-45EB1AE634B6}"/>
                </a:ext>
              </a:extLst>
            </p:cNvPr>
            <p:cNvSpPr/>
            <p:nvPr/>
          </p:nvSpPr>
          <p:spPr>
            <a:xfrm>
              <a:off x="6921930" y="5447880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5A0D8AF-B289-9222-C6C3-7B643A0F5705}"/>
                </a:ext>
              </a:extLst>
            </p:cNvPr>
            <p:cNvSpPr/>
            <p:nvPr/>
          </p:nvSpPr>
          <p:spPr>
            <a:xfrm flipH="1" flipV="1">
              <a:off x="7739059" y="2756647"/>
              <a:ext cx="76203" cy="11514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33DFC9-946E-0D6C-4A65-101C83711459}"/>
              </a:ext>
            </a:extLst>
          </p:cNvPr>
          <p:cNvSpPr/>
          <p:nvPr/>
        </p:nvSpPr>
        <p:spPr>
          <a:xfrm>
            <a:off x="2504508" y="5891576"/>
            <a:ext cx="190781" cy="115141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2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38BC5-FB99-25A2-7446-8F57507A9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32E76D3-4480-48A4-06D0-04A325421081}"/>
              </a:ext>
            </a:extLst>
          </p:cNvPr>
          <p:cNvGrpSpPr/>
          <p:nvPr/>
        </p:nvGrpSpPr>
        <p:grpSpPr>
          <a:xfrm>
            <a:off x="201306" y="0"/>
            <a:ext cx="8802410" cy="6856422"/>
            <a:chOff x="201306" y="0"/>
            <a:chExt cx="8802410" cy="6856422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BB897D5B-4378-F55A-1AE6-D7ECF6921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2549"/>
            <a:stretch/>
          </p:blipFill>
          <p:spPr>
            <a:xfrm>
              <a:off x="215592" y="0"/>
              <a:ext cx="8767882" cy="6581943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562E06E-8338-36F9-248F-BD0815419E37}"/>
                </a:ext>
              </a:extLst>
            </p:cNvPr>
            <p:cNvSpPr txBox="1"/>
            <p:nvPr/>
          </p:nvSpPr>
          <p:spPr>
            <a:xfrm>
              <a:off x="201306" y="6602506"/>
              <a:ext cx="88024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/>
                <a:t>中央区立城東小学校の資料（昭和６０年度）の単元展開表に、具体的事例として都内のある小学校の指導計画を書き込んだもの（手島作成）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92E80F1-571A-E84E-C7D4-5EDAB6356E4E}"/>
                </a:ext>
              </a:extLst>
            </p:cNvPr>
            <p:cNvSpPr/>
            <p:nvPr/>
          </p:nvSpPr>
          <p:spPr>
            <a:xfrm>
              <a:off x="2595282" y="275664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7FBA810-A06B-11D1-20B2-8602329E6932}"/>
                </a:ext>
              </a:extLst>
            </p:cNvPr>
            <p:cNvSpPr/>
            <p:nvPr/>
          </p:nvSpPr>
          <p:spPr>
            <a:xfrm>
              <a:off x="2695289" y="290904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B122BA56-C277-0B75-9499-FB1671178289}"/>
                </a:ext>
              </a:extLst>
            </p:cNvPr>
            <p:cNvSpPr/>
            <p:nvPr/>
          </p:nvSpPr>
          <p:spPr>
            <a:xfrm>
              <a:off x="2590518" y="3613897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C7B520B-B655-B22F-18D4-3E71EC3E1A00}"/>
                </a:ext>
              </a:extLst>
            </p:cNvPr>
            <p:cNvSpPr/>
            <p:nvPr/>
          </p:nvSpPr>
          <p:spPr>
            <a:xfrm>
              <a:off x="3733519" y="3604372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61815CA1-42C3-400D-BD69-D0753DDC447C}"/>
                </a:ext>
              </a:extLst>
            </p:cNvPr>
            <p:cNvSpPr/>
            <p:nvPr/>
          </p:nvSpPr>
          <p:spPr>
            <a:xfrm>
              <a:off x="2495127" y="5299822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269BCE93-AA72-FADA-316C-B805FB0C0D28}"/>
                </a:ext>
              </a:extLst>
            </p:cNvPr>
            <p:cNvSpPr/>
            <p:nvPr/>
          </p:nvSpPr>
          <p:spPr>
            <a:xfrm>
              <a:off x="5051168" y="5294639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64991644-EC44-3D73-0BB4-410366FA28C2}"/>
                </a:ext>
              </a:extLst>
            </p:cNvPr>
            <p:cNvSpPr/>
            <p:nvPr/>
          </p:nvSpPr>
          <p:spPr>
            <a:xfrm>
              <a:off x="6921930" y="5447880"/>
              <a:ext cx="190781" cy="11514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90EDCA2B-7A05-29A1-E562-ED44C7DDF99B}"/>
              </a:ext>
            </a:extLst>
          </p:cNvPr>
          <p:cNvSpPr/>
          <p:nvPr/>
        </p:nvSpPr>
        <p:spPr>
          <a:xfrm>
            <a:off x="4281141" y="336176"/>
            <a:ext cx="4742235" cy="2151530"/>
          </a:xfrm>
          <a:prstGeom prst="wedgeRectCallout">
            <a:avLst>
              <a:gd name="adj1" fmla="val -37910"/>
              <a:gd name="adj2" fmla="val 89523"/>
            </a:avLst>
          </a:prstGeom>
          <a:solidFill>
            <a:srgbClr val="FFFF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●「考える」というのは活動として見えないから、「考えたことをメモに書いて仲間と共有する」など、目に見える活動として書いておくこと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20CAC0-1D24-901B-F086-2D4A1D72FC9A}"/>
              </a:ext>
            </a:extLst>
          </p:cNvPr>
          <p:cNvSpPr txBox="1"/>
          <p:nvPr/>
        </p:nvSpPr>
        <p:spPr>
          <a:xfrm>
            <a:off x="201306" y="6602506"/>
            <a:ext cx="88024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中央区立城東小学校の資料（昭和６０年度）の単元展開表に、具体的事例として王子第一小学校の指導計画を書き込んだもの（手島作成）</a:t>
            </a: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69B4E680-5461-6D2A-E524-B04046E0A63F}"/>
              </a:ext>
            </a:extLst>
          </p:cNvPr>
          <p:cNvSpPr/>
          <p:nvPr/>
        </p:nvSpPr>
        <p:spPr>
          <a:xfrm>
            <a:off x="3693952" y="4605618"/>
            <a:ext cx="4742235" cy="2151530"/>
          </a:xfrm>
          <a:prstGeom prst="wedgeRectCallout">
            <a:avLst>
              <a:gd name="adj1" fmla="val 36383"/>
              <a:gd name="adj2" fmla="val -75477"/>
            </a:avLst>
          </a:prstGeom>
          <a:solidFill>
            <a:srgbClr val="FFFF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●この表はどこから書き始めても良い。最後の活動をこうしたいから・・と決めて書き込み、そこに向かって初めに何するか考えるというのもあり。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4A95D0C-1A74-45C1-8083-751993C955C3}"/>
              </a:ext>
            </a:extLst>
          </p:cNvPr>
          <p:cNvSpPr/>
          <p:nvPr/>
        </p:nvSpPr>
        <p:spPr>
          <a:xfrm flipH="1" flipV="1">
            <a:off x="7720014" y="2776115"/>
            <a:ext cx="100013" cy="67097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7BD1440-BBE6-E0A5-9B36-0E87535DE3BB}"/>
              </a:ext>
            </a:extLst>
          </p:cNvPr>
          <p:cNvSpPr/>
          <p:nvPr/>
        </p:nvSpPr>
        <p:spPr>
          <a:xfrm>
            <a:off x="2504508" y="5883311"/>
            <a:ext cx="190781" cy="115141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0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B0F54B-7785-AC18-BD09-DBE39362AAEF}"/>
              </a:ext>
            </a:extLst>
          </p:cNvPr>
          <p:cNvSpPr txBox="1"/>
          <p:nvPr/>
        </p:nvSpPr>
        <p:spPr>
          <a:xfrm>
            <a:off x="660512" y="605118"/>
            <a:ext cx="7927170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単元展開計画表ができたら、それを分かりやすく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レイアウトするのも可能になる。次ページ参照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研究発表などでかっこよく表示・・・なども可能に。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いずれにしても、</a:t>
            </a:r>
            <a:r>
              <a:rPr kumimoji="1" lang="ja-JP" altLang="en-US" sz="28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主体的・対話的で深い学びが</a:t>
            </a:r>
            <a:endParaRPr kumimoji="1" lang="en-US" altLang="ja-JP" sz="2800" dirty="0">
              <a:highlight>
                <a:srgbClr val="FFFF00"/>
              </a:highligh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しっかりと</a:t>
            </a:r>
            <a:r>
              <a:rPr kumimoji="1" lang="ja-JP" altLang="en-US" sz="28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計画できていなければ、授業が成立し</a:t>
            </a:r>
            <a:endParaRPr kumimoji="1" lang="en-US" altLang="ja-JP" sz="2800" dirty="0">
              <a:highlight>
                <a:srgbClr val="FFFF00"/>
              </a:highligh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ない</a:t>
            </a:r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ので、子どもたちの心を読み切れることが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大切ってことです。（この後は参考資料）</a:t>
            </a:r>
          </a:p>
        </p:txBody>
      </p:sp>
    </p:spTree>
    <p:extLst>
      <p:ext uri="{BB962C8B-B14F-4D97-AF65-F5344CB8AC3E}">
        <p14:creationId xmlns:p14="http://schemas.microsoft.com/office/powerpoint/2010/main" val="3953376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153BE0-EA5B-3773-FCC1-20DEAE3AB873}"/>
              </a:ext>
            </a:extLst>
          </p:cNvPr>
          <p:cNvSpPr/>
          <p:nvPr/>
        </p:nvSpPr>
        <p:spPr>
          <a:xfrm>
            <a:off x="8212532" y="626344"/>
            <a:ext cx="1055351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C725178-9EF2-CEC6-6A62-48D41E402392}"/>
              </a:ext>
            </a:extLst>
          </p:cNvPr>
          <p:cNvSpPr/>
          <p:nvPr/>
        </p:nvSpPr>
        <p:spPr>
          <a:xfrm>
            <a:off x="6589579" y="623884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7D58EB9-E49C-885E-1AB2-0F07D67C1535}"/>
              </a:ext>
            </a:extLst>
          </p:cNvPr>
          <p:cNvSpPr/>
          <p:nvPr/>
        </p:nvSpPr>
        <p:spPr>
          <a:xfrm>
            <a:off x="4965555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BFA3B2C-1636-8A74-26CF-4858BFD3EB11}"/>
              </a:ext>
            </a:extLst>
          </p:cNvPr>
          <p:cNvSpPr/>
          <p:nvPr/>
        </p:nvSpPr>
        <p:spPr>
          <a:xfrm>
            <a:off x="3355295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92C535-BA18-5722-F888-35470A474959}"/>
              </a:ext>
            </a:extLst>
          </p:cNvPr>
          <p:cNvSpPr/>
          <p:nvPr/>
        </p:nvSpPr>
        <p:spPr>
          <a:xfrm>
            <a:off x="1728808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2C8352E-27CE-DF81-5205-D7328A78E399}"/>
              </a:ext>
            </a:extLst>
          </p:cNvPr>
          <p:cNvSpPr/>
          <p:nvPr/>
        </p:nvSpPr>
        <p:spPr>
          <a:xfrm>
            <a:off x="105574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６月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372FF64-B607-9C7F-A185-20A28CD8A7EF}"/>
              </a:ext>
            </a:extLst>
          </p:cNvPr>
          <p:cNvSpPr/>
          <p:nvPr/>
        </p:nvSpPr>
        <p:spPr>
          <a:xfrm>
            <a:off x="105574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2445C7C4-4CA0-4C32-EFFF-D7A0304C5936}"/>
              </a:ext>
            </a:extLst>
          </p:cNvPr>
          <p:cNvSpPr/>
          <p:nvPr/>
        </p:nvSpPr>
        <p:spPr>
          <a:xfrm>
            <a:off x="105573" y="736667"/>
            <a:ext cx="1979317" cy="2200698"/>
          </a:xfrm>
          <a:prstGeom prst="wedgeRectCallout">
            <a:avLst>
              <a:gd name="adj1" fmla="val -22192"/>
              <a:gd name="adj2" fmla="val 57612"/>
            </a:avLst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・夢の給食メニュー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・給食にはたくさんの工夫や努力が込められている</a:t>
            </a:r>
            <a:r>
              <a:rPr kumimoji="1" lang="en-US" altLang="ja-JP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.</a:t>
            </a:r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・自分たちも食べ残しで食品ロスに関わっている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・身の回りにどんな食品ロスがあるか予想し、実際に調べたい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・実際に調査しまとめる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04960EAC-71F4-44FF-355D-658593C806CD}"/>
              </a:ext>
            </a:extLst>
          </p:cNvPr>
          <p:cNvSpPr/>
          <p:nvPr/>
        </p:nvSpPr>
        <p:spPr>
          <a:xfrm>
            <a:off x="2152651" y="736667"/>
            <a:ext cx="1894677" cy="2200698"/>
          </a:xfrm>
          <a:prstGeom prst="wedgeRectCallout">
            <a:avLst>
              <a:gd name="adj1" fmla="val -20833"/>
              <a:gd name="adj2" fmla="val 60056"/>
            </a:avLst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・地域の農家やスーパーにはどのような食品ロス問題があり、どのような工夫や対策をしているのか、見学を通して調べる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・家庭での食品ロスについて調べまとめる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・自分たちにできそうなことを考える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CC57D918-FA47-9ECF-E171-AE05F84B78A6}"/>
              </a:ext>
            </a:extLst>
          </p:cNvPr>
          <p:cNvSpPr/>
          <p:nvPr/>
        </p:nvSpPr>
        <p:spPr>
          <a:xfrm>
            <a:off x="4276739" y="731899"/>
            <a:ext cx="1894677" cy="1612244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・段ボールコンポストの役割や可能性について知り、実際に作って使ってみる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・地域の農家やスーパーの取り組みの意味について話し合う</a:t>
            </a: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CF24D7F2-53BE-784A-2A35-B650CAE9ABAB}"/>
              </a:ext>
            </a:extLst>
          </p:cNvPr>
          <p:cNvSpPr/>
          <p:nvPr/>
        </p:nvSpPr>
        <p:spPr>
          <a:xfrm>
            <a:off x="6400826" y="721813"/>
            <a:ext cx="1894677" cy="1355276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・段ボールコンポストで作ったたい肥の活用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・地域の農家やスーパーの取り組みの意味について発信する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17F9FDE-8B39-6809-0B5F-90042F5AAB7C}"/>
              </a:ext>
            </a:extLst>
          </p:cNvPr>
          <p:cNvSpPr/>
          <p:nvPr/>
        </p:nvSpPr>
        <p:spPr>
          <a:xfrm>
            <a:off x="1728302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７月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629ED10-4CE6-D1AD-0BA7-E45DDC4D8CB5}"/>
              </a:ext>
            </a:extLst>
          </p:cNvPr>
          <p:cNvSpPr/>
          <p:nvPr/>
        </p:nvSpPr>
        <p:spPr>
          <a:xfrm>
            <a:off x="3355295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８月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7039102-9372-052D-8598-D370CF4DC956}"/>
              </a:ext>
            </a:extLst>
          </p:cNvPr>
          <p:cNvSpPr/>
          <p:nvPr/>
        </p:nvSpPr>
        <p:spPr>
          <a:xfrm>
            <a:off x="4978510" y="326323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９月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6F898EA-E2D7-AC8C-AD63-E0A9F518B2A4}"/>
              </a:ext>
            </a:extLst>
          </p:cNvPr>
          <p:cNvSpPr/>
          <p:nvPr/>
        </p:nvSpPr>
        <p:spPr>
          <a:xfrm>
            <a:off x="6588246" y="32155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１０月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0E209E9-B51B-388C-DDFC-350AFDCF542F}"/>
              </a:ext>
            </a:extLst>
          </p:cNvPr>
          <p:cNvSpPr/>
          <p:nvPr/>
        </p:nvSpPr>
        <p:spPr>
          <a:xfrm>
            <a:off x="8210974" y="331075"/>
            <a:ext cx="933027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１１</a:t>
            </a:r>
          </a:p>
        </p:txBody>
      </p: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F51FE94B-0269-158E-0BE3-3366E0CA6D9C}"/>
              </a:ext>
            </a:extLst>
          </p:cNvPr>
          <p:cNvSpPr/>
          <p:nvPr/>
        </p:nvSpPr>
        <p:spPr>
          <a:xfrm>
            <a:off x="3330466" y="4584844"/>
            <a:ext cx="2228957" cy="1204796"/>
          </a:xfrm>
          <a:prstGeom prst="wedgeRoundRectCallout">
            <a:avLst>
              <a:gd name="adj1" fmla="val -26197"/>
              <a:gd name="adj2" fmla="val -75443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国語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メモの工夫・伝えたいことをはっきりさせて書こう・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道徳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インタビューのマナー</a:t>
            </a:r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id="{26429F7B-7369-DC9E-2B2D-B88EA99C0CD6}"/>
              </a:ext>
            </a:extLst>
          </p:cNvPr>
          <p:cNvSpPr/>
          <p:nvPr/>
        </p:nvSpPr>
        <p:spPr>
          <a:xfrm>
            <a:off x="1860371" y="4559571"/>
            <a:ext cx="1109039" cy="726974"/>
          </a:xfrm>
          <a:prstGeom prst="wedgeRoundRectCallout">
            <a:avLst>
              <a:gd name="adj1" fmla="val 15245"/>
              <a:gd name="adj2" fmla="val -85531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社会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はたらく人のしごと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吹き出し: 四角形 28">
            <a:extLst>
              <a:ext uri="{FF2B5EF4-FFF2-40B4-BE49-F238E27FC236}">
                <a16:creationId xmlns:a16="http://schemas.microsoft.com/office/drawing/2014/main" id="{54E0C024-BD6D-6D0C-AE28-1AA501FC5CC9}"/>
              </a:ext>
            </a:extLst>
          </p:cNvPr>
          <p:cNvSpPr/>
          <p:nvPr/>
        </p:nvSpPr>
        <p:spPr>
          <a:xfrm>
            <a:off x="153708" y="5915028"/>
            <a:ext cx="2165158" cy="726974"/>
          </a:xfrm>
          <a:prstGeom prst="wedgeRectCallout">
            <a:avLst>
              <a:gd name="adj1" fmla="val -36393"/>
              <a:gd name="adj2" fmla="val -273342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栄養士・給食調理員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給食には様々な工夫や努力が込められている</a:t>
            </a:r>
          </a:p>
        </p:txBody>
      </p:sp>
      <p:sp>
        <p:nvSpPr>
          <p:cNvPr id="30" name="吹き出し: 角を丸めた四角形 29">
            <a:extLst>
              <a:ext uri="{FF2B5EF4-FFF2-40B4-BE49-F238E27FC236}">
                <a16:creationId xmlns:a16="http://schemas.microsoft.com/office/drawing/2014/main" id="{10DA1A1C-F24E-05A0-90C8-957EE650E0E4}"/>
              </a:ext>
            </a:extLst>
          </p:cNvPr>
          <p:cNvSpPr/>
          <p:nvPr/>
        </p:nvSpPr>
        <p:spPr>
          <a:xfrm>
            <a:off x="739698" y="4574835"/>
            <a:ext cx="982633" cy="574574"/>
          </a:xfrm>
          <a:prstGeom prst="wedgeRoundRectCallout">
            <a:avLst>
              <a:gd name="adj1" fmla="val -22682"/>
              <a:gd name="adj2" fmla="val -99281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理科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たねまき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吹き出し: 四角形 30">
            <a:extLst>
              <a:ext uri="{FF2B5EF4-FFF2-40B4-BE49-F238E27FC236}">
                <a16:creationId xmlns:a16="http://schemas.microsoft.com/office/drawing/2014/main" id="{14328FD3-A9B3-09AA-AAE5-D797487778BB}"/>
              </a:ext>
            </a:extLst>
          </p:cNvPr>
          <p:cNvSpPr/>
          <p:nvPr/>
        </p:nvSpPr>
        <p:spPr>
          <a:xfrm>
            <a:off x="2406842" y="5936452"/>
            <a:ext cx="2003759" cy="726974"/>
          </a:xfrm>
          <a:prstGeom prst="wedgeRectCallout">
            <a:avLst>
              <a:gd name="adj1" fmla="val -7751"/>
              <a:gd name="adj2" fmla="val -276695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地域の農家・スーパー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農作業体験、店の見学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94A2E9E-B3BE-3837-8B79-A117CF4C50C2}"/>
              </a:ext>
            </a:extLst>
          </p:cNvPr>
          <p:cNvSpPr txBox="1"/>
          <p:nvPr/>
        </p:nvSpPr>
        <p:spPr>
          <a:xfrm>
            <a:off x="144043" y="7230"/>
            <a:ext cx="5057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２０２４年度　３年 </a:t>
            </a:r>
            <a:r>
              <a:rPr kumimoji="1" lang="ja-JP" altLang="en-US" sz="1400" b="1" dirty="0"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ＥＳＤストーリーマップ</a:t>
            </a:r>
            <a:r>
              <a:rPr kumimoji="1" lang="ja-JP" altLang="en-US" sz="1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「食品ロスって何だろう」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FBADBD4-F89A-2FF7-CE22-E496A34828DE}"/>
              </a:ext>
            </a:extLst>
          </p:cNvPr>
          <p:cNvSpPr txBox="1"/>
          <p:nvPr/>
        </p:nvSpPr>
        <p:spPr>
          <a:xfrm>
            <a:off x="5196314" y="1"/>
            <a:ext cx="4071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小平市立第五小学校　２０２４年１１月１５日研究発表</a:t>
            </a:r>
          </a:p>
        </p:txBody>
      </p:sp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86C4E99B-D65E-63C9-A8F4-A376AE907D13}"/>
              </a:ext>
            </a:extLst>
          </p:cNvPr>
          <p:cNvSpPr/>
          <p:nvPr/>
        </p:nvSpPr>
        <p:spPr>
          <a:xfrm>
            <a:off x="5599549" y="5628535"/>
            <a:ext cx="1749405" cy="1004945"/>
          </a:xfrm>
          <a:prstGeom prst="wedgeRectCallout">
            <a:avLst>
              <a:gd name="adj1" fmla="val 71795"/>
              <a:gd name="adj2" fmla="val -188900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スーパー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売り場へのポップなどの掲示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ACF19F59-8AF0-2642-CEA0-B19A9F962113}"/>
              </a:ext>
            </a:extLst>
          </p:cNvPr>
          <p:cNvSpPr/>
          <p:nvPr/>
        </p:nvSpPr>
        <p:spPr>
          <a:xfrm>
            <a:off x="7485783" y="5357813"/>
            <a:ext cx="1547435" cy="1291325"/>
          </a:xfrm>
          <a:prstGeom prst="wedgeRectCallout">
            <a:avLst>
              <a:gd name="adj1" fmla="val 3116"/>
              <a:gd name="adj2" fmla="val -133789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保護者や青対小・農家など地域の方を招き、「もったいないを広げよう」の会、開催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矢印: 五方向 21">
            <a:extLst>
              <a:ext uri="{FF2B5EF4-FFF2-40B4-BE49-F238E27FC236}">
                <a16:creationId xmlns:a16="http://schemas.microsoft.com/office/drawing/2014/main" id="{3C446D65-6371-FA5F-FCC5-8F37D1E0F184}"/>
              </a:ext>
            </a:extLst>
          </p:cNvPr>
          <p:cNvSpPr/>
          <p:nvPr/>
        </p:nvSpPr>
        <p:spPr>
          <a:xfrm>
            <a:off x="120150" y="3152869"/>
            <a:ext cx="2520640" cy="109645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第１次（１０時間）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身近な食品ロスについて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問題に気づこう</a:t>
            </a:r>
            <a:endParaRPr kumimoji="1" lang="ja-JP" altLang="en-US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3" name="矢印: 山形 22">
            <a:extLst>
              <a:ext uri="{FF2B5EF4-FFF2-40B4-BE49-F238E27FC236}">
                <a16:creationId xmlns:a16="http://schemas.microsoft.com/office/drawing/2014/main" id="{6B1CB018-5EA4-60F6-9790-8289B88D6503}"/>
              </a:ext>
            </a:extLst>
          </p:cNvPr>
          <p:cNvSpPr/>
          <p:nvPr/>
        </p:nvSpPr>
        <p:spPr>
          <a:xfrm>
            <a:off x="2201614" y="3163078"/>
            <a:ext cx="2729586" cy="109645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第２次（２０時間）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地域の食品ロスについて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調べよう</a:t>
            </a:r>
          </a:p>
        </p:txBody>
      </p:sp>
      <p:sp>
        <p:nvSpPr>
          <p:cNvPr id="34" name="矢印: 山形 33">
            <a:extLst>
              <a:ext uri="{FF2B5EF4-FFF2-40B4-BE49-F238E27FC236}">
                <a16:creationId xmlns:a16="http://schemas.microsoft.com/office/drawing/2014/main" id="{8F6481F6-0662-398E-B465-7E20F81D97F5}"/>
              </a:ext>
            </a:extLst>
          </p:cNvPr>
          <p:cNvSpPr/>
          <p:nvPr/>
        </p:nvSpPr>
        <p:spPr>
          <a:xfrm>
            <a:off x="4501879" y="3163078"/>
            <a:ext cx="2910519" cy="109645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第３次（１０時間）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地域の方たちに何をどう、伝えたらいいのか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案を出し合い、検討しよう</a:t>
            </a:r>
          </a:p>
        </p:txBody>
      </p:sp>
      <p:sp>
        <p:nvSpPr>
          <p:cNvPr id="35" name="矢印: 山形 34">
            <a:extLst>
              <a:ext uri="{FF2B5EF4-FFF2-40B4-BE49-F238E27FC236}">
                <a16:creationId xmlns:a16="http://schemas.microsoft.com/office/drawing/2014/main" id="{70C8687A-1410-AB1D-AD7B-7D32DD3241E8}"/>
              </a:ext>
            </a:extLst>
          </p:cNvPr>
          <p:cNvSpPr/>
          <p:nvPr/>
        </p:nvSpPr>
        <p:spPr>
          <a:xfrm>
            <a:off x="6964968" y="3181445"/>
            <a:ext cx="2179032" cy="109645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第４次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（家庭や地域に向けて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発信しよう</a:t>
            </a:r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sz="1400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吹き出し: 角を丸めた四角形 35">
            <a:extLst>
              <a:ext uri="{FF2B5EF4-FFF2-40B4-BE49-F238E27FC236}">
                <a16:creationId xmlns:a16="http://schemas.microsoft.com/office/drawing/2014/main" id="{746DAA62-196D-8AA6-A799-85FD73EEA005}"/>
              </a:ext>
            </a:extLst>
          </p:cNvPr>
          <p:cNvSpPr/>
          <p:nvPr/>
        </p:nvSpPr>
        <p:spPr>
          <a:xfrm>
            <a:off x="5599549" y="4581193"/>
            <a:ext cx="1332833" cy="655708"/>
          </a:xfrm>
          <a:prstGeom prst="wedgeRoundRectCallout">
            <a:avLst>
              <a:gd name="adj1" fmla="val 8813"/>
              <a:gd name="adj2" fmla="val -98605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算数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表と棒グラフ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9EDDBF7-23F5-BDC1-B34C-94AB97EBF327}"/>
              </a:ext>
            </a:extLst>
          </p:cNvPr>
          <p:cNvSpPr txBox="1"/>
          <p:nvPr/>
        </p:nvSpPr>
        <p:spPr>
          <a:xfrm>
            <a:off x="594171" y="3195106"/>
            <a:ext cx="546495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探究的・問題解決的な学習過程があって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A69691-062C-89EF-9D9F-B87D8D902BC6}"/>
              </a:ext>
            </a:extLst>
          </p:cNvPr>
          <p:cNvSpPr txBox="1"/>
          <p:nvPr/>
        </p:nvSpPr>
        <p:spPr>
          <a:xfrm>
            <a:off x="542500" y="954270"/>
            <a:ext cx="484940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主体的・対話的な学習活動があって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6B5F0F-A95B-A48A-9F8E-E44AE686CA83}"/>
              </a:ext>
            </a:extLst>
          </p:cNvPr>
          <p:cNvSpPr txBox="1"/>
          <p:nvPr/>
        </p:nvSpPr>
        <p:spPr>
          <a:xfrm>
            <a:off x="604556" y="4922493"/>
            <a:ext cx="482536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教科・領域での学びの活用が</a:t>
            </a:r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あって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3EB0B79-AB0B-7FCC-C2EC-9734FA18DD7C}"/>
              </a:ext>
            </a:extLst>
          </p:cNvPr>
          <p:cNvSpPr txBox="1"/>
          <p:nvPr/>
        </p:nvSpPr>
        <p:spPr>
          <a:xfrm>
            <a:off x="507216" y="6214715"/>
            <a:ext cx="6224781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保護者・地域・企業や関係機関と連携した学び</a:t>
            </a:r>
          </a:p>
        </p:txBody>
      </p:sp>
    </p:spTree>
    <p:extLst>
      <p:ext uri="{BB962C8B-B14F-4D97-AF65-F5344CB8AC3E}">
        <p14:creationId xmlns:p14="http://schemas.microsoft.com/office/powerpoint/2010/main" val="393609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5" grpId="0" animBg="1"/>
      <p:bldP spid="11" grpId="0" animBg="1"/>
      <p:bldP spid="22" grpId="0" animBg="1"/>
      <p:bldP spid="23" grpId="0" animBg="1"/>
      <p:bldP spid="34" grpId="0" animBg="1"/>
      <p:bldP spid="35" grpId="0" animBg="1"/>
      <p:bldP spid="36" grpId="0" animBg="1"/>
      <p:bldP spid="2" grpId="0" animBg="1"/>
      <p:bldP spid="3" grpId="0" animBg="1"/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153BE0-EA5B-3773-FCC1-20DEAE3AB873}"/>
              </a:ext>
            </a:extLst>
          </p:cNvPr>
          <p:cNvSpPr/>
          <p:nvPr/>
        </p:nvSpPr>
        <p:spPr>
          <a:xfrm>
            <a:off x="8212532" y="626344"/>
            <a:ext cx="1055351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C725178-9EF2-CEC6-6A62-48D41E402392}"/>
              </a:ext>
            </a:extLst>
          </p:cNvPr>
          <p:cNvSpPr/>
          <p:nvPr/>
        </p:nvSpPr>
        <p:spPr>
          <a:xfrm>
            <a:off x="6589579" y="623884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7D58EB9-E49C-885E-1AB2-0F07D67C1535}"/>
              </a:ext>
            </a:extLst>
          </p:cNvPr>
          <p:cNvSpPr/>
          <p:nvPr/>
        </p:nvSpPr>
        <p:spPr>
          <a:xfrm>
            <a:off x="4965555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BFA3B2C-1636-8A74-26CF-4858BFD3EB11}"/>
              </a:ext>
            </a:extLst>
          </p:cNvPr>
          <p:cNvSpPr/>
          <p:nvPr/>
        </p:nvSpPr>
        <p:spPr>
          <a:xfrm>
            <a:off x="3355295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92C535-BA18-5722-F888-35470A474959}"/>
              </a:ext>
            </a:extLst>
          </p:cNvPr>
          <p:cNvSpPr/>
          <p:nvPr/>
        </p:nvSpPr>
        <p:spPr>
          <a:xfrm>
            <a:off x="1728808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2C8352E-27CE-DF81-5205-D7328A78E399}"/>
              </a:ext>
            </a:extLst>
          </p:cNvPr>
          <p:cNvSpPr/>
          <p:nvPr/>
        </p:nvSpPr>
        <p:spPr>
          <a:xfrm>
            <a:off x="105574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６月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372FF64-B607-9C7F-A185-20A28CD8A7EF}"/>
              </a:ext>
            </a:extLst>
          </p:cNvPr>
          <p:cNvSpPr/>
          <p:nvPr/>
        </p:nvSpPr>
        <p:spPr>
          <a:xfrm>
            <a:off x="105574" y="628652"/>
            <a:ext cx="1623215" cy="61150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2445C7C4-4CA0-4C32-EFFF-D7A0304C5936}"/>
              </a:ext>
            </a:extLst>
          </p:cNvPr>
          <p:cNvSpPr/>
          <p:nvPr/>
        </p:nvSpPr>
        <p:spPr>
          <a:xfrm>
            <a:off x="105574" y="790454"/>
            <a:ext cx="1894677" cy="2623929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・夢の給食メニュー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・給食にはたくさんの工夫や努力が込められている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・自分たちも食べ残しで食品ロスに関わっている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・身の回りにどんな食品ロスがあるか予想し、実際に調べたい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・実際に調査し、まとめる</a:t>
            </a: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04960EAC-71F4-44FF-355D-658593C806CD}"/>
              </a:ext>
            </a:extLst>
          </p:cNvPr>
          <p:cNvSpPr/>
          <p:nvPr/>
        </p:nvSpPr>
        <p:spPr>
          <a:xfrm>
            <a:off x="2152651" y="790454"/>
            <a:ext cx="1894677" cy="2200698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・地域の農家やスーパーにはどのような食品ロス問題があり、どのような工夫や対策をしているのか、見学を通して調べる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・家庭での食品ロスについて調べまとめる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・自分たちにできそうなことを考える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CC57D918-FA47-9ECF-E171-AE05F84B78A6}"/>
              </a:ext>
            </a:extLst>
          </p:cNvPr>
          <p:cNvSpPr/>
          <p:nvPr/>
        </p:nvSpPr>
        <p:spPr>
          <a:xfrm>
            <a:off x="4276739" y="785686"/>
            <a:ext cx="1894677" cy="1612244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・段ボールコンポストの役割や可能性について知り、実際に作って使ってみる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・地域の農家やスーパーの取り組みの意味について話し合う</a:t>
            </a: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CF24D7F2-53BE-784A-2A35-B650CAE9ABAB}"/>
              </a:ext>
            </a:extLst>
          </p:cNvPr>
          <p:cNvSpPr/>
          <p:nvPr/>
        </p:nvSpPr>
        <p:spPr>
          <a:xfrm>
            <a:off x="6400826" y="775600"/>
            <a:ext cx="1894677" cy="1355276"/>
          </a:xfrm>
          <a:prstGeom prst="wedgeRectCallout">
            <a:avLst/>
          </a:prstGeom>
          <a:solidFill>
            <a:srgbClr val="E5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・段ボールコンポストで作ったたい肥の活用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・地域の農家やスーパーの取り組みの意味について発信する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17F9FDE-8B39-6809-0B5F-90042F5AAB7C}"/>
              </a:ext>
            </a:extLst>
          </p:cNvPr>
          <p:cNvSpPr/>
          <p:nvPr/>
        </p:nvSpPr>
        <p:spPr>
          <a:xfrm>
            <a:off x="1728302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７月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629ED10-4CE6-D1AD-0BA7-E45DDC4D8CB5}"/>
              </a:ext>
            </a:extLst>
          </p:cNvPr>
          <p:cNvSpPr/>
          <p:nvPr/>
        </p:nvSpPr>
        <p:spPr>
          <a:xfrm>
            <a:off x="3355295" y="32861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８月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7039102-9372-052D-8598-D370CF4DC956}"/>
              </a:ext>
            </a:extLst>
          </p:cNvPr>
          <p:cNvSpPr/>
          <p:nvPr/>
        </p:nvSpPr>
        <p:spPr>
          <a:xfrm>
            <a:off x="4978510" y="326323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９月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6F898EA-E2D7-AC8C-AD63-E0A9F518B2A4}"/>
              </a:ext>
            </a:extLst>
          </p:cNvPr>
          <p:cNvSpPr/>
          <p:nvPr/>
        </p:nvSpPr>
        <p:spPr>
          <a:xfrm>
            <a:off x="6588246" y="321555"/>
            <a:ext cx="1623215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１０月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0E209E9-B51B-388C-DDFC-350AFDCF542F}"/>
              </a:ext>
            </a:extLst>
          </p:cNvPr>
          <p:cNvSpPr/>
          <p:nvPr/>
        </p:nvSpPr>
        <p:spPr>
          <a:xfrm>
            <a:off x="8210974" y="331075"/>
            <a:ext cx="933027" cy="300038"/>
          </a:xfrm>
          <a:prstGeom prst="rect">
            <a:avLst/>
          </a:prstGeom>
          <a:solidFill>
            <a:srgbClr val="F7FDB9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１１</a:t>
            </a:r>
          </a:p>
        </p:txBody>
      </p: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F51FE94B-0269-158E-0BE3-3366E0CA6D9C}"/>
              </a:ext>
            </a:extLst>
          </p:cNvPr>
          <p:cNvSpPr/>
          <p:nvPr/>
        </p:nvSpPr>
        <p:spPr>
          <a:xfrm>
            <a:off x="3316805" y="4439661"/>
            <a:ext cx="2228957" cy="1446791"/>
          </a:xfrm>
          <a:prstGeom prst="wedgeRoundRectCallout">
            <a:avLst>
              <a:gd name="adj1" fmla="val -32833"/>
              <a:gd name="adj2" fmla="val -66515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国語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メモの工夫・伝えたいことをはっきりさせて書こう・お礼の手紙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道徳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インタビューのマナー</a:t>
            </a:r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id="{26429F7B-7369-DC9E-2B2D-B88EA99C0CD6}"/>
              </a:ext>
            </a:extLst>
          </p:cNvPr>
          <p:cNvSpPr/>
          <p:nvPr/>
        </p:nvSpPr>
        <p:spPr>
          <a:xfrm>
            <a:off x="1981018" y="4787353"/>
            <a:ext cx="1109039" cy="726974"/>
          </a:xfrm>
          <a:prstGeom prst="wedgeRoundRectCallout">
            <a:avLst>
              <a:gd name="adj1" fmla="val 15245"/>
              <a:gd name="adj2" fmla="val -85531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社会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はたらく人のしごと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吹き出し: 四角形 28">
            <a:extLst>
              <a:ext uri="{FF2B5EF4-FFF2-40B4-BE49-F238E27FC236}">
                <a16:creationId xmlns:a16="http://schemas.microsoft.com/office/drawing/2014/main" id="{54E0C024-BD6D-6D0C-AE28-1AA501FC5CC9}"/>
              </a:ext>
            </a:extLst>
          </p:cNvPr>
          <p:cNvSpPr/>
          <p:nvPr/>
        </p:nvSpPr>
        <p:spPr>
          <a:xfrm>
            <a:off x="153708" y="5915028"/>
            <a:ext cx="2165158" cy="726974"/>
          </a:xfrm>
          <a:prstGeom prst="wedgeRectCallout">
            <a:avLst>
              <a:gd name="adj1" fmla="val -32046"/>
              <a:gd name="adj2" fmla="val -175306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栄養士・給食調理員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給食には様々な工夫や努力が込められている</a:t>
            </a:r>
          </a:p>
        </p:txBody>
      </p:sp>
      <p:sp>
        <p:nvSpPr>
          <p:cNvPr id="30" name="吹き出し: 角を丸めた四角形 29">
            <a:extLst>
              <a:ext uri="{FF2B5EF4-FFF2-40B4-BE49-F238E27FC236}">
                <a16:creationId xmlns:a16="http://schemas.microsoft.com/office/drawing/2014/main" id="{10DA1A1C-F24E-05A0-90C8-957EE650E0E4}"/>
              </a:ext>
            </a:extLst>
          </p:cNvPr>
          <p:cNvSpPr/>
          <p:nvPr/>
        </p:nvSpPr>
        <p:spPr>
          <a:xfrm>
            <a:off x="911641" y="4961497"/>
            <a:ext cx="982633" cy="574574"/>
          </a:xfrm>
          <a:prstGeom prst="wedgeRoundRectCallout">
            <a:avLst>
              <a:gd name="adj1" fmla="val -34998"/>
              <a:gd name="adj2" fmla="val -80558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理科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たねまき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吹き出し: 四角形 30">
            <a:extLst>
              <a:ext uri="{FF2B5EF4-FFF2-40B4-BE49-F238E27FC236}">
                <a16:creationId xmlns:a16="http://schemas.microsoft.com/office/drawing/2014/main" id="{14328FD3-A9B3-09AA-AAE5-D797487778BB}"/>
              </a:ext>
            </a:extLst>
          </p:cNvPr>
          <p:cNvSpPr/>
          <p:nvPr/>
        </p:nvSpPr>
        <p:spPr>
          <a:xfrm>
            <a:off x="2406842" y="5936452"/>
            <a:ext cx="2003759" cy="726974"/>
          </a:xfrm>
          <a:prstGeom prst="wedgeRectCallout">
            <a:avLst>
              <a:gd name="adj1" fmla="val -8422"/>
              <a:gd name="adj2" fmla="val -263747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地域の農家・スーパー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農作業体験、店の見学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94A2E9E-B3BE-3837-8B79-A117CF4C50C2}"/>
              </a:ext>
            </a:extLst>
          </p:cNvPr>
          <p:cNvSpPr txBox="1"/>
          <p:nvPr/>
        </p:nvSpPr>
        <p:spPr>
          <a:xfrm>
            <a:off x="144043" y="7230"/>
            <a:ext cx="5057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２０２４年度　３年 ＥＳＤストーリーマップ「食品ロスって何だろう」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FBADBD4-F89A-2FF7-CE22-E496A34828DE}"/>
              </a:ext>
            </a:extLst>
          </p:cNvPr>
          <p:cNvSpPr txBox="1"/>
          <p:nvPr/>
        </p:nvSpPr>
        <p:spPr>
          <a:xfrm>
            <a:off x="5196314" y="1"/>
            <a:ext cx="4071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小平市立第五小学校　２０２４年１１月１５日研究発表</a:t>
            </a:r>
          </a:p>
        </p:txBody>
      </p:sp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86C4E99B-D65E-63C9-A8F4-A376AE907D13}"/>
              </a:ext>
            </a:extLst>
          </p:cNvPr>
          <p:cNvSpPr/>
          <p:nvPr/>
        </p:nvSpPr>
        <p:spPr>
          <a:xfrm>
            <a:off x="5599621" y="5637057"/>
            <a:ext cx="1749405" cy="1004945"/>
          </a:xfrm>
          <a:prstGeom prst="wedgeRectCallout">
            <a:avLst>
              <a:gd name="adj1" fmla="val 51809"/>
              <a:gd name="adj2" fmla="val -275875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スーパー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売り場へのポップなどの掲示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ACF19F59-8AF0-2642-CEA0-B19A9F962113}"/>
              </a:ext>
            </a:extLst>
          </p:cNvPr>
          <p:cNvSpPr/>
          <p:nvPr/>
        </p:nvSpPr>
        <p:spPr>
          <a:xfrm>
            <a:off x="7485783" y="5357813"/>
            <a:ext cx="1547435" cy="1291325"/>
          </a:xfrm>
          <a:prstGeom prst="wedgeRectCallout">
            <a:avLst>
              <a:gd name="adj1" fmla="val -28168"/>
              <a:gd name="adj2" fmla="val -213972"/>
            </a:avLst>
          </a:prstGeom>
          <a:solidFill>
            <a:srgbClr val="CDFA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保護者や青対小・農家など地域の方を招き、「もったいないを広げよう」の会、開催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矢印: 五方向 21">
            <a:extLst>
              <a:ext uri="{FF2B5EF4-FFF2-40B4-BE49-F238E27FC236}">
                <a16:creationId xmlns:a16="http://schemas.microsoft.com/office/drawing/2014/main" id="{3C446D65-6371-FA5F-FCC5-8F37D1E0F184}"/>
              </a:ext>
            </a:extLst>
          </p:cNvPr>
          <p:cNvSpPr/>
          <p:nvPr/>
        </p:nvSpPr>
        <p:spPr>
          <a:xfrm rot="20755224">
            <a:off x="201080" y="3704512"/>
            <a:ext cx="2520640" cy="109645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第１次（１０時間）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身近な食品ロスについて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問題に気づこう</a:t>
            </a:r>
            <a:endParaRPr kumimoji="1" lang="ja-JP" altLang="en-US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3" name="矢印: 山形 22">
            <a:extLst>
              <a:ext uri="{FF2B5EF4-FFF2-40B4-BE49-F238E27FC236}">
                <a16:creationId xmlns:a16="http://schemas.microsoft.com/office/drawing/2014/main" id="{6B1CB018-5EA4-60F6-9790-8289B88D6503}"/>
              </a:ext>
            </a:extLst>
          </p:cNvPr>
          <p:cNvSpPr/>
          <p:nvPr/>
        </p:nvSpPr>
        <p:spPr>
          <a:xfrm rot="20755224">
            <a:off x="2255401" y="3163078"/>
            <a:ext cx="2729586" cy="109645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第２次（２０時間）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地域の食品ロスについて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調べよう</a:t>
            </a:r>
          </a:p>
        </p:txBody>
      </p:sp>
      <p:sp>
        <p:nvSpPr>
          <p:cNvPr id="34" name="矢印: 山形 33">
            <a:extLst>
              <a:ext uri="{FF2B5EF4-FFF2-40B4-BE49-F238E27FC236}">
                <a16:creationId xmlns:a16="http://schemas.microsoft.com/office/drawing/2014/main" id="{8F6481F6-0662-398E-B465-7E20F81D97F5}"/>
              </a:ext>
            </a:extLst>
          </p:cNvPr>
          <p:cNvSpPr/>
          <p:nvPr/>
        </p:nvSpPr>
        <p:spPr>
          <a:xfrm rot="20755224">
            <a:off x="4500251" y="2584627"/>
            <a:ext cx="2910519" cy="109645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第３次（１０時間）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地域の方たちに何をどう、伝えたらいいのか案を出し合い、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検討しよう</a:t>
            </a:r>
          </a:p>
        </p:txBody>
      </p:sp>
      <p:sp>
        <p:nvSpPr>
          <p:cNvPr id="35" name="矢印: 山形 34">
            <a:extLst>
              <a:ext uri="{FF2B5EF4-FFF2-40B4-BE49-F238E27FC236}">
                <a16:creationId xmlns:a16="http://schemas.microsoft.com/office/drawing/2014/main" id="{70C8687A-1410-AB1D-AD7B-7D32DD3241E8}"/>
              </a:ext>
            </a:extLst>
          </p:cNvPr>
          <p:cNvSpPr/>
          <p:nvPr/>
        </p:nvSpPr>
        <p:spPr>
          <a:xfrm rot="20755224">
            <a:off x="6912756" y="2074324"/>
            <a:ext cx="2255640" cy="1096454"/>
          </a:xfrm>
          <a:prstGeom prst="chevron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第４次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（家庭や地域に向けて</a:t>
            </a:r>
            <a:r>
              <a:rPr kumimoji="1" lang="ja-JP" alt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発信しよう</a:t>
            </a:r>
            <a:r>
              <a:rPr kumimoji="1" lang="ja-JP" altLang="en-US" sz="1400" b="1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sz="1400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吹き出し: 角を丸めた四角形 35">
            <a:extLst>
              <a:ext uri="{FF2B5EF4-FFF2-40B4-BE49-F238E27FC236}">
                <a16:creationId xmlns:a16="http://schemas.microsoft.com/office/drawing/2014/main" id="{746DAA62-196D-8AA6-A799-85FD73EEA005}"/>
              </a:ext>
            </a:extLst>
          </p:cNvPr>
          <p:cNvSpPr/>
          <p:nvPr/>
        </p:nvSpPr>
        <p:spPr>
          <a:xfrm>
            <a:off x="5515165" y="3890091"/>
            <a:ext cx="1332833" cy="655708"/>
          </a:xfrm>
          <a:prstGeom prst="wedgeRoundRectCallout">
            <a:avLst>
              <a:gd name="adj1" fmla="val 8813"/>
              <a:gd name="adj2" fmla="val -98605"/>
              <a:gd name="adj3" fmla="val 16667"/>
            </a:avLst>
          </a:prstGeom>
          <a:solidFill>
            <a:srgbClr val="FFF2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算数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表と棒グラフ</a:t>
            </a:r>
            <a:endParaRPr kumimoji="1" lang="en-US" altLang="ja-JP" sz="14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977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/>
      <p:bldP spid="33" grpId="0"/>
      <p:bldP spid="5" grpId="0" animBg="1"/>
      <p:bldP spid="11" grpId="0" animBg="1"/>
      <p:bldP spid="22" grpId="0" animBg="1"/>
      <p:bldP spid="23" grpId="0" animBg="1"/>
      <p:bldP spid="34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75C6A0C-A673-7E63-A658-DBCA7C70A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70" y="2084293"/>
            <a:ext cx="8727335" cy="337521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A0B6450-C6F8-BA22-5905-448C708112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80" r="31596"/>
          <a:stretch/>
        </p:blipFill>
        <p:spPr>
          <a:xfrm>
            <a:off x="135112" y="1196787"/>
            <a:ext cx="8911176" cy="4948517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4CB9AFE-85EB-659B-E137-A2F621F3CA82}"/>
              </a:ext>
            </a:extLst>
          </p:cNvPr>
          <p:cNvSpPr/>
          <p:nvPr/>
        </p:nvSpPr>
        <p:spPr>
          <a:xfrm>
            <a:off x="524435" y="4383741"/>
            <a:ext cx="8521853" cy="537882"/>
          </a:xfrm>
          <a:prstGeom prst="rect">
            <a:avLst/>
          </a:prstGeom>
          <a:solidFill>
            <a:srgbClr val="B4F3A3">
              <a:alpha val="20000"/>
            </a:srgb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8623660-AF68-B83B-C9B4-3A340FABAFB7}"/>
              </a:ext>
            </a:extLst>
          </p:cNvPr>
          <p:cNvSpPr/>
          <p:nvPr/>
        </p:nvSpPr>
        <p:spPr>
          <a:xfrm>
            <a:off x="510380" y="2277037"/>
            <a:ext cx="8521853" cy="537882"/>
          </a:xfrm>
          <a:prstGeom prst="rect">
            <a:avLst/>
          </a:prstGeom>
          <a:solidFill>
            <a:srgbClr val="B0C3E6">
              <a:alpha val="20000"/>
            </a:srgb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C07111-49D3-60ED-6399-D8864CE21190}"/>
              </a:ext>
            </a:extLst>
          </p:cNvPr>
          <p:cNvSpPr/>
          <p:nvPr/>
        </p:nvSpPr>
        <p:spPr>
          <a:xfrm>
            <a:off x="542380" y="3319182"/>
            <a:ext cx="8521853" cy="537882"/>
          </a:xfrm>
          <a:prstGeom prst="rect">
            <a:avLst/>
          </a:prstGeom>
          <a:solidFill>
            <a:srgbClr val="B4F3A3">
              <a:alpha val="20000"/>
            </a:srgb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730BFB-18FB-5B2D-EDFB-6C63A12A2E6F}"/>
              </a:ext>
            </a:extLst>
          </p:cNvPr>
          <p:cNvSpPr/>
          <p:nvPr/>
        </p:nvSpPr>
        <p:spPr>
          <a:xfrm>
            <a:off x="560326" y="5342964"/>
            <a:ext cx="8521853" cy="537882"/>
          </a:xfrm>
          <a:prstGeom prst="rect">
            <a:avLst/>
          </a:prstGeom>
          <a:solidFill>
            <a:srgbClr val="F5A1E9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0A67FBC-E3BD-EAAB-A546-CEB0D58F37F6}"/>
              </a:ext>
            </a:extLst>
          </p:cNvPr>
          <p:cNvSpPr/>
          <p:nvPr/>
        </p:nvSpPr>
        <p:spPr>
          <a:xfrm>
            <a:off x="560326" y="2317378"/>
            <a:ext cx="2640074" cy="4639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AC27786-C1C1-2115-4FD1-EE4076F7D9B4}"/>
              </a:ext>
            </a:extLst>
          </p:cNvPr>
          <p:cNvSpPr/>
          <p:nvPr/>
        </p:nvSpPr>
        <p:spPr>
          <a:xfrm>
            <a:off x="7073152" y="2319620"/>
            <a:ext cx="1935735" cy="46392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D3001F-DFB6-8452-1FA8-D8AC17AE55E8}"/>
              </a:ext>
            </a:extLst>
          </p:cNvPr>
          <p:cNvSpPr txBox="1"/>
          <p:nvPr/>
        </p:nvSpPr>
        <p:spPr>
          <a:xfrm>
            <a:off x="1324421" y="348510"/>
            <a:ext cx="6229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○○小学校の教育目標から話を始めましょう。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445821-DEEC-1BC1-4866-2AA7F9AB9BAF}"/>
              </a:ext>
            </a:extLst>
          </p:cNvPr>
          <p:cNvSpPr txBox="1"/>
          <p:nvPr/>
        </p:nvSpPr>
        <p:spPr>
          <a:xfrm>
            <a:off x="187702" y="6167279"/>
            <a:ext cx="895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　三色の枠をつけたのは、</a:t>
            </a:r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学習指導要領</a:t>
            </a:r>
            <a:r>
              <a:rPr kumimoji="1" lang="ja-JP" altLang="en-US" dirty="0">
                <a:latin typeface="+mn-ea"/>
              </a:rPr>
              <a:t>で示す</a:t>
            </a:r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「生きる力」の色</a:t>
            </a:r>
            <a:r>
              <a:rPr kumimoji="1" lang="ja-JP" altLang="en-US" dirty="0"/>
              <a:t>を踏まえています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2654F1-888A-78A8-A99D-BB825DCBE13C}"/>
              </a:ext>
            </a:extLst>
          </p:cNvPr>
          <p:cNvSpPr txBox="1"/>
          <p:nvPr/>
        </p:nvSpPr>
        <p:spPr>
          <a:xfrm>
            <a:off x="3200400" y="1853010"/>
            <a:ext cx="5078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←　</a:t>
            </a:r>
            <a:r>
              <a:rPr kumimoji="1"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学びに直結するのが「かんがえる子」ですね。</a:t>
            </a:r>
          </a:p>
        </p:txBody>
      </p:sp>
    </p:spTree>
    <p:extLst>
      <p:ext uri="{BB962C8B-B14F-4D97-AF65-F5344CB8AC3E}">
        <p14:creationId xmlns:p14="http://schemas.microsoft.com/office/powerpoint/2010/main" val="386070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54279-675B-6677-F4E2-989275B70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8897DF1-2ABD-4C50-67BE-1C595EA41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4561" t="935" r="9828" b="41822"/>
          <a:stretch/>
        </p:blipFill>
        <p:spPr>
          <a:xfrm>
            <a:off x="408874" y="-9701"/>
            <a:ext cx="8272463" cy="627270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572D9A-9DAF-612B-1E9E-89C5E0BA0457}"/>
              </a:ext>
            </a:extLst>
          </p:cNvPr>
          <p:cNvSpPr txBox="1"/>
          <p:nvPr/>
        </p:nvSpPr>
        <p:spPr>
          <a:xfrm>
            <a:off x="71437" y="6317215"/>
            <a:ext cx="90011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00050" algn="just"/>
            <a:r>
              <a:rPr lang="en-US" altLang="ja-JP" sz="1800" u="sng" kern="100" dirty="0" err="1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  <a:hlinkClick r:id="rId4"/>
              </a:rPr>
              <a:t>確かな学力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1800" u="sng" kern="100" dirty="0">
                <a:solidFill>
                  <a:srgbClr val="0563C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  <a:hlinkClick r:id="rId5"/>
              </a:rPr>
              <a:t>https://www.mext.go.jp/a_menu/shotou/gakuryoku/korekara.htm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723AAA-02A0-5DC1-CA47-7DFBC0E48DF4}"/>
              </a:ext>
            </a:extLst>
          </p:cNvPr>
          <p:cNvSpPr txBox="1"/>
          <p:nvPr/>
        </p:nvSpPr>
        <p:spPr>
          <a:xfrm>
            <a:off x="435768" y="5901231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文部科学省のホームページより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26A0A1-4323-DF0B-AAD8-EF3AA4447BB4}"/>
              </a:ext>
            </a:extLst>
          </p:cNvPr>
          <p:cNvSpPr txBox="1"/>
          <p:nvPr/>
        </p:nvSpPr>
        <p:spPr>
          <a:xfrm>
            <a:off x="3496865" y="1301160"/>
            <a:ext cx="1918098" cy="954107"/>
          </a:xfrm>
          <a:prstGeom prst="rect">
            <a:avLst/>
          </a:prstGeom>
          <a:solidFill>
            <a:srgbClr val="76E3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確かな学力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って何？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0FC7889-8FB5-336A-AEDA-CE8AA2CAD38D}"/>
              </a:ext>
            </a:extLst>
          </p:cNvPr>
          <p:cNvSpPr txBox="1"/>
          <p:nvPr/>
        </p:nvSpPr>
        <p:spPr>
          <a:xfrm>
            <a:off x="1478218" y="4307822"/>
            <a:ext cx="2408637" cy="523220"/>
          </a:xfrm>
          <a:prstGeom prst="rect">
            <a:avLst/>
          </a:prstGeom>
          <a:solidFill>
            <a:srgbClr val="AAE57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豊かな人間性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521112-3322-08B6-6CDF-32C44E13775D}"/>
              </a:ext>
            </a:extLst>
          </p:cNvPr>
          <p:cNvSpPr txBox="1"/>
          <p:nvPr/>
        </p:nvSpPr>
        <p:spPr>
          <a:xfrm>
            <a:off x="5488003" y="4361610"/>
            <a:ext cx="2043112" cy="523220"/>
          </a:xfrm>
          <a:prstGeom prst="rect">
            <a:avLst/>
          </a:prstGeom>
          <a:solidFill>
            <a:srgbClr val="F6C3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健康や体力</a:t>
            </a:r>
            <a:endParaRPr kumimoji="1" lang="en-US" altLang="ja-JP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B98D2F-D7EF-481E-9B48-24E8CE76FCDB}"/>
              </a:ext>
            </a:extLst>
          </p:cNvPr>
          <p:cNvSpPr txBox="1"/>
          <p:nvPr/>
        </p:nvSpPr>
        <p:spPr>
          <a:xfrm>
            <a:off x="4632721" y="202716"/>
            <a:ext cx="2486578" cy="1077218"/>
          </a:xfrm>
          <a:prstGeom prst="rect">
            <a:avLst/>
          </a:prstGeom>
          <a:solidFill>
            <a:srgbClr val="66CCFF">
              <a:alpha val="47059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かんがえる子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（思考力）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04527D-83C2-A9D5-7336-A97B250F676E}"/>
              </a:ext>
            </a:extLst>
          </p:cNvPr>
          <p:cNvSpPr txBox="1"/>
          <p:nvPr/>
        </p:nvSpPr>
        <p:spPr>
          <a:xfrm>
            <a:off x="1116538" y="178354"/>
            <a:ext cx="3339376" cy="1077218"/>
          </a:xfrm>
          <a:prstGeom prst="rect">
            <a:avLst/>
          </a:prstGeom>
          <a:solidFill>
            <a:srgbClr val="66CCFF">
              <a:alpha val="47059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自ら課題を見つけ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（問題発見力）</a:t>
            </a:r>
          </a:p>
        </p:txBody>
      </p:sp>
    </p:spTree>
    <p:extLst>
      <p:ext uri="{BB962C8B-B14F-4D97-AF65-F5344CB8AC3E}">
        <p14:creationId xmlns:p14="http://schemas.microsoft.com/office/powerpoint/2010/main" val="139353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7EA31-D776-8AB5-C63A-14172557D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B3C45CB-93B8-E1CE-893E-BBA567A25D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4293" r="5775"/>
          <a:stretch/>
        </p:blipFill>
        <p:spPr bwMode="auto">
          <a:xfrm>
            <a:off x="308913" y="552884"/>
            <a:ext cx="8237899" cy="65171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3B106D-A807-147E-84BB-ADB49407DA75}"/>
              </a:ext>
            </a:extLst>
          </p:cNvPr>
          <p:cNvSpPr/>
          <p:nvPr/>
        </p:nvSpPr>
        <p:spPr>
          <a:xfrm>
            <a:off x="3858468" y="3131484"/>
            <a:ext cx="4080187" cy="3429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kumimoji="1" lang="ja-JP" altLang="en-US" sz="2400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endParaRPr kumimoji="1" lang="ja-JP" altLang="en-US" sz="4000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EB6D139-AF3B-FB85-D669-19FB538D86D7}"/>
              </a:ext>
            </a:extLst>
          </p:cNvPr>
          <p:cNvSpPr/>
          <p:nvPr/>
        </p:nvSpPr>
        <p:spPr>
          <a:xfrm>
            <a:off x="1051923" y="3131484"/>
            <a:ext cx="2955301" cy="306761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</a:t>
            </a:r>
            <a:r>
              <a:rPr kumimoji="1" lang="ja-JP" altLang="en-US" sz="2400" dirty="0">
                <a:solidFill>
                  <a:srgbClr val="0070C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endParaRPr kumimoji="1" lang="ja-JP" altLang="en-US" sz="4000" dirty="0">
              <a:solidFill>
                <a:srgbClr val="0070C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8EDB40-A239-CCF7-199B-CEF0BA924592}"/>
              </a:ext>
            </a:extLst>
          </p:cNvPr>
          <p:cNvSpPr txBox="1"/>
          <p:nvPr/>
        </p:nvSpPr>
        <p:spPr>
          <a:xfrm>
            <a:off x="408929" y="152400"/>
            <a:ext cx="8426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「確かな学力」ってこれだけかな？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他にどんな</a:t>
            </a:r>
            <a:r>
              <a:rPr kumimoji="1" lang="ja-JP" altLang="en-US" sz="32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「力」</a:t>
            </a: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があるのだろう。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皆さんが考えた学力、どれも重要ですよね。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1B9453-5FD7-6537-3D76-2DE08B8C8C43}"/>
              </a:ext>
            </a:extLst>
          </p:cNvPr>
          <p:cNvSpPr txBox="1"/>
          <p:nvPr/>
        </p:nvSpPr>
        <p:spPr>
          <a:xfrm>
            <a:off x="2233502" y="3442794"/>
            <a:ext cx="738664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思考力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F83BA2-3F69-9E82-D952-4BEBECADF0F1}"/>
              </a:ext>
            </a:extLst>
          </p:cNvPr>
          <p:cNvSpPr txBox="1"/>
          <p:nvPr/>
        </p:nvSpPr>
        <p:spPr>
          <a:xfrm>
            <a:off x="3335500" y="2098702"/>
            <a:ext cx="2083666" cy="538609"/>
          </a:xfrm>
          <a:prstGeom prst="rect">
            <a:avLst/>
          </a:prstGeom>
          <a:solidFill>
            <a:srgbClr val="76E3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9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確かな学力</a:t>
            </a:r>
            <a:endParaRPr kumimoji="1" lang="en-US" altLang="ja-JP" sz="29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9E4438-E6B7-AD49-A07D-345E25672E2B}"/>
              </a:ext>
            </a:extLst>
          </p:cNvPr>
          <p:cNvSpPr txBox="1"/>
          <p:nvPr/>
        </p:nvSpPr>
        <p:spPr>
          <a:xfrm>
            <a:off x="1256013" y="3429000"/>
            <a:ext cx="738664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問題発見力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D491952-A1A0-8DB6-616B-A392CF3E7289}"/>
              </a:ext>
            </a:extLst>
          </p:cNvPr>
          <p:cNvSpPr txBox="1"/>
          <p:nvPr/>
        </p:nvSpPr>
        <p:spPr>
          <a:xfrm>
            <a:off x="3623983" y="4994794"/>
            <a:ext cx="42640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あなたはどう思います？</a:t>
            </a:r>
            <a:endParaRPr kumimoji="1" lang="en-US" altLang="ja-JP" sz="2800" dirty="0">
              <a:solidFill>
                <a:schemeClr val="accent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グループの仲間と相談</a:t>
            </a:r>
            <a:endParaRPr kumimoji="1" lang="en-US" altLang="ja-JP" sz="2800" dirty="0">
              <a:solidFill>
                <a:schemeClr val="accent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してもいいですよ。</a:t>
            </a:r>
          </a:p>
        </p:txBody>
      </p:sp>
    </p:spTree>
    <p:extLst>
      <p:ext uri="{BB962C8B-B14F-4D97-AF65-F5344CB8AC3E}">
        <p14:creationId xmlns:p14="http://schemas.microsoft.com/office/powerpoint/2010/main" val="253295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B527E-AF6E-AFDE-5B7F-A66FA3A16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28F3838-C96F-8121-B923-4158B5B98480}"/>
              </a:ext>
            </a:extLst>
          </p:cNvPr>
          <p:cNvGrpSpPr/>
          <p:nvPr/>
        </p:nvGrpSpPr>
        <p:grpSpPr>
          <a:xfrm>
            <a:off x="1465727" y="1331259"/>
            <a:ext cx="6683190" cy="5251075"/>
            <a:chOff x="2322978" y="1452282"/>
            <a:chExt cx="5078971" cy="4114800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074895C-D6C8-A83D-2723-60330AD0CB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 l="42942" t="40863" r="11616" b="7391"/>
            <a:stretch/>
          </p:blipFill>
          <p:spPr bwMode="auto">
            <a:xfrm>
              <a:off x="2322978" y="1452282"/>
              <a:ext cx="5078971" cy="41148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364C2D1E-B9B8-8421-0E61-4663634DB138}"/>
                </a:ext>
              </a:extLst>
            </p:cNvPr>
            <p:cNvSpPr/>
            <p:nvPr/>
          </p:nvSpPr>
          <p:spPr>
            <a:xfrm>
              <a:off x="2322978" y="1815353"/>
              <a:ext cx="739589" cy="914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36E6B4-6627-D525-70E3-D1F0C1C02E74}"/>
              </a:ext>
            </a:extLst>
          </p:cNvPr>
          <p:cNvSpPr txBox="1"/>
          <p:nvPr/>
        </p:nvSpPr>
        <p:spPr>
          <a:xfrm>
            <a:off x="226806" y="215341"/>
            <a:ext cx="1779323" cy="769441"/>
          </a:xfrm>
          <a:prstGeom prst="rect">
            <a:avLst/>
          </a:prstGeom>
          <a:solidFill>
            <a:srgbClr val="76E3FF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確かな学力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（文部科学省）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922DD8-E546-B3B3-D1B4-EE27FEAC3719}"/>
              </a:ext>
            </a:extLst>
          </p:cNvPr>
          <p:cNvSpPr txBox="1"/>
          <p:nvPr/>
        </p:nvSpPr>
        <p:spPr>
          <a:xfrm>
            <a:off x="2143561" y="96507"/>
            <a:ext cx="7313220" cy="95410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学びの中で育つ順に 番号をつけてみましょう。</a:t>
            </a:r>
            <a:endParaRPr kumimoji="1" lang="en-US" altLang="ja-JP" sz="2800" dirty="0">
              <a:solidFill>
                <a:schemeClr val="accent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お近くの方と、相談してもいいですよ。どうぞ。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2AA7A0-1012-7BFF-466F-98D53F00E954}"/>
              </a:ext>
            </a:extLst>
          </p:cNvPr>
          <p:cNvSpPr txBox="1"/>
          <p:nvPr/>
        </p:nvSpPr>
        <p:spPr>
          <a:xfrm>
            <a:off x="870692" y="342482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064B8B0-403D-7734-51D0-A361B951FDC4}"/>
              </a:ext>
            </a:extLst>
          </p:cNvPr>
          <p:cNvSpPr txBox="1"/>
          <p:nvPr/>
        </p:nvSpPr>
        <p:spPr>
          <a:xfrm>
            <a:off x="2348989" y="144841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BE34C74-225A-EFA8-E137-7A5A55D3D76A}"/>
              </a:ext>
            </a:extLst>
          </p:cNvPr>
          <p:cNvSpPr txBox="1"/>
          <p:nvPr/>
        </p:nvSpPr>
        <p:spPr>
          <a:xfrm>
            <a:off x="4456016" y="98508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715E28-0BCC-BA70-BD1B-DFE829FC9664}"/>
              </a:ext>
            </a:extLst>
          </p:cNvPr>
          <p:cNvSpPr txBox="1"/>
          <p:nvPr/>
        </p:nvSpPr>
        <p:spPr>
          <a:xfrm>
            <a:off x="6575612" y="152154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④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3E874F-B86B-DD1F-421D-891630B3BDF7}"/>
              </a:ext>
            </a:extLst>
          </p:cNvPr>
          <p:cNvSpPr txBox="1"/>
          <p:nvPr/>
        </p:nvSpPr>
        <p:spPr>
          <a:xfrm>
            <a:off x="8029578" y="361062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⑤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2D1BDA84-26FF-4DAE-DDED-4FA63F6DF130}"/>
              </a:ext>
            </a:extLst>
          </p:cNvPr>
          <p:cNvSpPr/>
          <p:nvPr/>
        </p:nvSpPr>
        <p:spPr>
          <a:xfrm>
            <a:off x="4276165" y="4612341"/>
            <a:ext cx="900953" cy="19699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D7502E90-92B7-1012-3243-C979EFC4FCFA}"/>
              </a:ext>
            </a:extLst>
          </p:cNvPr>
          <p:cNvSpPr/>
          <p:nvPr/>
        </p:nvSpPr>
        <p:spPr>
          <a:xfrm rot="2795912">
            <a:off x="2855499" y="4175122"/>
            <a:ext cx="900953" cy="19699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6D94C7BD-4204-A012-0BCA-972DB3EFC48F}"/>
              </a:ext>
            </a:extLst>
          </p:cNvPr>
          <p:cNvSpPr/>
          <p:nvPr/>
        </p:nvSpPr>
        <p:spPr>
          <a:xfrm rot="18712879">
            <a:off x="5643309" y="4199426"/>
            <a:ext cx="900953" cy="19699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17F9250-3440-D07E-A5CF-00733D198825}"/>
              </a:ext>
            </a:extLst>
          </p:cNvPr>
          <p:cNvGrpSpPr/>
          <p:nvPr/>
        </p:nvGrpSpPr>
        <p:grpSpPr>
          <a:xfrm>
            <a:off x="403412" y="6129467"/>
            <a:ext cx="8305151" cy="584775"/>
            <a:chOff x="537882" y="6129467"/>
            <a:chExt cx="8305151" cy="584775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97AD7652-BB83-4FEC-F911-E1791112CF93}"/>
                </a:ext>
              </a:extLst>
            </p:cNvPr>
            <p:cNvSpPr/>
            <p:nvPr/>
          </p:nvSpPr>
          <p:spPr>
            <a:xfrm rot="16200000">
              <a:off x="800996" y="5866353"/>
              <a:ext cx="584775" cy="1111003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5ACBC3B-662E-AE5A-2E18-98EC138B20F0}"/>
                </a:ext>
              </a:extLst>
            </p:cNvPr>
            <p:cNvSpPr txBox="1"/>
            <p:nvPr/>
          </p:nvSpPr>
          <p:spPr>
            <a:xfrm>
              <a:off x="715487" y="6191022"/>
              <a:ext cx="81275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知識  も、どれとも関係　　　しているみたいですね</a:t>
              </a: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BA56A8D-CA9C-14B7-8C61-0F34DF3F8700}"/>
              </a:ext>
            </a:extLst>
          </p:cNvPr>
          <p:cNvSpPr txBox="1"/>
          <p:nvPr/>
        </p:nvSpPr>
        <p:spPr>
          <a:xfrm>
            <a:off x="6838651" y="4993003"/>
            <a:ext cx="22172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①？</a:t>
            </a:r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意欲は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単元全体に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関係しそうだね</a:t>
            </a:r>
          </a:p>
        </p:txBody>
      </p:sp>
    </p:spTree>
    <p:extLst>
      <p:ext uri="{BB962C8B-B14F-4D97-AF65-F5344CB8AC3E}">
        <p14:creationId xmlns:p14="http://schemas.microsoft.com/office/powerpoint/2010/main" val="335646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4A1396-A72A-DCD2-7219-164831DFF245}"/>
              </a:ext>
            </a:extLst>
          </p:cNvPr>
          <p:cNvSpPr txBox="1"/>
          <p:nvPr/>
        </p:nvSpPr>
        <p:spPr>
          <a:xfrm>
            <a:off x="776308" y="2407019"/>
            <a:ext cx="6955750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問題解決力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表現力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判断力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思考力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問題発見</a:t>
            </a:r>
            <a:r>
              <a:rPr kumimoji="1" lang="ja-JP" altLang="en-US" sz="44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力</a:t>
            </a:r>
            <a:endParaRPr kumimoji="1" lang="en-US" altLang="ja-JP" sz="44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89157568-7090-0149-AD18-9D331B1D91B5}"/>
              </a:ext>
            </a:extLst>
          </p:cNvPr>
          <p:cNvSpPr/>
          <p:nvPr/>
        </p:nvSpPr>
        <p:spPr>
          <a:xfrm>
            <a:off x="1721224" y="1277467"/>
            <a:ext cx="6010834" cy="1129552"/>
          </a:xfrm>
          <a:prstGeom prst="rightArrow">
            <a:avLst>
              <a:gd name="adj1" fmla="val 70290"/>
              <a:gd name="adj2" fmla="val 5000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C445A9-07F0-AA2E-33C2-CDB1DEFE736B}"/>
              </a:ext>
            </a:extLst>
          </p:cNvPr>
          <p:cNvSpPr txBox="1"/>
          <p:nvPr/>
        </p:nvSpPr>
        <p:spPr>
          <a:xfrm>
            <a:off x="3446432" y="1492678"/>
            <a:ext cx="2013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 び 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A83886-E6FC-9C80-B41E-2B336BFD5F59}"/>
              </a:ext>
            </a:extLst>
          </p:cNvPr>
          <p:cNvSpPr txBox="1"/>
          <p:nvPr/>
        </p:nvSpPr>
        <p:spPr>
          <a:xfrm>
            <a:off x="1930892" y="1492678"/>
            <a:ext cx="5282215" cy="707886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問題解決的な学習過程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A5CEB6-F262-EE89-DB65-F8B5C32CEE46}"/>
              </a:ext>
            </a:extLst>
          </p:cNvPr>
          <p:cNvSpPr txBox="1"/>
          <p:nvPr/>
        </p:nvSpPr>
        <p:spPr>
          <a:xfrm>
            <a:off x="2727809" y="5045544"/>
            <a:ext cx="4270681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知  識 ・ 理  解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B2D116A-8B84-F0C5-5055-13480029D6DC}"/>
              </a:ext>
            </a:extLst>
          </p:cNvPr>
          <p:cNvSpPr txBox="1"/>
          <p:nvPr/>
        </p:nvSpPr>
        <p:spPr>
          <a:xfrm rot="1710954">
            <a:off x="1800363" y="5587956"/>
            <a:ext cx="78332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solidFill>
                  <a:schemeClr val="accent1">
                    <a:lumMod val="75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C58EEB0-6E5D-5584-E3A8-CDFA79D958FA}"/>
              </a:ext>
            </a:extLst>
          </p:cNvPr>
          <p:cNvSpPr/>
          <p:nvPr/>
        </p:nvSpPr>
        <p:spPr>
          <a:xfrm>
            <a:off x="223764" y="667927"/>
            <a:ext cx="8696469" cy="6203516"/>
          </a:xfrm>
          <a:prstGeom prst="ellipse">
            <a:avLst/>
          </a:prstGeom>
          <a:solidFill>
            <a:srgbClr val="009EDE">
              <a:alpha val="1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1C4D71A-2960-FA72-96E8-0646096774EE}"/>
              </a:ext>
            </a:extLst>
          </p:cNvPr>
          <p:cNvSpPr txBox="1"/>
          <p:nvPr/>
        </p:nvSpPr>
        <p:spPr>
          <a:xfrm>
            <a:off x="1303268" y="140186"/>
            <a:ext cx="6846746" cy="1077218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それぞれの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「力」</a:t>
            </a:r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の部分を</a:t>
            </a:r>
            <a:r>
              <a:rPr kumimoji="1" lang="ja-JP" altLang="en-US" sz="32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「学習過程」</a:t>
            </a:r>
            <a:endParaRPr kumimoji="1" lang="en-US" altLang="ja-JP" sz="32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を表す言葉に置き換えられるかな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36F5FD-1AC9-2A12-3FA6-AE45AF3C3660}"/>
              </a:ext>
            </a:extLst>
          </p:cNvPr>
          <p:cNvSpPr txBox="1"/>
          <p:nvPr/>
        </p:nvSpPr>
        <p:spPr>
          <a:xfrm>
            <a:off x="2408165" y="3439241"/>
            <a:ext cx="553998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検索能力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F1EA15-5054-6A54-F817-E224FE0D8762}"/>
              </a:ext>
            </a:extLst>
          </p:cNvPr>
          <p:cNvSpPr txBox="1"/>
          <p:nvPr/>
        </p:nvSpPr>
        <p:spPr>
          <a:xfrm>
            <a:off x="3837216" y="3434719"/>
            <a:ext cx="553998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対話力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A17934-E7CC-4A77-8320-4A4A24A90D98}"/>
              </a:ext>
            </a:extLst>
          </p:cNvPr>
          <p:cNvSpPr txBox="1"/>
          <p:nvPr/>
        </p:nvSpPr>
        <p:spPr>
          <a:xfrm>
            <a:off x="5230639" y="3240575"/>
            <a:ext cx="553998" cy="18909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プレゼン能力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BB732C-DEFF-F891-8561-91672C403765}"/>
              </a:ext>
            </a:extLst>
          </p:cNvPr>
          <p:cNvSpPr txBox="1"/>
          <p:nvPr/>
        </p:nvSpPr>
        <p:spPr>
          <a:xfrm>
            <a:off x="6382691" y="3429000"/>
            <a:ext cx="553998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実践力</a:t>
            </a:r>
          </a:p>
        </p:txBody>
      </p:sp>
      <p:sp>
        <p:nvSpPr>
          <p:cNvPr id="15" name="フローチャート: 端子 14">
            <a:extLst>
              <a:ext uri="{FF2B5EF4-FFF2-40B4-BE49-F238E27FC236}">
                <a16:creationId xmlns:a16="http://schemas.microsoft.com/office/drawing/2014/main" id="{DF422BB3-BD83-E00E-AC56-5D7A060D95D4}"/>
              </a:ext>
            </a:extLst>
          </p:cNvPr>
          <p:cNvSpPr/>
          <p:nvPr/>
        </p:nvSpPr>
        <p:spPr>
          <a:xfrm>
            <a:off x="2479210" y="5056764"/>
            <a:ext cx="4034118" cy="701859"/>
          </a:xfrm>
          <a:prstGeom prst="flowChartTermina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4C4CE7-1E0F-6847-D1E6-7CD91D8F61C4}"/>
              </a:ext>
            </a:extLst>
          </p:cNvPr>
          <p:cNvSpPr txBox="1"/>
          <p:nvPr/>
        </p:nvSpPr>
        <p:spPr>
          <a:xfrm rot="869300">
            <a:off x="3277616" y="6028609"/>
            <a:ext cx="758397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solidFill>
                  <a:schemeClr val="accent1">
                    <a:lumMod val="75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ぶ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083EEB-1213-7DC9-7F2F-AAE7B909A6DD}"/>
              </a:ext>
            </a:extLst>
          </p:cNvPr>
          <p:cNvSpPr txBox="1"/>
          <p:nvPr/>
        </p:nvSpPr>
        <p:spPr>
          <a:xfrm rot="21129191">
            <a:off x="5035527" y="6040053"/>
            <a:ext cx="7040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solidFill>
                  <a:schemeClr val="accent1">
                    <a:lumMod val="75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8D52E8F-16A7-6C6C-4468-A7B105E78E95}"/>
              </a:ext>
            </a:extLst>
          </p:cNvPr>
          <p:cNvSpPr txBox="1"/>
          <p:nvPr/>
        </p:nvSpPr>
        <p:spPr>
          <a:xfrm rot="20361947">
            <a:off x="6614988" y="5530709"/>
            <a:ext cx="71923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solidFill>
                  <a:schemeClr val="accent1">
                    <a:lumMod val="75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欲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5C50C76-1158-4EC8-86AC-522F1B5F4035}"/>
              </a:ext>
            </a:extLst>
          </p:cNvPr>
          <p:cNvSpPr txBox="1"/>
          <p:nvPr/>
        </p:nvSpPr>
        <p:spPr>
          <a:xfrm>
            <a:off x="1552643" y="2346754"/>
            <a:ext cx="800219" cy="3105978"/>
          </a:xfrm>
          <a:prstGeom prst="rect">
            <a:avLst/>
          </a:prstGeom>
          <a:solidFill>
            <a:srgbClr val="FFFF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問題に気づく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F62E44-E8C2-A5A5-29C0-68AB79D313EB}"/>
              </a:ext>
            </a:extLst>
          </p:cNvPr>
          <p:cNvSpPr txBox="1"/>
          <p:nvPr/>
        </p:nvSpPr>
        <p:spPr>
          <a:xfrm>
            <a:off x="2829515" y="2294154"/>
            <a:ext cx="800219" cy="2721258"/>
          </a:xfrm>
          <a:prstGeom prst="rect">
            <a:avLst/>
          </a:prstGeom>
          <a:solidFill>
            <a:srgbClr val="FFFF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学び・調べる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2F72D29-7AB8-3A9A-9963-670425816B5C}"/>
              </a:ext>
            </a:extLst>
          </p:cNvPr>
          <p:cNvSpPr txBox="1"/>
          <p:nvPr/>
        </p:nvSpPr>
        <p:spPr>
          <a:xfrm>
            <a:off x="4239703" y="2271452"/>
            <a:ext cx="800219" cy="2790187"/>
          </a:xfrm>
          <a:prstGeom prst="rect">
            <a:avLst/>
          </a:prstGeom>
          <a:solidFill>
            <a:srgbClr val="FFFF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まとめ</a:t>
            </a:r>
            <a:r>
              <a:rPr kumimoji="1"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吟味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987A782-D25C-6909-B2F8-3FB7E3FD774A}"/>
              </a:ext>
            </a:extLst>
          </p:cNvPr>
          <p:cNvSpPr txBox="1"/>
          <p:nvPr/>
        </p:nvSpPr>
        <p:spPr>
          <a:xfrm>
            <a:off x="5637976" y="2367152"/>
            <a:ext cx="800219" cy="2144177"/>
          </a:xfrm>
          <a:prstGeom prst="rect">
            <a:avLst/>
          </a:prstGeom>
          <a:solidFill>
            <a:srgbClr val="FFFF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発信する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70F28A5-CBCD-DF83-13A3-B13AC2D483AC}"/>
              </a:ext>
            </a:extLst>
          </p:cNvPr>
          <p:cNvSpPr txBox="1"/>
          <p:nvPr/>
        </p:nvSpPr>
        <p:spPr>
          <a:xfrm>
            <a:off x="6923658" y="2401826"/>
            <a:ext cx="800219" cy="2889574"/>
          </a:xfrm>
          <a:prstGeom prst="rect">
            <a:avLst/>
          </a:prstGeom>
          <a:solidFill>
            <a:srgbClr val="FFFF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実践する　　　</a:t>
            </a:r>
          </a:p>
        </p:txBody>
      </p:sp>
    </p:spTree>
    <p:extLst>
      <p:ext uri="{BB962C8B-B14F-4D97-AF65-F5344CB8AC3E}">
        <p14:creationId xmlns:p14="http://schemas.microsoft.com/office/powerpoint/2010/main" val="12360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9" grpId="0"/>
      <p:bldP spid="3" grpId="0"/>
      <p:bldP spid="6" grpId="0" animBg="1"/>
      <p:bldP spid="11" grpId="0" animBg="1"/>
      <p:bldP spid="11" grpId="1" animBg="1"/>
      <p:bldP spid="8" grpId="0"/>
      <p:bldP spid="8" grpId="1"/>
      <p:bldP spid="12" grpId="0"/>
      <p:bldP spid="12" grpId="1"/>
      <p:bldP spid="13" grpId="0"/>
      <p:bldP spid="13" grpId="1"/>
      <p:bldP spid="14" grpId="0"/>
      <p:bldP spid="14" grpId="1"/>
      <p:bldP spid="15" grpId="0" animBg="1"/>
      <p:bldP spid="17" grpId="0"/>
      <p:bldP spid="18" grpId="0"/>
      <p:bldP spid="19" grpId="0"/>
      <p:bldP spid="22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B0DDBB1D-A616-11F5-05B5-0D1C51BBC897}"/>
              </a:ext>
            </a:extLst>
          </p:cNvPr>
          <p:cNvSpPr/>
          <p:nvPr/>
        </p:nvSpPr>
        <p:spPr>
          <a:xfrm>
            <a:off x="2635624" y="1638216"/>
            <a:ext cx="3765176" cy="3408947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701ECC48-C30B-93F2-D2F6-58CB2B75204D}"/>
              </a:ext>
            </a:extLst>
          </p:cNvPr>
          <p:cNvSpPr/>
          <p:nvPr/>
        </p:nvSpPr>
        <p:spPr>
          <a:xfrm>
            <a:off x="1129553" y="1526318"/>
            <a:ext cx="6831106" cy="4034121"/>
          </a:xfrm>
          <a:prstGeom prst="roundRect">
            <a:avLst/>
          </a:prstGeom>
          <a:solidFill>
            <a:srgbClr val="FFE7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01EF27-1055-DDFC-320B-958D8EB4B9C7}"/>
              </a:ext>
            </a:extLst>
          </p:cNvPr>
          <p:cNvSpPr txBox="1"/>
          <p:nvPr/>
        </p:nvSpPr>
        <p:spPr>
          <a:xfrm>
            <a:off x="190141" y="1721056"/>
            <a:ext cx="8663910" cy="50824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highlight>
                  <a:srgbClr val="FFFF0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（行動の変容が深さ）</a:t>
            </a:r>
            <a:endParaRPr kumimoji="1" lang="en-US" altLang="ja-JP" sz="9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9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endParaRPr kumimoji="1" lang="en-US" altLang="ja-JP" sz="9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9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9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endParaRPr kumimoji="1" lang="en-US" altLang="ja-JP" sz="9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実践する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発信する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まとめ・吟味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学び・調べる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問題に気づく</a:t>
            </a:r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4000" dirty="0">
                <a:highlight>
                  <a:srgbClr val="FF5050"/>
                </a:highligh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（学ぶ心に火をつける）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022F09AF-A242-C35B-A9C3-042CD2B7ADD1}"/>
              </a:ext>
            </a:extLst>
          </p:cNvPr>
          <p:cNvSpPr/>
          <p:nvPr/>
        </p:nvSpPr>
        <p:spPr>
          <a:xfrm>
            <a:off x="1358153" y="293512"/>
            <a:ext cx="7005916" cy="1129552"/>
          </a:xfrm>
          <a:prstGeom prst="rightArrow">
            <a:avLst>
              <a:gd name="adj1" fmla="val 70290"/>
              <a:gd name="adj2" fmla="val 50000"/>
            </a:avLst>
          </a:prstGeom>
          <a:solidFill>
            <a:srgbClr val="FFE7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CAA6C7-A5A9-D090-9115-2A69E2982704}"/>
              </a:ext>
            </a:extLst>
          </p:cNvPr>
          <p:cNvSpPr txBox="1"/>
          <p:nvPr/>
        </p:nvSpPr>
        <p:spPr>
          <a:xfrm>
            <a:off x="1750220" y="482014"/>
            <a:ext cx="6035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主体的・対話的で深い学び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5014BFBF-2611-D750-8F66-2592FF18C3FB}"/>
              </a:ext>
            </a:extLst>
          </p:cNvPr>
          <p:cNvSpPr/>
          <p:nvPr/>
        </p:nvSpPr>
        <p:spPr>
          <a:xfrm>
            <a:off x="2843914" y="5345043"/>
            <a:ext cx="3676475" cy="1129552"/>
          </a:xfrm>
          <a:prstGeom prst="rightArrow">
            <a:avLst>
              <a:gd name="adj1" fmla="val 70290"/>
              <a:gd name="adj2" fmla="val 50000"/>
            </a:avLst>
          </a:prstGeom>
          <a:solidFill>
            <a:srgbClr val="CC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C8D33C-CC6B-4111-42D8-F8DC01958C21}"/>
              </a:ext>
            </a:extLst>
          </p:cNvPr>
          <p:cNvSpPr txBox="1"/>
          <p:nvPr/>
        </p:nvSpPr>
        <p:spPr>
          <a:xfrm>
            <a:off x="2991831" y="5560439"/>
            <a:ext cx="3190297" cy="707886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調べさせ学習</a:t>
            </a:r>
            <a:endParaRPr kumimoji="1" lang="ja-JP" altLang="en-US" sz="2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11088950-E85F-10C4-DEA5-A7D1EF508EE0}"/>
              </a:ext>
            </a:extLst>
          </p:cNvPr>
          <p:cNvSpPr/>
          <p:nvPr/>
        </p:nvSpPr>
        <p:spPr>
          <a:xfrm>
            <a:off x="1447800" y="1638216"/>
            <a:ext cx="1023412" cy="364211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8F668E4-75B4-B4A4-C5D6-43C062F25FDC}"/>
              </a:ext>
            </a:extLst>
          </p:cNvPr>
          <p:cNvSpPr/>
          <p:nvPr/>
        </p:nvSpPr>
        <p:spPr>
          <a:xfrm>
            <a:off x="6805002" y="1721056"/>
            <a:ext cx="1023412" cy="2895684"/>
          </a:xfrm>
          <a:prstGeom prst="ellipse">
            <a:avLst/>
          </a:prstGeom>
          <a:solidFill>
            <a:srgbClr val="FFFF66">
              <a:alpha val="25098"/>
            </a:srgbClr>
          </a:solidFill>
          <a:ln w="76200">
            <a:solidFill>
              <a:srgbClr val="F7FB5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60D2A44-718C-43A1-3782-FFC95BBBA52C}"/>
              </a:ext>
            </a:extLst>
          </p:cNvPr>
          <p:cNvSpPr/>
          <p:nvPr/>
        </p:nvSpPr>
        <p:spPr>
          <a:xfrm>
            <a:off x="4222377" y="5516937"/>
            <a:ext cx="196656" cy="137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EED63226-1424-C62F-E1B6-42253B14A62C}"/>
              </a:ext>
            </a:extLst>
          </p:cNvPr>
          <p:cNvSpPr/>
          <p:nvPr/>
        </p:nvSpPr>
        <p:spPr>
          <a:xfrm>
            <a:off x="4637561" y="5516937"/>
            <a:ext cx="196656" cy="1376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18F05DF-3AA5-BA5D-1E29-F875FB277FB5}"/>
              </a:ext>
            </a:extLst>
          </p:cNvPr>
          <p:cNvSpPr txBox="1"/>
          <p:nvPr/>
        </p:nvSpPr>
        <p:spPr>
          <a:xfrm>
            <a:off x="5638224" y="482014"/>
            <a:ext cx="2313734" cy="707886"/>
          </a:xfrm>
          <a:prstGeom prst="rect">
            <a:avLst/>
          </a:prstGeom>
          <a:solidFill>
            <a:srgbClr val="F7FB5B"/>
          </a:solidFill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深い学び</a:t>
            </a:r>
            <a:endParaRPr lang="ja-JP" altLang="en-US" sz="4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7C9495A-0CA6-59FC-E03F-291851D43900}"/>
              </a:ext>
            </a:extLst>
          </p:cNvPr>
          <p:cNvSpPr txBox="1"/>
          <p:nvPr/>
        </p:nvSpPr>
        <p:spPr>
          <a:xfrm>
            <a:off x="1750220" y="514373"/>
            <a:ext cx="1721644" cy="707886"/>
          </a:xfrm>
          <a:prstGeom prst="rect">
            <a:avLst/>
          </a:prstGeom>
          <a:solidFill>
            <a:srgbClr val="FF5050"/>
          </a:solidFill>
        </p:spPr>
        <p:txBody>
          <a:bodyPr wrap="square">
            <a:spAutoFit/>
          </a:bodyPr>
          <a:lstStyle/>
          <a:p>
            <a:r>
              <a:rPr kumimoji="1"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</a:t>
            </a:r>
            <a:endParaRPr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B2D151-0BDA-2353-7506-E12EDC01DC9A}"/>
              </a:ext>
            </a:extLst>
          </p:cNvPr>
          <p:cNvSpPr txBox="1"/>
          <p:nvPr/>
        </p:nvSpPr>
        <p:spPr>
          <a:xfrm>
            <a:off x="6390418" y="6150916"/>
            <a:ext cx="1476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を越えて</a:t>
            </a:r>
            <a:endParaRPr lang="ja-JP" altLang="en-US" sz="2400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1078BE6F-FA12-49BD-9286-E2573E4DAE83}"/>
              </a:ext>
            </a:extLst>
          </p:cNvPr>
          <p:cNvSpPr/>
          <p:nvPr/>
        </p:nvSpPr>
        <p:spPr>
          <a:xfrm>
            <a:off x="1035424" y="5661371"/>
            <a:ext cx="3655926" cy="1052142"/>
          </a:xfrm>
          <a:prstGeom prst="wedgeRoundRectCallout">
            <a:avLst>
              <a:gd name="adj1" fmla="val -25810"/>
              <a:gd name="adj2" fmla="val -92146"/>
              <a:gd name="adj3" fmla="val 16667"/>
            </a:avLst>
          </a:prstGeom>
          <a:solidFill>
            <a:srgbClr val="FFFFFF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</a:t>
            </a:r>
            <a:r>
              <a:rPr kumimoji="1" lang="ja-JP" altLang="en-US" sz="40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つのステップ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6877505-71FD-4F5E-1A17-0CB72709EA4E}"/>
              </a:ext>
            </a:extLst>
          </p:cNvPr>
          <p:cNvSpPr txBox="1"/>
          <p:nvPr/>
        </p:nvSpPr>
        <p:spPr>
          <a:xfrm>
            <a:off x="4803688" y="5643279"/>
            <a:ext cx="3127779" cy="1200329"/>
          </a:xfrm>
          <a:prstGeom prst="rect">
            <a:avLst/>
          </a:prstGeom>
          <a:solidFill>
            <a:srgbClr val="CCFFFF"/>
          </a:solidFill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これが指導できないと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調べさせ学習に戻って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しまうよ。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36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3" grpId="0" animBg="1"/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15" grpId="0" animBg="1"/>
      <p:bldP spid="15" grpId="1" animBg="1"/>
      <p:bldP spid="16" grpId="0" animBg="1"/>
      <p:bldP spid="16" grpId="1" animBg="1"/>
      <p:bldP spid="20" grpId="0" animBg="1"/>
      <p:bldP spid="22" grpId="0" animBg="1"/>
      <p:bldP spid="12" grpId="0"/>
      <p:bldP spid="12" grpId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F3E15E3-BFA0-12DE-6766-51946FB64EFB}"/>
              </a:ext>
            </a:extLst>
          </p:cNvPr>
          <p:cNvSpPr/>
          <p:nvPr/>
        </p:nvSpPr>
        <p:spPr>
          <a:xfrm>
            <a:off x="1156447" y="995082"/>
            <a:ext cx="6817659" cy="3375213"/>
          </a:xfrm>
          <a:prstGeom prst="roundRect">
            <a:avLst/>
          </a:prstGeom>
          <a:solidFill>
            <a:srgbClr val="FFCCFF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925CC8-000B-B090-B4B5-A043521EDE2F}"/>
              </a:ext>
            </a:extLst>
          </p:cNvPr>
          <p:cNvSpPr/>
          <p:nvPr/>
        </p:nvSpPr>
        <p:spPr>
          <a:xfrm>
            <a:off x="2908372" y="1281238"/>
            <a:ext cx="724702" cy="295830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78BFC5-0F3B-22C1-FBEB-52E33F8ECAAC}"/>
              </a:ext>
            </a:extLst>
          </p:cNvPr>
          <p:cNvSpPr/>
          <p:nvPr/>
        </p:nvSpPr>
        <p:spPr>
          <a:xfrm>
            <a:off x="4260117" y="1284777"/>
            <a:ext cx="724702" cy="295830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D1747E-C974-477F-A3B7-63D69E4A1248}"/>
              </a:ext>
            </a:extLst>
          </p:cNvPr>
          <p:cNvSpPr/>
          <p:nvPr/>
        </p:nvSpPr>
        <p:spPr>
          <a:xfrm>
            <a:off x="5611862" y="1290637"/>
            <a:ext cx="724702" cy="295830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CFD4B1-1212-52F3-91A1-8D9EBA2A1505}"/>
              </a:ext>
            </a:extLst>
          </p:cNvPr>
          <p:cNvSpPr/>
          <p:nvPr/>
        </p:nvSpPr>
        <p:spPr>
          <a:xfrm>
            <a:off x="6944032" y="1284777"/>
            <a:ext cx="724702" cy="295830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99DD8741-F098-B71B-7A55-BCBAD8E9C902}"/>
              </a:ext>
            </a:extLst>
          </p:cNvPr>
          <p:cNvSpPr/>
          <p:nvPr/>
        </p:nvSpPr>
        <p:spPr>
          <a:xfrm>
            <a:off x="1657900" y="37733"/>
            <a:ext cx="6010834" cy="957349"/>
          </a:xfrm>
          <a:prstGeom prst="rightArrow">
            <a:avLst>
              <a:gd name="adj1" fmla="val 70290"/>
              <a:gd name="adj2" fmla="val 5000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14D43E2-E5C4-2B61-9F9D-D26579792735}"/>
              </a:ext>
            </a:extLst>
          </p:cNvPr>
          <p:cNvSpPr/>
          <p:nvPr/>
        </p:nvSpPr>
        <p:spPr>
          <a:xfrm>
            <a:off x="878544" y="4656224"/>
            <a:ext cx="856129" cy="20118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E736C9-2723-68A3-EE4E-F4B96A1BA047}"/>
              </a:ext>
            </a:extLst>
          </p:cNvPr>
          <p:cNvSpPr/>
          <p:nvPr/>
        </p:nvSpPr>
        <p:spPr>
          <a:xfrm>
            <a:off x="1883390" y="4656224"/>
            <a:ext cx="856129" cy="20118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48F6F4A-457F-5A80-DC8B-513FBA4DCA20}"/>
              </a:ext>
            </a:extLst>
          </p:cNvPr>
          <p:cNvSpPr/>
          <p:nvPr/>
        </p:nvSpPr>
        <p:spPr>
          <a:xfrm>
            <a:off x="2888236" y="4656224"/>
            <a:ext cx="856129" cy="20118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58726260-4D01-2C61-E6FA-4996240364FB}"/>
              </a:ext>
            </a:extLst>
          </p:cNvPr>
          <p:cNvSpPr/>
          <p:nvPr/>
        </p:nvSpPr>
        <p:spPr>
          <a:xfrm rot="16200000">
            <a:off x="2243110" y="3312723"/>
            <a:ext cx="400763" cy="2300657"/>
          </a:xfrm>
          <a:prstGeom prst="rightBrace">
            <a:avLst>
              <a:gd name="adj1" fmla="val 8333"/>
              <a:gd name="adj2" fmla="val 2723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A975E8-49F2-648D-7F5D-E247ACE315B6}"/>
              </a:ext>
            </a:extLst>
          </p:cNvPr>
          <p:cNvSpPr/>
          <p:nvPr/>
        </p:nvSpPr>
        <p:spPr>
          <a:xfrm>
            <a:off x="1657900" y="1281237"/>
            <a:ext cx="724702" cy="295830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9ED5554-48E4-4819-ABB1-39D3B865556F}"/>
              </a:ext>
            </a:extLst>
          </p:cNvPr>
          <p:cNvSpPr/>
          <p:nvPr/>
        </p:nvSpPr>
        <p:spPr>
          <a:xfrm>
            <a:off x="1670059" y="1281011"/>
            <a:ext cx="724702" cy="2958303"/>
          </a:xfrm>
          <a:prstGeom prst="rect">
            <a:avLst/>
          </a:prstGeom>
          <a:solidFill>
            <a:srgbClr val="FFFFFF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問題に気づく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7CAC88-6E4F-16FA-20FB-114A4F1A20AE}"/>
              </a:ext>
            </a:extLst>
          </p:cNvPr>
          <p:cNvSpPr txBox="1"/>
          <p:nvPr/>
        </p:nvSpPr>
        <p:spPr>
          <a:xfrm>
            <a:off x="4068984" y="4840941"/>
            <a:ext cx="52293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教師が問題を「示す」のでなく、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子ども自身に「問題に気づかせる」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ことができれば、未来型の先生です。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３つのステップを活かすといいですよ。</a:t>
            </a:r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endParaRPr kumimoji="1"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EB2F64-B5F2-2B6C-A6A9-C974A196A46B}"/>
              </a:ext>
            </a:extLst>
          </p:cNvPr>
          <p:cNvSpPr txBox="1"/>
          <p:nvPr/>
        </p:nvSpPr>
        <p:spPr>
          <a:xfrm>
            <a:off x="1022524" y="465622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B9167CF-F281-2BD0-2C8A-30B0A4AC7D7E}"/>
              </a:ext>
            </a:extLst>
          </p:cNvPr>
          <p:cNvSpPr txBox="1"/>
          <p:nvPr/>
        </p:nvSpPr>
        <p:spPr>
          <a:xfrm>
            <a:off x="2032177" y="465622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4807AC-10D9-BE0D-9B77-D3E6C572666E}"/>
              </a:ext>
            </a:extLst>
          </p:cNvPr>
          <p:cNvSpPr txBox="1"/>
          <p:nvPr/>
        </p:nvSpPr>
        <p:spPr>
          <a:xfrm>
            <a:off x="2990280" y="465622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20938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2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19899" y="196117"/>
            <a:ext cx="8375084" cy="887935"/>
          </a:xfrm>
          <a:prstGeom prst="rect">
            <a:avLst/>
          </a:prstGeom>
          <a:solidFill>
            <a:srgbClr val="F6FCA6"/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2585" b="1" spc="46" dirty="0">
                <a:ln w="11430"/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主体的な学びにするために</a:t>
            </a:r>
            <a:endParaRPr lang="en-US" altLang="ja-JP" sz="2585" b="1" spc="46" dirty="0">
              <a:ln w="11430"/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>
              <a:defRPr/>
            </a:pPr>
            <a:r>
              <a:rPr lang="en-US" altLang="ja-JP" sz="2585" b="1" spc="46" dirty="0">
                <a:ln w="1143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lang="ja-JP" altLang="en-US" sz="2585" b="1" spc="46" dirty="0">
                <a:ln w="1143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こどもの学びに火をつける</a:t>
            </a:r>
            <a:r>
              <a:rPr lang="en-US" altLang="ja-JP" sz="2585" b="1" spc="46" dirty="0">
                <a:ln w="1143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lang="ja-JP" altLang="en-US" sz="2585" b="1" spc="46" dirty="0">
                <a:ln w="11430"/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３つのステップ</a:t>
            </a:r>
          </a:p>
        </p:txBody>
      </p:sp>
      <p:sp>
        <p:nvSpPr>
          <p:cNvPr id="73731" name="正方形/長方形 2"/>
          <p:cNvSpPr>
            <a:spLocks noChangeArrowheads="1"/>
          </p:cNvSpPr>
          <p:nvPr/>
        </p:nvSpPr>
        <p:spPr bwMode="auto">
          <a:xfrm>
            <a:off x="65805" y="1627790"/>
            <a:ext cx="2640466" cy="376385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＜</a:t>
            </a:r>
            <a:r>
              <a:rPr lang="ja-JP" altLang="en-US" sz="1846" b="1" dirty="0">
                <a:latin typeface="ＤＦ平成ゴシック体W5" panose="02010609000101010101" pitchFamily="1" charset="-128"/>
                <a:ea typeface="ＤＦ平成ゴシック体W5" panose="02010609000101010101" pitchFamily="1" charset="-128"/>
              </a:rPr>
              <a:t>問題に気づかせる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＞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73732" name="テキスト ボックス 1"/>
          <p:cNvSpPr txBox="1">
            <a:spLocks noChangeArrowheads="1"/>
          </p:cNvSpPr>
          <p:nvPr/>
        </p:nvSpPr>
        <p:spPr bwMode="auto">
          <a:xfrm>
            <a:off x="82796" y="2309277"/>
            <a:ext cx="2640466" cy="34344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1)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体験活動や提示資料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をもとに</a:t>
            </a:r>
            <a:r>
              <a:rPr lang="ja-JP" altLang="en-US" sz="1846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基本的な</a:t>
            </a:r>
            <a:endParaRPr lang="en-US" altLang="ja-JP" sz="1846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846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事実と出会う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ja-JP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2)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体験したり資料を見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たりしたことから、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多様な気づきや感想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などをもち、それを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846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共有する・</a:t>
            </a:r>
            <a:endParaRPr lang="en-US" altLang="ja-JP" sz="1846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2858188" y="1493320"/>
            <a:ext cx="2910254" cy="660437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1846" b="1" dirty="0">
                <a:latin typeface="ＤＦ平成ゴシック体W5" panose="02010609000101010101" pitchFamily="1" charset="-128"/>
                <a:ea typeface="ＤＦ平成ゴシック体W5" panose="02010609000101010101" pitchFamily="1" charset="-128"/>
              </a:rPr>
              <a:t>学ぶ心に火をつける</a:t>
            </a:r>
            <a:endParaRPr lang="en-US" altLang="ja-JP" sz="1846" b="1" dirty="0">
              <a:latin typeface="ＤＦ平成ゴシック体W5" panose="02010609000101010101" pitchFamily="1" charset="-128"/>
              <a:ea typeface="ＤＦ平成ゴシック体W5" panose="02010609000101010101" pitchFamily="1" charset="-128"/>
            </a:endParaRPr>
          </a:p>
          <a:p>
            <a:pPr algn="ctr" eaLnBrk="1" hangingPunct="1"/>
            <a:r>
              <a:rPr lang="en-US" altLang="ja-JP" sz="1846" b="1" dirty="0">
                <a:latin typeface="ＤＦ平成ゴシック体W5" panose="02010609000101010101" pitchFamily="1" charset="-128"/>
                <a:ea typeface="ＤＦ平成ゴシック体W5" panose="02010609000101010101" pitchFamily="1" charset="-128"/>
              </a:rPr>
              <a:t>&lt;</a:t>
            </a:r>
            <a:r>
              <a:rPr lang="ja-JP" altLang="en-US" sz="1846" b="1" dirty="0">
                <a:latin typeface="ＤＦ平成ゴシック体W5" panose="02010609000101010101" pitchFamily="1" charset="-128"/>
                <a:ea typeface="ＤＦ平成ゴシック体W5" panose="02010609000101010101" pitchFamily="1" charset="-128"/>
              </a:rPr>
              <a:t>学習問題を明確にする</a:t>
            </a:r>
            <a:r>
              <a:rPr lang="en-US" altLang="ja-JP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&gt;</a:t>
            </a:r>
          </a:p>
        </p:txBody>
      </p:sp>
      <p:sp>
        <p:nvSpPr>
          <p:cNvPr id="6" name="正方形/長方形 5"/>
          <p:cNvSpPr>
            <a:spLocks noChangeArrowheads="1"/>
          </p:cNvSpPr>
          <p:nvPr/>
        </p:nvSpPr>
        <p:spPr bwMode="auto">
          <a:xfrm>
            <a:off x="2858188" y="2309277"/>
            <a:ext cx="2910254" cy="34344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ja-JP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3)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教師が提示したり、子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どもが調べたりして出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合った</a:t>
            </a:r>
            <a:r>
              <a:rPr lang="ja-JP" altLang="en-US" sz="1846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矛盾する事実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や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</a:t>
            </a:r>
            <a:r>
              <a:rPr lang="ja-JP" altLang="en-US" sz="1846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意表をつく話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や資料等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から</a:t>
            </a:r>
            <a:r>
              <a:rPr lang="ja-JP" altLang="en-US" sz="1846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疑問を感じ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、書き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出し</a:t>
            </a:r>
            <a:r>
              <a:rPr lang="ja-JP" altLang="en-US" sz="1846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学習問題に</a:t>
            </a:r>
            <a:endParaRPr lang="en-US" altLang="ja-JP" sz="1846" b="1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まとめる</a:t>
            </a:r>
            <a:endParaRPr lang="en-US" altLang="ja-JP" sz="1846" b="1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46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自分ごとに感じさせる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6014066" y="1608741"/>
            <a:ext cx="3011238" cy="376385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＜</a:t>
            </a:r>
            <a:r>
              <a:rPr lang="ja-JP" altLang="en-US" sz="1846" b="1" dirty="0">
                <a:latin typeface="ＤＦ平成ゴシック体W5" panose="02010609000101010101" pitchFamily="1" charset="-128"/>
                <a:ea typeface="ＤＦ平成ゴシック体W5" panose="02010609000101010101" pitchFamily="1" charset="-128"/>
              </a:rPr>
              <a:t>学習計画を立てる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＞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6014066" y="2310249"/>
            <a:ext cx="3011238" cy="34344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ja-JP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4)</a:t>
            </a: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予想を立てたり、学び方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や調べ方の順序や方法などを明らかにする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・こうなっているのではな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いだろうか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・どこに行けば、だれに聞　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けば、何を調べればわか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846" dirty="0">
                <a:latin typeface="HG明朝B" panose="02020809000000000000" pitchFamily="17" charset="-128"/>
                <a:ea typeface="HG明朝B" panose="02020809000000000000" pitchFamily="17" charset="-128"/>
              </a:rPr>
              <a:t>　るかな</a:t>
            </a:r>
            <a:endParaRPr lang="en-US" altLang="ja-JP" sz="1846" dirty="0"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AB77DE-8FF1-4D2E-BD07-82B070E8C7FD}"/>
              </a:ext>
            </a:extLst>
          </p:cNvPr>
          <p:cNvSpPr txBox="1"/>
          <p:nvPr/>
        </p:nvSpPr>
        <p:spPr>
          <a:xfrm>
            <a:off x="144167" y="5887585"/>
            <a:ext cx="2480685" cy="707886"/>
          </a:xfrm>
          <a:prstGeom prst="rect">
            <a:avLst/>
          </a:prstGeom>
          <a:solidFill>
            <a:srgbClr val="FFD5D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親しみ・憧れ・共感</a:t>
            </a:r>
            <a:endParaRPr lang="en-US" altLang="ja-JP" sz="2000" b="1" dirty="0"/>
          </a:p>
          <a:p>
            <a:r>
              <a:rPr lang="ja-JP" altLang="en-US" sz="2000" b="1" dirty="0"/>
              <a:t>不安・危機感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E08A142-D80C-4726-8315-7EA6EC05B21E}"/>
              </a:ext>
            </a:extLst>
          </p:cNvPr>
          <p:cNvCxnSpPr/>
          <p:nvPr/>
        </p:nvCxnSpPr>
        <p:spPr>
          <a:xfrm>
            <a:off x="3918108" y="3588838"/>
            <a:ext cx="131858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E9A08AFE-8213-4BC2-9739-0B5D30416B19}"/>
              </a:ext>
            </a:extLst>
          </p:cNvPr>
          <p:cNvCxnSpPr>
            <a:cxnSpLocks/>
          </p:cNvCxnSpPr>
          <p:nvPr/>
        </p:nvCxnSpPr>
        <p:spPr>
          <a:xfrm>
            <a:off x="3148789" y="3987650"/>
            <a:ext cx="148968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6D99194-D426-4D0D-8FFC-B796225056A9}"/>
              </a:ext>
            </a:extLst>
          </p:cNvPr>
          <p:cNvCxnSpPr/>
          <p:nvPr/>
        </p:nvCxnSpPr>
        <p:spPr>
          <a:xfrm>
            <a:off x="3574967" y="4452934"/>
            <a:ext cx="131858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A2B589E-702E-4DDC-85E4-FB6CCC14E662}"/>
              </a:ext>
            </a:extLst>
          </p:cNvPr>
          <p:cNvCxnSpPr>
            <a:cxnSpLocks/>
          </p:cNvCxnSpPr>
          <p:nvPr/>
        </p:nvCxnSpPr>
        <p:spPr>
          <a:xfrm>
            <a:off x="6333562" y="2747823"/>
            <a:ext cx="1056401" cy="984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5555967-C08A-43A8-B445-F82C7DD9617A}"/>
              </a:ext>
            </a:extLst>
          </p:cNvPr>
          <p:cNvCxnSpPr>
            <a:cxnSpLocks/>
          </p:cNvCxnSpPr>
          <p:nvPr/>
        </p:nvCxnSpPr>
        <p:spPr>
          <a:xfrm>
            <a:off x="7519685" y="3167867"/>
            <a:ext cx="1056401" cy="984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E2D0853-06E8-4A3B-AE71-FE23D61F687E}"/>
              </a:ext>
            </a:extLst>
          </p:cNvPr>
          <p:cNvSpPr txBox="1"/>
          <p:nvPr/>
        </p:nvSpPr>
        <p:spPr>
          <a:xfrm>
            <a:off x="3125418" y="5887585"/>
            <a:ext cx="2764047" cy="707886"/>
          </a:xfrm>
          <a:prstGeom prst="rect">
            <a:avLst/>
          </a:prstGeom>
          <a:solidFill>
            <a:srgbClr val="FFD5D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それらをひっくり返し</a:t>
            </a:r>
            <a:endParaRPr lang="en-US" altLang="ja-JP" sz="2000" b="1" dirty="0"/>
          </a:p>
          <a:p>
            <a:r>
              <a:rPr lang="ja-JP" altLang="en-US" sz="2000" b="1" dirty="0"/>
              <a:t>疑問から学習問題へ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EA7C751-F9A3-4DC9-BF70-500679FDB1A4}"/>
              </a:ext>
            </a:extLst>
          </p:cNvPr>
          <p:cNvSpPr txBox="1"/>
          <p:nvPr/>
        </p:nvSpPr>
        <p:spPr>
          <a:xfrm>
            <a:off x="6402034" y="5887585"/>
            <a:ext cx="2587768" cy="707886"/>
          </a:xfrm>
          <a:prstGeom prst="rect">
            <a:avLst/>
          </a:prstGeom>
          <a:solidFill>
            <a:srgbClr val="FFD5D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解決に向け何からどうやって取り組もう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A78F605-3E5F-A6EF-24DF-D58695C056DA}"/>
              </a:ext>
            </a:extLst>
          </p:cNvPr>
          <p:cNvCxnSpPr>
            <a:cxnSpLocks/>
          </p:cNvCxnSpPr>
          <p:nvPr/>
        </p:nvCxnSpPr>
        <p:spPr>
          <a:xfrm>
            <a:off x="1315843" y="3167867"/>
            <a:ext cx="95190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E5F93DF-0DDB-B9BE-9738-9053FE959909}"/>
              </a:ext>
            </a:extLst>
          </p:cNvPr>
          <p:cNvCxnSpPr>
            <a:cxnSpLocks/>
          </p:cNvCxnSpPr>
          <p:nvPr/>
        </p:nvCxnSpPr>
        <p:spPr>
          <a:xfrm>
            <a:off x="363941" y="3598684"/>
            <a:ext cx="147175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37D331B-79E9-6E58-B707-B196D9FFCFED}"/>
              </a:ext>
            </a:extLst>
          </p:cNvPr>
          <p:cNvCxnSpPr>
            <a:cxnSpLocks/>
          </p:cNvCxnSpPr>
          <p:nvPr/>
        </p:nvCxnSpPr>
        <p:spPr>
          <a:xfrm>
            <a:off x="363940" y="4896059"/>
            <a:ext cx="198369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378DF0C0-D254-C652-3A2C-912025718CE3}"/>
              </a:ext>
            </a:extLst>
          </p:cNvPr>
          <p:cNvCxnSpPr>
            <a:cxnSpLocks/>
          </p:cNvCxnSpPr>
          <p:nvPr/>
        </p:nvCxnSpPr>
        <p:spPr>
          <a:xfrm>
            <a:off x="379738" y="5695963"/>
            <a:ext cx="95190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EFC49B11-2CE8-DC78-3B73-C81DA7003336}"/>
              </a:ext>
            </a:extLst>
          </p:cNvPr>
          <p:cNvCxnSpPr>
            <a:cxnSpLocks/>
          </p:cNvCxnSpPr>
          <p:nvPr/>
        </p:nvCxnSpPr>
        <p:spPr>
          <a:xfrm>
            <a:off x="3148789" y="5695963"/>
            <a:ext cx="95190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矢印: 右 11">
            <a:extLst>
              <a:ext uri="{FF2B5EF4-FFF2-40B4-BE49-F238E27FC236}">
                <a16:creationId xmlns:a16="http://schemas.microsoft.com/office/drawing/2014/main" id="{935E3009-B6EA-E58F-BDF2-FD20014EED4E}"/>
              </a:ext>
            </a:extLst>
          </p:cNvPr>
          <p:cNvSpPr/>
          <p:nvPr/>
        </p:nvSpPr>
        <p:spPr>
          <a:xfrm>
            <a:off x="2703357" y="5974089"/>
            <a:ext cx="375625" cy="216024"/>
          </a:xfrm>
          <a:prstGeom prst="rightArrow">
            <a:avLst/>
          </a:prstGeom>
          <a:solidFill>
            <a:srgbClr val="F4AC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B8F440F9-9042-C3A9-AFA2-196C73DBEE12}"/>
              </a:ext>
            </a:extLst>
          </p:cNvPr>
          <p:cNvSpPr/>
          <p:nvPr/>
        </p:nvSpPr>
        <p:spPr>
          <a:xfrm>
            <a:off x="5957937" y="5974089"/>
            <a:ext cx="375625" cy="216024"/>
          </a:xfrm>
          <a:prstGeom prst="rightArrow">
            <a:avLst/>
          </a:prstGeom>
          <a:solidFill>
            <a:srgbClr val="F4AC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BBDFFF4-034E-6BA7-EB43-5516D4EA9871}"/>
              </a:ext>
            </a:extLst>
          </p:cNvPr>
          <p:cNvSpPr txBox="1"/>
          <p:nvPr/>
        </p:nvSpPr>
        <p:spPr>
          <a:xfrm rot="21143940">
            <a:off x="4532309" y="4796802"/>
            <a:ext cx="128923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エ～ッ！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43A8711-E623-D314-2505-6A3CDC0C3330}"/>
              </a:ext>
            </a:extLst>
          </p:cNvPr>
          <p:cNvSpPr txBox="1"/>
          <p:nvPr/>
        </p:nvSpPr>
        <p:spPr>
          <a:xfrm>
            <a:off x="1099819" y="111432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1F58881-1924-5AC1-B4A4-7099083E702D}"/>
              </a:ext>
            </a:extLst>
          </p:cNvPr>
          <p:cNvSpPr txBox="1"/>
          <p:nvPr/>
        </p:nvSpPr>
        <p:spPr>
          <a:xfrm>
            <a:off x="3988036" y="105317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02720D-9741-BA1D-5E1A-3F62EA3EA097}"/>
              </a:ext>
            </a:extLst>
          </p:cNvPr>
          <p:cNvSpPr txBox="1"/>
          <p:nvPr/>
        </p:nvSpPr>
        <p:spPr>
          <a:xfrm>
            <a:off x="7273463" y="111432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85282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 animBg="1"/>
      <p:bldP spid="22" grpId="0" animBg="1"/>
      <p:bldP spid="23" grpId="0" animBg="1"/>
      <p:bldP spid="12" grpId="0" animBg="1"/>
      <p:bldP spid="14" grpId="0" animBg="1"/>
      <p:bldP spid="25" grpId="0" animBg="1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4069</TotalTime>
  <Words>1629</Words>
  <Application>Microsoft Office PowerPoint</Application>
  <PresentationFormat>画面に合わせる (4:3)</PresentationFormat>
  <Paragraphs>275</Paragraphs>
  <Slides>16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32" baseType="lpstr">
      <vt:lpstr>AR Pゴシック体S</vt:lpstr>
      <vt:lpstr>AR P丸ゴシック体E</vt:lpstr>
      <vt:lpstr>AR P丸ゴシック体M</vt:lpstr>
      <vt:lpstr>AR丸ゴシック体E</vt:lpstr>
      <vt:lpstr>ＤＦ平成ゴシック体W5</vt:lpstr>
      <vt:lpstr>HGPｺﾞｼｯｸE</vt:lpstr>
      <vt:lpstr>HGP創英角ｺﾞｼｯｸUB</vt:lpstr>
      <vt:lpstr>HGP創英角ﾎﾟｯﾌﾟ体</vt:lpstr>
      <vt:lpstr>HGSｺﾞｼｯｸE</vt:lpstr>
      <vt:lpstr>HG明朝B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手島 利夫</dc:creator>
  <cp:lastModifiedBy>利夫 手島</cp:lastModifiedBy>
  <cp:revision>93</cp:revision>
  <cp:lastPrinted>2025-04-23T04:54:44Z</cp:lastPrinted>
  <dcterms:created xsi:type="dcterms:W3CDTF">2021-07-06T00:01:53Z</dcterms:created>
  <dcterms:modified xsi:type="dcterms:W3CDTF">2025-05-06T14:11:33Z</dcterms:modified>
</cp:coreProperties>
</file>